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50"/>
  </p:notesMasterIdLst>
  <p:sldIdLst>
    <p:sldId id="257" r:id="rId2"/>
    <p:sldId id="258" r:id="rId3"/>
    <p:sldId id="268" r:id="rId4"/>
    <p:sldId id="266" r:id="rId5"/>
    <p:sldId id="259" r:id="rId6"/>
    <p:sldId id="294" r:id="rId7"/>
    <p:sldId id="295" r:id="rId8"/>
    <p:sldId id="296" r:id="rId9"/>
    <p:sldId id="298" r:id="rId10"/>
    <p:sldId id="335" r:id="rId11"/>
    <p:sldId id="336" r:id="rId12"/>
    <p:sldId id="337" r:id="rId13"/>
    <p:sldId id="338" r:id="rId14"/>
    <p:sldId id="339" r:id="rId15"/>
    <p:sldId id="340" r:id="rId16"/>
    <p:sldId id="341" r:id="rId17"/>
    <p:sldId id="342" r:id="rId18"/>
    <p:sldId id="256" r:id="rId19"/>
    <p:sldId id="343" r:id="rId20"/>
    <p:sldId id="344" r:id="rId21"/>
    <p:sldId id="345" r:id="rId22"/>
    <p:sldId id="346" r:id="rId23"/>
    <p:sldId id="347" r:id="rId24"/>
    <p:sldId id="348" r:id="rId25"/>
    <p:sldId id="349" r:id="rId26"/>
    <p:sldId id="350" r:id="rId27"/>
    <p:sldId id="304" r:id="rId28"/>
    <p:sldId id="306" r:id="rId29"/>
    <p:sldId id="327" r:id="rId30"/>
    <p:sldId id="267" r:id="rId31"/>
    <p:sldId id="351" r:id="rId32"/>
    <p:sldId id="352" r:id="rId33"/>
    <p:sldId id="353" r:id="rId34"/>
    <p:sldId id="354" r:id="rId35"/>
    <p:sldId id="355" r:id="rId36"/>
    <p:sldId id="356" r:id="rId37"/>
    <p:sldId id="357" r:id="rId38"/>
    <p:sldId id="358" r:id="rId39"/>
    <p:sldId id="359" r:id="rId40"/>
    <p:sldId id="360" r:id="rId41"/>
    <p:sldId id="361" r:id="rId42"/>
    <p:sldId id="362" r:id="rId43"/>
    <p:sldId id="363" r:id="rId44"/>
    <p:sldId id="364" r:id="rId45"/>
    <p:sldId id="365" r:id="rId46"/>
    <p:sldId id="366" r:id="rId47"/>
    <p:sldId id="260" r:id="rId48"/>
    <p:sldId id="334" r:id="rId49"/>
  </p:sldIdLst>
  <p:sldSz cx="9144000" cy="5143500" type="screen16x9"/>
  <p:notesSz cx="6858000" cy="9144000"/>
  <p:embeddedFontLst>
    <p:embeddedFont>
      <p:font typeface="Alatsi" panose="020B0604020202020204" charset="-93"/>
      <p:regular r:id="rId51"/>
    </p:embeddedFont>
    <p:embeddedFont>
      <p:font typeface="Anaheim" panose="020B0604020202020204" charset="0"/>
      <p:regular r:id="rId52"/>
    </p:embeddedFont>
    <p:embeddedFont>
      <p:font typeface="Bebas Neue" panose="020B0606020202050201" pitchFamily="34" charset="0"/>
      <p:regular r:id="rId53"/>
    </p:embeddedFont>
    <p:embeddedFont>
      <p:font typeface="Cambria Math" panose="02040503050406030204" pitchFamily="18" charset="0"/>
      <p:regular r:id="rId54"/>
    </p:embeddedFont>
    <p:embeddedFont>
      <p:font typeface="Nunito Light" pitchFamily="2" charset="-93"/>
      <p:regular r:id="rId55"/>
      <p:italic r:id="rId56"/>
    </p:embeddedFont>
    <p:embeddedFont>
      <p:font typeface="Nunito Medium" panose="020B0604020202020204" charset="-93"/>
      <p:regular r:id="rId57"/>
      <p:bold r:id="rId58"/>
      <p:italic r:id="rId59"/>
      <p:boldItalic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D4A5D"/>
    <a:srgbClr val="F599A4"/>
    <a:srgbClr val="FF9933"/>
    <a:srgbClr val="E3F49A"/>
    <a:srgbClr val="68A74D"/>
    <a:srgbClr val="674EA7"/>
    <a:srgbClr val="3FA1CC"/>
    <a:srgbClr val="E0EEDB"/>
    <a:srgbClr val="E0DA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54003A4-CE17-452A-9948-D27CCEE82B25}">
  <a:tblStyle styleId="{D54003A4-CE17-452A-9948-D27CCEE82B2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B3AB337-64FA-4F04-A137-70977070EA8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734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349193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10652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7" name="Google Shape;2297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8" name="Google Shape;2298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5217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vi-VN" b="1"/>
              <a:t>Bấm</a:t>
            </a:r>
            <a:r>
              <a:rPr lang="vi-VN" b="1" baseline="0"/>
              <a:t> vào từng quả chuông để mở câu hỏi, sau khi trả lời hết, bấm nút mũi tên góc phải màn hình để đến bài tập Vận dụng.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700148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vi-VN" b="1"/>
              <a:t>Sau</a:t>
            </a:r>
            <a:r>
              <a:rPr lang="vi-VN" b="1" baseline="0"/>
              <a:t> khi hiển thị đáp án, bấm hình lọ hóa chất để quay lại bảng câu hỏi.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957136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b="1"/>
              <a:t>Sau</a:t>
            </a:r>
            <a:r>
              <a:rPr lang="vi-VN" b="1" baseline="0"/>
              <a:t> khi hiển thị đáp án, bấm hình lọ hóa chất để quay lại bảng câu hỏi.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0002193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b="1"/>
              <a:t>Sau</a:t>
            </a:r>
            <a:r>
              <a:rPr lang="vi-VN" b="1" baseline="0"/>
              <a:t> khi hiển thị đáp án, bấm hình lọ hóa chất để quay lại bảng câu hỏi.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904452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b="1"/>
              <a:t>Sau</a:t>
            </a:r>
            <a:r>
              <a:rPr lang="vi-VN" b="1" baseline="0"/>
              <a:t> khi hiển thị đáp án, bấm hình lọ hóa chất để quay lại bảng câu hỏi.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2002145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b="1"/>
              <a:t>Sau</a:t>
            </a:r>
            <a:r>
              <a:rPr lang="vi-VN" b="1" baseline="0"/>
              <a:t> khi hiển thị đáp án, bấm hình lọ hóa chất để quay lại bảng câu hỏi.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3005354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vi-VN" b="1"/>
              <a:t>Sau</a:t>
            </a:r>
            <a:r>
              <a:rPr lang="vi-VN" b="1" baseline="0"/>
              <a:t> khi hiển thị đáp án, bấm hình lọ hóa chất để quay lại bảng câu hỏi.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8558688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b="1"/>
              <a:t>Sau</a:t>
            </a:r>
            <a:r>
              <a:rPr lang="vi-VN" b="1" baseline="0"/>
              <a:t> khi hiển thị đáp án, bấm hình lọ hóa chất để quay lại bảng câu hỏi.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1638183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vi-VN" b="1"/>
              <a:t>Sau</a:t>
            </a:r>
            <a:r>
              <a:rPr lang="vi-VN" b="1" baseline="0"/>
              <a:t> khi hiển thị đáp án, bấm hình lọ hóa chất để quay lại bảng câu hỏi.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506075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g1e111c84b4b_0_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0" name="Google Shape;1380;g1e111c84b4b_0_4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66004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Google Shape;190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6" name="Google Shape;190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86650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384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" name="Google Shape;2703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4" name="Google Shape;2704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127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" name="Google Shape;2280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1" name="Google Shape;2281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3729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3" name="Google Shape;1403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1743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g1e111c84b4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2" name="Google Shape;1362;g1e111c84b4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2530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0" name="Google Shape;2180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1" name="Google Shape;2181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6772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0" name="Google Shape;2180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1" name="Google Shape;2181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0018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7" name="Google Shape;2187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8" name="Google Shape;2188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7390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30950" y="936800"/>
            <a:ext cx="6095400" cy="18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30950" y="281435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754977" y="4215814"/>
            <a:ext cx="1183842" cy="1183767"/>
          </a:xfrm>
          <a:custGeom>
            <a:avLst/>
            <a:gdLst/>
            <a:ahLst/>
            <a:cxnLst/>
            <a:rect l="l" t="t" r="r" b="b"/>
            <a:pathLst>
              <a:path w="15840" h="15839" extrusionOk="0">
                <a:moveTo>
                  <a:pt x="7920" y="1034"/>
                </a:moveTo>
                <a:cubicBezTo>
                  <a:pt x="10765" y="1034"/>
                  <a:pt x="13208" y="2763"/>
                  <a:pt x="14258" y="5226"/>
                </a:cubicBezTo>
                <a:lnTo>
                  <a:pt x="13674" y="5226"/>
                </a:lnTo>
                <a:cubicBezTo>
                  <a:pt x="12662" y="3065"/>
                  <a:pt x="10468" y="1570"/>
                  <a:pt x="7920" y="1570"/>
                </a:cubicBezTo>
                <a:cubicBezTo>
                  <a:pt x="5374" y="1570"/>
                  <a:pt x="3180" y="3065"/>
                  <a:pt x="2168" y="5226"/>
                </a:cubicBezTo>
                <a:lnTo>
                  <a:pt x="1583" y="5226"/>
                </a:lnTo>
                <a:cubicBezTo>
                  <a:pt x="2633" y="2763"/>
                  <a:pt x="5076" y="1034"/>
                  <a:pt x="7920" y="1034"/>
                </a:cubicBezTo>
                <a:close/>
                <a:moveTo>
                  <a:pt x="32" y="7215"/>
                </a:moveTo>
                <a:cubicBezTo>
                  <a:pt x="27" y="7270"/>
                  <a:pt x="23" y="7325"/>
                  <a:pt x="20" y="7379"/>
                </a:cubicBezTo>
                <a:cubicBezTo>
                  <a:pt x="23" y="7324"/>
                  <a:pt x="28" y="7270"/>
                  <a:pt x="32" y="7215"/>
                </a:cubicBezTo>
                <a:close/>
                <a:moveTo>
                  <a:pt x="7920" y="5134"/>
                </a:moveTo>
                <a:cubicBezTo>
                  <a:pt x="9269" y="5134"/>
                  <a:pt x="10393" y="6092"/>
                  <a:pt x="10649" y="7365"/>
                </a:cubicBezTo>
                <a:lnTo>
                  <a:pt x="10650" y="7368"/>
                </a:lnTo>
                <a:cubicBezTo>
                  <a:pt x="10655" y="7391"/>
                  <a:pt x="10659" y="7415"/>
                  <a:pt x="10664" y="7438"/>
                </a:cubicBezTo>
                <a:cubicBezTo>
                  <a:pt x="10664" y="7441"/>
                  <a:pt x="10664" y="7444"/>
                  <a:pt x="10665" y="7446"/>
                </a:cubicBezTo>
                <a:cubicBezTo>
                  <a:pt x="10668" y="7471"/>
                  <a:pt x="10672" y="7496"/>
                  <a:pt x="10677" y="7522"/>
                </a:cubicBezTo>
                <a:cubicBezTo>
                  <a:pt x="10677" y="7525"/>
                  <a:pt x="10677" y="7528"/>
                  <a:pt x="10678" y="7531"/>
                </a:cubicBezTo>
                <a:cubicBezTo>
                  <a:pt x="10681" y="7559"/>
                  <a:pt x="10686" y="7588"/>
                  <a:pt x="10689" y="7616"/>
                </a:cubicBezTo>
                <a:cubicBezTo>
                  <a:pt x="10689" y="7619"/>
                  <a:pt x="10689" y="7622"/>
                  <a:pt x="10690" y="7625"/>
                </a:cubicBezTo>
                <a:cubicBezTo>
                  <a:pt x="10693" y="7658"/>
                  <a:pt x="10696" y="7692"/>
                  <a:pt x="10699" y="7725"/>
                </a:cubicBezTo>
                <a:cubicBezTo>
                  <a:pt x="10699" y="7725"/>
                  <a:pt x="10699" y="7727"/>
                  <a:pt x="10699" y="7727"/>
                </a:cubicBezTo>
                <a:cubicBezTo>
                  <a:pt x="10700" y="7748"/>
                  <a:pt x="10702" y="7768"/>
                  <a:pt x="10702" y="7789"/>
                </a:cubicBezTo>
                <a:cubicBezTo>
                  <a:pt x="10702" y="7792"/>
                  <a:pt x="10702" y="7796"/>
                  <a:pt x="10702" y="7799"/>
                </a:cubicBezTo>
                <a:cubicBezTo>
                  <a:pt x="10703" y="7817"/>
                  <a:pt x="10703" y="7836"/>
                  <a:pt x="10705" y="7854"/>
                </a:cubicBezTo>
                <a:cubicBezTo>
                  <a:pt x="10705" y="7858"/>
                  <a:pt x="10705" y="7862"/>
                  <a:pt x="10705" y="7865"/>
                </a:cubicBezTo>
                <a:cubicBezTo>
                  <a:pt x="10705" y="7883"/>
                  <a:pt x="10705" y="7901"/>
                  <a:pt x="10705" y="7918"/>
                </a:cubicBezTo>
                <a:cubicBezTo>
                  <a:pt x="10705" y="9457"/>
                  <a:pt x="9459" y="10705"/>
                  <a:pt x="7920" y="10705"/>
                </a:cubicBezTo>
                <a:cubicBezTo>
                  <a:pt x="6386" y="10705"/>
                  <a:pt x="5141" y="9463"/>
                  <a:pt x="5135" y="7930"/>
                </a:cubicBezTo>
                <a:cubicBezTo>
                  <a:pt x="5135" y="7926"/>
                  <a:pt x="5135" y="7923"/>
                  <a:pt x="5135" y="7920"/>
                </a:cubicBezTo>
                <a:lnTo>
                  <a:pt x="5135" y="7918"/>
                </a:lnTo>
                <a:cubicBezTo>
                  <a:pt x="5135" y="7896"/>
                  <a:pt x="5137" y="7874"/>
                  <a:pt x="5137" y="7852"/>
                </a:cubicBezTo>
                <a:cubicBezTo>
                  <a:pt x="5137" y="7840"/>
                  <a:pt x="5137" y="7829"/>
                  <a:pt x="5138" y="7818"/>
                </a:cubicBezTo>
                <a:cubicBezTo>
                  <a:pt x="5138" y="7806"/>
                  <a:pt x="5138" y="7796"/>
                  <a:pt x="5140" y="7786"/>
                </a:cubicBezTo>
                <a:cubicBezTo>
                  <a:pt x="5140" y="7770"/>
                  <a:pt x="5141" y="7755"/>
                  <a:pt x="5141" y="7739"/>
                </a:cubicBezTo>
                <a:lnTo>
                  <a:pt x="5143" y="7721"/>
                </a:lnTo>
                <a:cubicBezTo>
                  <a:pt x="5144" y="7702"/>
                  <a:pt x="5146" y="7684"/>
                  <a:pt x="5147" y="7665"/>
                </a:cubicBezTo>
                <a:lnTo>
                  <a:pt x="5149" y="7659"/>
                </a:lnTo>
                <a:cubicBezTo>
                  <a:pt x="5152" y="7628"/>
                  <a:pt x="5155" y="7599"/>
                  <a:pt x="5159" y="7568"/>
                </a:cubicBezTo>
                <a:cubicBezTo>
                  <a:pt x="5159" y="7565"/>
                  <a:pt x="5159" y="7562"/>
                  <a:pt x="5159" y="7559"/>
                </a:cubicBezTo>
                <a:cubicBezTo>
                  <a:pt x="5163" y="7533"/>
                  <a:pt x="5166" y="7506"/>
                  <a:pt x="5171" y="7480"/>
                </a:cubicBezTo>
                <a:cubicBezTo>
                  <a:pt x="5172" y="7477"/>
                  <a:pt x="5172" y="7474"/>
                  <a:pt x="5172" y="7471"/>
                </a:cubicBezTo>
                <a:cubicBezTo>
                  <a:pt x="5177" y="7447"/>
                  <a:pt x="5181" y="7424"/>
                  <a:pt x="5185" y="7400"/>
                </a:cubicBezTo>
                <a:cubicBezTo>
                  <a:pt x="5185" y="7399"/>
                  <a:pt x="5185" y="7397"/>
                  <a:pt x="5185" y="7396"/>
                </a:cubicBezTo>
                <a:cubicBezTo>
                  <a:pt x="5190" y="7373"/>
                  <a:pt x="5194" y="7351"/>
                  <a:pt x="5199" y="7329"/>
                </a:cubicBezTo>
                <a:cubicBezTo>
                  <a:pt x="5200" y="7328"/>
                  <a:pt x="5200" y="7326"/>
                  <a:pt x="5200" y="7325"/>
                </a:cubicBezTo>
                <a:cubicBezTo>
                  <a:pt x="5205" y="7303"/>
                  <a:pt x="5210" y="7281"/>
                  <a:pt x="5216" y="7259"/>
                </a:cubicBezTo>
                <a:cubicBezTo>
                  <a:pt x="5216" y="7257"/>
                  <a:pt x="5216" y="7257"/>
                  <a:pt x="5216" y="7256"/>
                </a:cubicBezTo>
                <a:cubicBezTo>
                  <a:pt x="5222" y="7229"/>
                  <a:pt x="5230" y="7203"/>
                  <a:pt x="5237" y="7178"/>
                </a:cubicBezTo>
                <a:cubicBezTo>
                  <a:pt x="5238" y="7172"/>
                  <a:pt x="5240" y="7167"/>
                  <a:pt x="5241" y="7161"/>
                </a:cubicBezTo>
                <a:cubicBezTo>
                  <a:pt x="5249" y="7135"/>
                  <a:pt x="5256" y="7108"/>
                  <a:pt x="5265" y="7083"/>
                </a:cubicBezTo>
                <a:cubicBezTo>
                  <a:pt x="5265" y="7082"/>
                  <a:pt x="5265" y="7080"/>
                  <a:pt x="5266" y="7079"/>
                </a:cubicBezTo>
                <a:cubicBezTo>
                  <a:pt x="5274" y="7054"/>
                  <a:pt x="5283" y="7029"/>
                  <a:pt x="5290" y="7004"/>
                </a:cubicBezTo>
                <a:cubicBezTo>
                  <a:pt x="5293" y="6999"/>
                  <a:pt x="5294" y="6995"/>
                  <a:pt x="5296" y="6991"/>
                </a:cubicBezTo>
                <a:cubicBezTo>
                  <a:pt x="5305" y="6964"/>
                  <a:pt x="5314" y="6939"/>
                  <a:pt x="5324" y="6914"/>
                </a:cubicBezTo>
                <a:cubicBezTo>
                  <a:pt x="5324" y="6913"/>
                  <a:pt x="5324" y="6911"/>
                  <a:pt x="5325" y="6910"/>
                </a:cubicBezTo>
                <a:lnTo>
                  <a:pt x="5325" y="6911"/>
                </a:lnTo>
                <a:cubicBezTo>
                  <a:pt x="5729" y="5871"/>
                  <a:pt x="6739" y="5134"/>
                  <a:pt x="7920" y="5134"/>
                </a:cubicBezTo>
                <a:close/>
                <a:moveTo>
                  <a:pt x="7920" y="0"/>
                </a:moveTo>
                <a:cubicBezTo>
                  <a:pt x="3855" y="0"/>
                  <a:pt x="506" y="3062"/>
                  <a:pt x="53" y="7006"/>
                </a:cubicBezTo>
                <a:lnTo>
                  <a:pt x="53" y="7006"/>
                </a:lnTo>
                <a:cubicBezTo>
                  <a:pt x="53" y="7006"/>
                  <a:pt x="53" y="7006"/>
                  <a:pt x="53" y="7005"/>
                </a:cubicBezTo>
                <a:cubicBezTo>
                  <a:pt x="45" y="7076"/>
                  <a:pt x="38" y="7145"/>
                  <a:pt x="32" y="7215"/>
                </a:cubicBezTo>
                <a:lnTo>
                  <a:pt x="32" y="7215"/>
                </a:lnTo>
                <a:cubicBezTo>
                  <a:pt x="38" y="7145"/>
                  <a:pt x="45" y="7075"/>
                  <a:pt x="53" y="7006"/>
                </a:cubicBezTo>
                <a:lnTo>
                  <a:pt x="53" y="7006"/>
                </a:lnTo>
                <a:cubicBezTo>
                  <a:pt x="518" y="10999"/>
                  <a:pt x="3900" y="14012"/>
                  <a:pt x="7920" y="14012"/>
                </a:cubicBezTo>
                <a:cubicBezTo>
                  <a:pt x="11942" y="14012"/>
                  <a:pt x="15323" y="10999"/>
                  <a:pt x="15787" y="7005"/>
                </a:cubicBezTo>
                <a:cubicBezTo>
                  <a:pt x="15822" y="7308"/>
                  <a:pt x="15840" y="7612"/>
                  <a:pt x="15840" y="7915"/>
                </a:cubicBezTo>
                <a:lnTo>
                  <a:pt x="15840" y="7915"/>
                </a:lnTo>
                <a:cubicBezTo>
                  <a:pt x="15838" y="3543"/>
                  <a:pt x="12294" y="0"/>
                  <a:pt x="7920" y="0"/>
                </a:cubicBezTo>
                <a:close/>
                <a:moveTo>
                  <a:pt x="0" y="7936"/>
                </a:moveTo>
                <a:cubicBezTo>
                  <a:pt x="10" y="12303"/>
                  <a:pt x="3552" y="15838"/>
                  <a:pt x="7920" y="15838"/>
                </a:cubicBezTo>
                <a:cubicBezTo>
                  <a:pt x="3552" y="15838"/>
                  <a:pt x="10" y="12302"/>
                  <a:pt x="0" y="7936"/>
                </a:cubicBezTo>
                <a:close/>
                <a:moveTo>
                  <a:pt x="15840" y="7937"/>
                </a:moveTo>
                <a:cubicBezTo>
                  <a:pt x="15830" y="12302"/>
                  <a:pt x="12287" y="15838"/>
                  <a:pt x="7920" y="15838"/>
                </a:cubicBezTo>
                <a:cubicBezTo>
                  <a:pt x="12287" y="15838"/>
                  <a:pt x="15830" y="12304"/>
                  <a:pt x="15840" y="793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171050" y="3582000"/>
            <a:ext cx="644872" cy="716012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4727100" y="4187863"/>
            <a:ext cx="1239671" cy="1239671"/>
          </a:xfrm>
          <a:custGeom>
            <a:avLst/>
            <a:gdLst/>
            <a:ahLst/>
            <a:cxnLst/>
            <a:rect l="l" t="t" r="r" b="b"/>
            <a:pathLst>
              <a:path w="16587" h="16587" extrusionOk="0">
                <a:moveTo>
                  <a:pt x="425" y="7394"/>
                </a:moveTo>
                <a:cubicBezTo>
                  <a:pt x="412" y="7515"/>
                  <a:pt x="401" y="7635"/>
                  <a:pt x="393" y="7753"/>
                </a:cubicBezTo>
                <a:cubicBezTo>
                  <a:pt x="401" y="7633"/>
                  <a:pt x="411" y="7513"/>
                  <a:pt x="425" y="7394"/>
                </a:cubicBezTo>
                <a:close/>
                <a:moveTo>
                  <a:pt x="385" y="7890"/>
                </a:moveTo>
                <a:lnTo>
                  <a:pt x="385" y="7890"/>
                </a:lnTo>
                <a:cubicBezTo>
                  <a:pt x="382" y="7946"/>
                  <a:pt x="379" y="8001"/>
                  <a:pt x="378" y="8055"/>
                </a:cubicBezTo>
                <a:cubicBezTo>
                  <a:pt x="379" y="8000"/>
                  <a:pt x="382" y="7946"/>
                  <a:pt x="385" y="7890"/>
                </a:cubicBezTo>
                <a:close/>
                <a:moveTo>
                  <a:pt x="8293" y="374"/>
                </a:moveTo>
                <a:cubicBezTo>
                  <a:pt x="12668" y="374"/>
                  <a:pt x="16213" y="3919"/>
                  <a:pt x="16213" y="8292"/>
                </a:cubicBezTo>
                <a:cubicBezTo>
                  <a:pt x="16213" y="8293"/>
                  <a:pt x="16213" y="8293"/>
                  <a:pt x="16213" y="8293"/>
                </a:cubicBezTo>
                <a:lnTo>
                  <a:pt x="16213" y="8293"/>
                </a:lnTo>
                <a:cubicBezTo>
                  <a:pt x="16213" y="7987"/>
                  <a:pt x="16195" y="7682"/>
                  <a:pt x="16160" y="7379"/>
                </a:cubicBezTo>
                <a:cubicBezTo>
                  <a:pt x="15697" y="11373"/>
                  <a:pt x="12315" y="14386"/>
                  <a:pt x="8293" y="14386"/>
                </a:cubicBezTo>
                <a:cubicBezTo>
                  <a:pt x="4273" y="14386"/>
                  <a:pt x="891" y="11373"/>
                  <a:pt x="426" y="7380"/>
                </a:cubicBezTo>
                <a:lnTo>
                  <a:pt x="426" y="7380"/>
                </a:lnTo>
                <a:cubicBezTo>
                  <a:pt x="879" y="3436"/>
                  <a:pt x="4228" y="374"/>
                  <a:pt x="8293" y="374"/>
                </a:cubicBezTo>
                <a:close/>
                <a:moveTo>
                  <a:pt x="373" y="8294"/>
                </a:moveTo>
                <a:cubicBezTo>
                  <a:pt x="375" y="12668"/>
                  <a:pt x="3919" y="16212"/>
                  <a:pt x="8293" y="16212"/>
                </a:cubicBezTo>
                <a:cubicBezTo>
                  <a:pt x="3919" y="16212"/>
                  <a:pt x="373" y="12668"/>
                  <a:pt x="373" y="8294"/>
                </a:cubicBezTo>
                <a:close/>
                <a:moveTo>
                  <a:pt x="15388" y="11817"/>
                </a:moveTo>
                <a:cubicBezTo>
                  <a:pt x="14091" y="14422"/>
                  <a:pt x="11402" y="16212"/>
                  <a:pt x="8293" y="16212"/>
                </a:cubicBezTo>
                <a:cubicBezTo>
                  <a:pt x="11401" y="16212"/>
                  <a:pt x="14091" y="14422"/>
                  <a:pt x="15388" y="11817"/>
                </a:cubicBezTo>
                <a:close/>
                <a:moveTo>
                  <a:pt x="8293" y="0"/>
                </a:moveTo>
                <a:cubicBezTo>
                  <a:pt x="3713" y="0"/>
                  <a:pt x="1" y="3712"/>
                  <a:pt x="1" y="8294"/>
                </a:cubicBezTo>
                <a:cubicBezTo>
                  <a:pt x="1" y="12874"/>
                  <a:pt x="3713" y="16586"/>
                  <a:pt x="8293" y="16586"/>
                </a:cubicBezTo>
                <a:cubicBezTo>
                  <a:pt x="12874" y="16586"/>
                  <a:pt x="16587" y="12874"/>
                  <a:pt x="16587" y="8294"/>
                </a:cubicBezTo>
                <a:cubicBezTo>
                  <a:pt x="16587" y="3712"/>
                  <a:pt x="12874" y="0"/>
                  <a:pt x="8293" y="0"/>
                </a:cubicBezTo>
                <a:close/>
              </a:path>
            </a:pathLst>
          </a:custGeom>
          <a:solidFill>
            <a:srgbClr val="3EB9FD">
              <a:alpha val="729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4755276" y="4777543"/>
            <a:ext cx="673" cy="12406"/>
          </a:xfrm>
          <a:custGeom>
            <a:avLst/>
            <a:gdLst/>
            <a:ahLst/>
            <a:cxnLst/>
            <a:rect l="l" t="t" r="r" b="b"/>
            <a:pathLst>
              <a:path w="9" h="166" extrusionOk="0">
                <a:moveTo>
                  <a:pt x="8" y="0"/>
                </a:moveTo>
                <a:cubicBezTo>
                  <a:pt x="5" y="56"/>
                  <a:pt x="2" y="110"/>
                  <a:pt x="1" y="165"/>
                </a:cubicBezTo>
                <a:cubicBezTo>
                  <a:pt x="2" y="111"/>
                  <a:pt x="5" y="56"/>
                  <a:pt x="8" y="0"/>
                </a:cubicBezTo>
                <a:close/>
              </a:path>
            </a:pathLst>
          </a:custGeom>
          <a:solidFill>
            <a:srgbClr val="73B8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4873287" y="4293019"/>
            <a:ext cx="947373" cy="313449"/>
          </a:xfrm>
          <a:custGeom>
            <a:avLst/>
            <a:gdLst/>
            <a:ahLst/>
            <a:cxnLst/>
            <a:rect l="l" t="t" r="r" b="b"/>
            <a:pathLst>
              <a:path w="12676" h="4194" extrusionOk="0">
                <a:moveTo>
                  <a:pt x="6339" y="1"/>
                </a:moveTo>
                <a:cubicBezTo>
                  <a:pt x="3493" y="1"/>
                  <a:pt x="1050" y="1730"/>
                  <a:pt x="0" y="4193"/>
                </a:cubicBezTo>
                <a:lnTo>
                  <a:pt x="585" y="4193"/>
                </a:lnTo>
                <a:cubicBezTo>
                  <a:pt x="1597" y="2032"/>
                  <a:pt x="3791" y="537"/>
                  <a:pt x="6339" y="537"/>
                </a:cubicBezTo>
                <a:cubicBezTo>
                  <a:pt x="8885" y="537"/>
                  <a:pt x="11079" y="2032"/>
                  <a:pt x="12091" y="4193"/>
                </a:cubicBezTo>
                <a:lnTo>
                  <a:pt x="12675" y="4193"/>
                </a:lnTo>
                <a:cubicBezTo>
                  <a:pt x="11625" y="1730"/>
                  <a:pt x="9182" y="1"/>
                  <a:pt x="63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5152956" y="4599593"/>
            <a:ext cx="397902" cy="265542"/>
          </a:xfrm>
          <a:custGeom>
            <a:avLst/>
            <a:gdLst/>
            <a:ahLst/>
            <a:cxnLst/>
            <a:rect l="l" t="t" r="r" b="b"/>
            <a:pathLst>
              <a:path w="5324" h="3553" extrusionOk="0">
                <a:moveTo>
                  <a:pt x="1957" y="537"/>
                </a:moveTo>
                <a:cubicBezTo>
                  <a:pt x="2421" y="537"/>
                  <a:pt x="2843" y="784"/>
                  <a:pt x="2785" y="1219"/>
                </a:cubicBezTo>
                <a:cubicBezTo>
                  <a:pt x="2738" y="1567"/>
                  <a:pt x="1990" y="1563"/>
                  <a:pt x="1725" y="1639"/>
                </a:cubicBezTo>
                <a:cubicBezTo>
                  <a:pt x="1590" y="1678"/>
                  <a:pt x="1357" y="1782"/>
                  <a:pt x="1174" y="1782"/>
                </a:cubicBezTo>
                <a:cubicBezTo>
                  <a:pt x="1012" y="1782"/>
                  <a:pt x="890" y="1701"/>
                  <a:pt x="907" y="1424"/>
                </a:cubicBezTo>
                <a:cubicBezTo>
                  <a:pt x="927" y="1131"/>
                  <a:pt x="1109" y="847"/>
                  <a:pt x="1329" y="701"/>
                </a:cubicBezTo>
                <a:cubicBezTo>
                  <a:pt x="1518" y="590"/>
                  <a:pt x="1742" y="537"/>
                  <a:pt x="1957" y="537"/>
                </a:cubicBezTo>
                <a:close/>
                <a:moveTo>
                  <a:pt x="2595" y="0"/>
                </a:moveTo>
                <a:cubicBezTo>
                  <a:pt x="1414" y="0"/>
                  <a:pt x="404" y="736"/>
                  <a:pt x="0" y="1776"/>
                </a:cubicBezTo>
                <a:cubicBezTo>
                  <a:pt x="416" y="2847"/>
                  <a:pt x="1446" y="3552"/>
                  <a:pt x="2595" y="3552"/>
                </a:cubicBezTo>
                <a:cubicBezTo>
                  <a:pt x="3744" y="3552"/>
                  <a:pt x="4775" y="2847"/>
                  <a:pt x="5191" y="1776"/>
                </a:cubicBezTo>
                <a:lnTo>
                  <a:pt x="5191" y="1776"/>
                </a:lnTo>
                <a:cubicBezTo>
                  <a:pt x="5248" y="1922"/>
                  <a:pt x="5292" y="2073"/>
                  <a:pt x="5324" y="2230"/>
                </a:cubicBezTo>
                <a:cubicBezTo>
                  <a:pt x="5293" y="2075"/>
                  <a:pt x="5249" y="1923"/>
                  <a:pt x="5191" y="1776"/>
                </a:cubicBezTo>
                <a:cubicBezTo>
                  <a:pt x="5191" y="1776"/>
                  <a:pt x="5191" y="1776"/>
                  <a:pt x="5191" y="1776"/>
                </a:cubicBezTo>
                <a:lnTo>
                  <a:pt x="5191" y="1776"/>
                </a:lnTo>
                <a:cubicBezTo>
                  <a:pt x="4788" y="737"/>
                  <a:pt x="3778" y="0"/>
                  <a:pt x="259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5553924" y="4785690"/>
            <a:ext cx="673" cy="7548"/>
          </a:xfrm>
          <a:custGeom>
            <a:avLst/>
            <a:gdLst/>
            <a:ahLst/>
            <a:cxnLst/>
            <a:rect l="l" t="t" r="r" b="b"/>
            <a:pathLst>
              <a:path w="9" h="101" extrusionOk="0">
                <a:moveTo>
                  <a:pt x="0" y="0"/>
                </a:moveTo>
                <a:cubicBezTo>
                  <a:pt x="3" y="34"/>
                  <a:pt x="6" y="67"/>
                  <a:pt x="9" y="100"/>
                </a:cubicBezTo>
                <a:cubicBezTo>
                  <a:pt x="6" y="67"/>
                  <a:pt x="3" y="34"/>
                  <a:pt x="0" y="0"/>
                </a:cubicBezTo>
                <a:close/>
              </a:path>
            </a:pathLst>
          </a:custGeom>
          <a:solidFill>
            <a:srgbClr val="EECC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5138830" y="4803627"/>
            <a:ext cx="416213" cy="212254"/>
          </a:xfrm>
          <a:custGeom>
            <a:avLst/>
            <a:gdLst/>
            <a:ahLst/>
            <a:cxnLst/>
            <a:rect l="l" t="t" r="r" b="b"/>
            <a:pathLst>
              <a:path w="5569" h="2840" extrusionOk="0">
                <a:moveTo>
                  <a:pt x="5569" y="55"/>
                </a:moveTo>
                <a:cubicBezTo>
                  <a:pt x="5569" y="1592"/>
                  <a:pt x="4323" y="2840"/>
                  <a:pt x="2784" y="2840"/>
                </a:cubicBezTo>
                <a:cubicBezTo>
                  <a:pt x="1251" y="2840"/>
                  <a:pt x="7" y="1598"/>
                  <a:pt x="1" y="65"/>
                </a:cubicBezTo>
                <a:cubicBezTo>
                  <a:pt x="7" y="1598"/>
                  <a:pt x="1251" y="2840"/>
                  <a:pt x="2784" y="2840"/>
                </a:cubicBezTo>
                <a:cubicBezTo>
                  <a:pt x="4323" y="2840"/>
                  <a:pt x="5569" y="1592"/>
                  <a:pt x="5569" y="55"/>
                </a:cubicBezTo>
                <a:cubicBezTo>
                  <a:pt x="5569" y="36"/>
                  <a:pt x="5569" y="18"/>
                  <a:pt x="5569" y="0"/>
                </a:cubicBezTo>
                <a:cubicBezTo>
                  <a:pt x="5569" y="18"/>
                  <a:pt x="5569" y="36"/>
                  <a:pt x="5569" y="55"/>
                </a:cubicBezTo>
                <a:close/>
              </a:path>
            </a:pathLst>
          </a:custGeom>
          <a:solidFill>
            <a:srgbClr val="EECC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5138830" y="4732327"/>
            <a:ext cx="416213" cy="283554"/>
          </a:xfrm>
          <a:custGeom>
            <a:avLst/>
            <a:gdLst/>
            <a:ahLst/>
            <a:cxnLst/>
            <a:rect l="l" t="t" r="r" b="b"/>
            <a:pathLst>
              <a:path w="5569" h="3794" extrusionOk="0">
                <a:moveTo>
                  <a:pt x="189" y="0"/>
                </a:moveTo>
                <a:cubicBezTo>
                  <a:pt x="189" y="0"/>
                  <a:pt x="188" y="2"/>
                  <a:pt x="188" y="3"/>
                </a:cubicBezTo>
                <a:cubicBezTo>
                  <a:pt x="178" y="28"/>
                  <a:pt x="169" y="53"/>
                  <a:pt x="160" y="80"/>
                </a:cubicBezTo>
                <a:cubicBezTo>
                  <a:pt x="158" y="84"/>
                  <a:pt x="157" y="88"/>
                  <a:pt x="155" y="93"/>
                </a:cubicBezTo>
                <a:cubicBezTo>
                  <a:pt x="147" y="118"/>
                  <a:pt x="138" y="143"/>
                  <a:pt x="130" y="168"/>
                </a:cubicBezTo>
                <a:cubicBezTo>
                  <a:pt x="129" y="169"/>
                  <a:pt x="129" y="171"/>
                  <a:pt x="129" y="172"/>
                </a:cubicBezTo>
                <a:cubicBezTo>
                  <a:pt x="120" y="197"/>
                  <a:pt x="113" y="224"/>
                  <a:pt x="105" y="250"/>
                </a:cubicBezTo>
                <a:cubicBezTo>
                  <a:pt x="104" y="256"/>
                  <a:pt x="102" y="261"/>
                  <a:pt x="101" y="267"/>
                </a:cubicBezTo>
                <a:cubicBezTo>
                  <a:pt x="94" y="293"/>
                  <a:pt x="86" y="320"/>
                  <a:pt x="80" y="346"/>
                </a:cubicBezTo>
                <a:cubicBezTo>
                  <a:pt x="80" y="346"/>
                  <a:pt x="80" y="346"/>
                  <a:pt x="80" y="348"/>
                </a:cubicBezTo>
                <a:cubicBezTo>
                  <a:pt x="74" y="370"/>
                  <a:pt x="69" y="392"/>
                  <a:pt x="64" y="414"/>
                </a:cubicBezTo>
                <a:cubicBezTo>
                  <a:pt x="64" y="415"/>
                  <a:pt x="64" y="417"/>
                  <a:pt x="64" y="418"/>
                </a:cubicBezTo>
                <a:cubicBezTo>
                  <a:pt x="58" y="440"/>
                  <a:pt x="54" y="462"/>
                  <a:pt x="49" y="485"/>
                </a:cubicBezTo>
                <a:cubicBezTo>
                  <a:pt x="49" y="486"/>
                  <a:pt x="49" y="488"/>
                  <a:pt x="49" y="489"/>
                </a:cubicBezTo>
                <a:cubicBezTo>
                  <a:pt x="45" y="513"/>
                  <a:pt x="41" y="536"/>
                  <a:pt x="36" y="560"/>
                </a:cubicBezTo>
                <a:cubicBezTo>
                  <a:pt x="36" y="563"/>
                  <a:pt x="36" y="566"/>
                  <a:pt x="35" y="569"/>
                </a:cubicBezTo>
                <a:cubicBezTo>
                  <a:pt x="32" y="595"/>
                  <a:pt x="27" y="622"/>
                  <a:pt x="24" y="648"/>
                </a:cubicBezTo>
                <a:cubicBezTo>
                  <a:pt x="23" y="651"/>
                  <a:pt x="23" y="654"/>
                  <a:pt x="23" y="657"/>
                </a:cubicBezTo>
                <a:cubicBezTo>
                  <a:pt x="19" y="688"/>
                  <a:pt x="16" y="717"/>
                  <a:pt x="13" y="748"/>
                </a:cubicBezTo>
                <a:lnTo>
                  <a:pt x="13" y="754"/>
                </a:lnTo>
                <a:cubicBezTo>
                  <a:pt x="10" y="773"/>
                  <a:pt x="8" y="791"/>
                  <a:pt x="7" y="810"/>
                </a:cubicBezTo>
                <a:lnTo>
                  <a:pt x="7" y="828"/>
                </a:lnTo>
                <a:cubicBezTo>
                  <a:pt x="5" y="844"/>
                  <a:pt x="4" y="859"/>
                  <a:pt x="4" y="875"/>
                </a:cubicBezTo>
                <a:cubicBezTo>
                  <a:pt x="2" y="885"/>
                  <a:pt x="2" y="895"/>
                  <a:pt x="2" y="907"/>
                </a:cubicBezTo>
                <a:cubicBezTo>
                  <a:pt x="2" y="918"/>
                  <a:pt x="1" y="929"/>
                  <a:pt x="1" y="941"/>
                </a:cubicBezTo>
                <a:cubicBezTo>
                  <a:pt x="1" y="963"/>
                  <a:pt x="1" y="985"/>
                  <a:pt x="1" y="1007"/>
                </a:cubicBezTo>
                <a:lnTo>
                  <a:pt x="1" y="1009"/>
                </a:lnTo>
                <a:cubicBezTo>
                  <a:pt x="1" y="1012"/>
                  <a:pt x="1" y="1015"/>
                  <a:pt x="1" y="1019"/>
                </a:cubicBezTo>
                <a:cubicBezTo>
                  <a:pt x="5" y="2552"/>
                  <a:pt x="1251" y="3794"/>
                  <a:pt x="2784" y="3794"/>
                </a:cubicBezTo>
                <a:cubicBezTo>
                  <a:pt x="4323" y="3794"/>
                  <a:pt x="5569" y="2546"/>
                  <a:pt x="5569" y="1009"/>
                </a:cubicBezTo>
                <a:cubicBezTo>
                  <a:pt x="5569" y="990"/>
                  <a:pt x="5569" y="972"/>
                  <a:pt x="5569" y="954"/>
                </a:cubicBezTo>
                <a:cubicBezTo>
                  <a:pt x="5569" y="951"/>
                  <a:pt x="5569" y="947"/>
                  <a:pt x="5569" y="943"/>
                </a:cubicBezTo>
                <a:cubicBezTo>
                  <a:pt x="5569" y="925"/>
                  <a:pt x="5567" y="907"/>
                  <a:pt x="5567" y="888"/>
                </a:cubicBezTo>
                <a:cubicBezTo>
                  <a:pt x="5566" y="885"/>
                  <a:pt x="5566" y="881"/>
                  <a:pt x="5566" y="878"/>
                </a:cubicBezTo>
                <a:cubicBezTo>
                  <a:pt x="5566" y="857"/>
                  <a:pt x="5564" y="837"/>
                  <a:pt x="5563" y="816"/>
                </a:cubicBezTo>
                <a:cubicBezTo>
                  <a:pt x="5563" y="816"/>
                  <a:pt x="5563" y="814"/>
                  <a:pt x="5563" y="814"/>
                </a:cubicBezTo>
                <a:cubicBezTo>
                  <a:pt x="5560" y="781"/>
                  <a:pt x="5557" y="748"/>
                  <a:pt x="5554" y="714"/>
                </a:cubicBezTo>
                <a:cubicBezTo>
                  <a:pt x="5554" y="711"/>
                  <a:pt x="5553" y="708"/>
                  <a:pt x="5553" y="705"/>
                </a:cubicBezTo>
                <a:cubicBezTo>
                  <a:pt x="5550" y="677"/>
                  <a:pt x="5547" y="648"/>
                  <a:pt x="5542" y="620"/>
                </a:cubicBezTo>
                <a:cubicBezTo>
                  <a:pt x="5542" y="617"/>
                  <a:pt x="5541" y="614"/>
                  <a:pt x="5541" y="611"/>
                </a:cubicBezTo>
                <a:cubicBezTo>
                  <a:pt x="5536" y="586"/>
                  <a:pt x="5533" y="560"/>
                  <a:pt x="5529" y="535"/>
                </a:cubicBezTo>
                <a:cubicBezTo>
                  <a:pt x="5529" y="533"/>
                  <a:pt x="5528" y="530"/>
                  <a:pt x="5528" y="529"/>
                </a:cubicBezTo>
                <a:cubicBezTo>
                  <a:pt x="5523" y="504"/>
                  <a:pt x="5519" y="480"/>
                  <a:pt x="5514" y="457"/>
                </a:cubicBezTo>
                <a:lnTo>
                  <a:pt x="5514" y="454"/>
                </a:lnTo>
                <a:cubicBezTo>
                  <a:pt x="5482" y="299"/>
                  <a:pt x="5438" y="147"/>
                  <a:pt x="5380" y="0"/>
                </a:cubicBezTo>
                <a:cubicBezTo>
                  <a:pt x="4965" y="1071"/>
                  <a:pt x="3934" y="1776"/>
                  <a:pt x="2786" y="1776"/>
                </a:cubicBezTo>
                <a:cubicBezTo>
                  <a:pt x="1637" y="1776"/>
                  <a:pt x="605" y="1071"/>
                  <a:pt x="189" y="0"/>
                </a:cubicBezTo>
                <a:close/>
              </a:path>
            </a:pathLst>
          </a:custGeom>
          <a:solidFill>
            <a:srgbClr val="E586EC">
              <a:alpha val="6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5219397" y="4639727"/>
            <a:ext cx="146037" cy="93123"/>
          </a:xfrm>
          <a:custGeom>
            <a:avLst/>
            <a:gdLst/>
            <a:ahLst/>
            <a:cxnLst/>
            <a:rect l="l" t="t" r="r" b="b"/>
            <a:pathLst>
              <a:path w="1954" h="1246" extrusionOk="0">
                <a:moveTo>
                  <a:pt x="1068" y="0"/>
                </a:moveTo>
                <a:cubicBezTo>
                  <a:pt x="853" y="0"/>
                  <a:pt x="629" y="53"/>
                  <a:pt x="440" y="164"/>
                </a:cubicBezTo>
                <a:cubicBezTo>
                  <a:pt x="220" y="308"/>
                  <a:pt x="38" y="594"/>
                  <a:pt x="18" y="887"/>
                </a:cubicBezTo>
                <a:cubicBezTo>
                  <a:pt x="1" y="1164"/>
                  <a:pt x="123" y="1245"/>
                  <a:pt x="285" y="1245"/>
                </a:cubicBezTo>
                <a:cubicBezTo>
                  <a:pt x="468" y="1245"/>
                  <a:pt x="701" y="1141"/>
                  <a:pt x="836" y="1102"/>
                </a:cubicBezTo>
                <a:cubicBezTo>
                  <a:pt x="1101" y="1026"/>
                  <a:pt x="1849" y="1030"/>
                  <a:pt x="1896" y="682"/>
                </a:cubicBezTo>
                <a:cubicBezTo>
                  <a:pt x="1954" y="247"/>
                  <a:pt x="1532" y="0"/>
                  <a:pt x="1068" y="0"/>
                </a:cubicBezTo>
                <a:close/>
              </a:path>
            </a:pathLst>
          </a:custGeom>
          <a:solidFill>
            <a:srgbClr val="FFFFFF">
              <a:alpha val="776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8594989" y="2814039"/>
            <a:ext cx="10503" cy="8434"/>
          </a:xfrm>
          <a:custGeom>
            <a:avLst/>
            <a:gdLst/>
            <a:ahLst/>
            <a:cxnLst/>
            <a:rect l="l" t="t" r="r" b="b"/>
            <a:pathLst>
              <a:path w="132" h="106" extrusionOk="0">
                <a:moveTo>
                  <a:pt x="1" y="1"/>
                </a:moveTo>
                <a:cubicBezTo>
                  <a:pt x="45" y="35"/>
                  <a:pt x="89" y="70"/>
                  <a:pt x="131" y="105"/>
                </a:cubicBezTo>
                <a:cubicBezTo>
                  <a:pt x="89" y="68"/>
                  <a:pt x="45" y="35"/>
                  <a:pt x="1" y="1"/>
                </a:cubicBezTo>
                <a:close/>
              </a:path>
            </a:pathLst>
          </a:custGeom>
          <a:solidFill>
            <a:srgbClr val="90A1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7537275" y="2029725"/>
            <a:ext cx="539377" cy="598879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7609863" y="-780850"/>
            <a:ext cx="1183858" cy="1314457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3999563" y="4119013"/>
            <a:ext cx="359313" cy="398952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2987825" y="4410600"/>
            <a:ext cx="643531" cy="643531"/>
          </a:xfrm>
          <a:custGeom>
            <a:avLst/>
            <a:gdLst/>
            <a:ahLst/>
            <a:cxnLst/>
            <a:rect l="l" t="t" r="r" b="b"/>
            <a:pathLst>
              <a:path w="16403" h="16403" extrusionOk="0">
                <a:moveTo>
                  <a:pt x="16401" y="8000"/>
                </a:moveTo>
                <a:cubicBezTo>
                  <a:pt x="16400" y="7973"/>
                  <a:pt x="16398" y="7947"/>
                  <a:pt x="16398" y="7922"/>
                </a:cubicBezTo>
                <a:cubicBezTo>
                  <a:pt x="16397" y="7882"/>
                  <a:pt x="16395" y="7843"/>
                  <a:pt x="16394" y="7805"/>
                </a:cubicBezTo>
                <a:cubicBezTo>
                  <a:pt x="16391" y="7762"/>
                  <a:pt x="16388" y="7720"/>
                  <a:pt x="16387" y="7679"/>
                </a:cubicBezTo>
                <a:cubicBezTo>
                  <a:pt x="16385" y="7658"/>
                  <a:pt x="16384" y="7636"/>
                  <a:pt x="16382" y="7615"/>
                </a:cubicBezTo>
                <a:cubicBezTo>
                  <a:pt x="16378" y="7561"/>
                  <a:pt x="16373" y="7508"/>
                  <a:pt x="16369" y="7455"/>
                </a:cubicBezTo>
                <a:cubicBezTo>
                  <a:pt x="16367" y="7447"/>
                  <a:pt x="16367" y="7440"/>
                  <a:pt x="16367" y="7431"/>
                </a:cubicBezTo>
                <a:cubicBezTo>
                  <a:pt x="15979" y="3264"/>
                  <a:pt x="12471" y="0"/>
                  <a:pt x="8202" y="0"/>
                </a:cubicBezTo>
                <a:cubicBezTo>
                  <a:pt x="3931" y="0"/>
                  <a:pt x="422" y="3267"/>
                  <a:pt x="36" y="7437"/>
                </a:cubicBezTo>
                <a:cubicBezTo>
                  <a:pt x="36" y="7439"/>
                  <a:pt x="36" y="7440"/>
                  <a:pt x="36" y="7441"/>
                </a:cubicBezTo>
                <a:cubicBezTo>
                  <a:pt x="30" y="7500"/>
                  <a:pt x="26" y="7561"/>
                  <a:pt x="21" y="7621"/>
                </a:cubicBezTo>
                <a:cubicBezTo>
                  <a:pt x="21" y="7633"/>
                  <a:pt x="20" y="7645"/>
                  <a:pt x="20" y="7656"/>
                </a:cubicBezTo>
                <a:cubicBezTo>
                  <a:pt x="15" y="7708"/>
                  <a:pt x="12" y="7760"/>
                  <a:pt x="11" y="7811"/>
                </a:cubicBezTo>
                <a:cubicBezTo>
                  <a:pt x="10" y="7835"/>
                  <a:pt x="8" y="7858"/>
                  <a:pt x="8" y="7882"/>
                </a:cubicBezTo>
                <a:cubicBezTo>
                  <a:pt x="7" y="7923"/>
                  <a:pt x="4" y="7964"/>
                  <a:pt x="4" y="8005"/>
                </a:cubicBezTo>
                <a:cubicBezTo>
                  <a:pt x="2" y="8048"/>
                  <a:pt x="2" y="8091"/>
                  <a:pt x="2" y="8132"/>
                </a:cubicBezTo>
                <a:cubicBezTo>
                  <a:pt x="1" y="8156"/>
                  <a:pt x="1" y="8179"/>
                  <a:pt x="1" y="8201"/>
                </a:cubicBezTo>
                <a:cubicBezTo>
                  <a:pt x="1" y="12731"/>
                  <a:pt x="3672" y="16402"/>
                  <a:pt x="8202" y="16402"/>
                </a:cubicBezTo>
                <a:cubicBezTo>
                  <a:pt x="12732" y="16402"/>
                  <a:pt x="16403" y="12731"/>
                  <a:pt x="16403" y="8201"/>
                </a:cubicBezTo>
                <a:cubicBezTo>
                  <a:pt x="16403" y="8134"/>
                  <a:pt x="16403" y="8067"/>
                  <a:pt x="16401" y="8000"/>
                </a:cubicBezTo>
                <a:close/>
              </a:path>
            </a:pathLst>
          </a:custGeom>
          <a:solidFill>
            <a:srgbClr val="B3F3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2987825" y="4410600"/>
            <a:ext cx="643531" cy="643531"/>
          </a:xfrm>
          <a:custGeom>
            <a:avLst/>
            <a:gdLst/>
            <a:ahLst/>
            <a:cxnLst/>
            <a:rect l="l" t="t" r="r" b="b"/>
            <a:pathLst>
              <a:path w="16403" h="16403" extrusionOk="0">
                <a:moveTo>
                  <a:pt x="8202" y="0"/>
                </a:moveTo>
                <a:cubicBezTo>
                  <a:pt x="3672" y="0"/>
                  <a:pt x="1" y="3672"/>
                  <a:pt x="1" y="8201"/>
                </a:cubicBezTo>
                <a:cubicBezTo>
                  <a:pt x="1" y="12731"/>
                  <a:pt x="3673" y="16402"/>
                  <a:pt x="8202" y="16402"/>
                </a:cubicBezTo>
                <a:cubicBezTo>
                  <a:pt x="12732" y="16402"/>
                  <a:pt x="16403" y="12731"/>
                  <a:pt x="16403" y="8201"/>
                </a:cubicBezTo>
                <a:cubicBezTo>
                  <a:pt x="16403" y="3672"/>
                  <a:pt x="12732" y="0"/>
                  <a:pt x="8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2987825" y="4615274"/>
            <a:ext cx="643531" cy="438855"/>
          </a:xfrm>
          <a:custGeom>
            <a:avLst/>
            <a:gdLst/>
            <a:ahLst/>
            <a:cxnLst/>
            <a:rect l="l" t="t" r="r" b="b"/>
            <a:pathLst>
              <a:path w="16403" h="11186" extrusionOk="0">
                <a:moveTo>
                  <a:pt x="563" y="1"/>
                </a:moveTo>
                <a:cubicBezTo>
                  <a:pt x="192" y="952"/>
                  <a:pt x="1" y="1964"/>
                  <a:pt x="1" y="2984"/>
                </a:cubicBezTo>
                <a:cubicBezTo>
                  <a:pt x="1" y="7514"/>
                  <a:pt x="3673" y="11185"/>
                  <a:pt x="8202" y="11185"/>
                </a:cubicBezTo>
                <a:cubicBezTo>
                  <a:pt x="12732" y="11185"/>
                  <a:pt x="16403" y="7514"/>
                  <a:pt x="16403" y="2984"/>
                </a:cubicBezTo>
                <a:cubicBezTo>
                  <a:pt x="16403" y="1964"/>
                  <a:pt x="16213" y="952"/>
                  <a:pt x="15840" y="1"/>
                </a:cubicBezTo>
                <a:cubicBezTo>
                  <a:pt x="14612" y="3146"/>
                  <a:pt x="11580" y="5217"/>
                  <a:pt x="8202" y="5217"/>
                </a:cubicBezTo>
                <a:cubicBezTo>
                  <a:pt x="4825" y="5217"/>
                  <a:pt x="1793" y="3146"/>
                  <a:pt x="563" y="1"/>
                </a:cubicBezTo>
                <a:close/>
              </a:path>
            </a:pathLst>
          </a:custGeom>
          <a:solidFill>
            <a:srgbClr val="9BD4FF">
              <a:alpha val="77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3109327" y="4439357"/>
            <a:ext cx="234493" cy="236101"/>
          </a:xfrm>
          <a:custGeom>
            <a:avLst/>
            <a:gdLst/>
            <a:ahLst/>
            <a:cxnLst/>
            <a:rect l="l" t="t" r="r" b="b"/>
            <a:pathLst>
              <a:path w="5977" h="6018" extrusionOk="0">
                <a:moveTo>
                  <a:pt x="917" y="1569"/>
                </a:moveTo>
                <a:cubicBezTo>
                  <a:pt x="347" y="2193"/>
                  <a:pt x="1" y="3223"/>
                  <a:pt x="171" y="4149"/>
                </a:cubicBezTo>
                <a:cubicBezTo>
                  <a:pt x="518" y="6018"/>
                  <a:pt x="2154" y="4604"/>
                  <a:pt x="2884" y="4178"/>
                </a:cubicBezTo>
                <a:cubicBezTo>
                  <a:pt x="3647" y="3735"/>
                  <a:pt x="5977" y="3161"/>
                  <a:pt x="5853" y="2043"/>
                </a:cubicBezTo>
                <a:cubicBezTo>
                  <a:pt x="5617" y="1"/>
                  <a:pt x="2511" y="7"/>
                  <a:pt x="917" y="1569"/>
                </a:cubicBezTo>
                <a:close/>
              </a:path>
            </a:pathLst>
          </a:custGeom>
          <a:solidFill>
            <a:srgbClr val="FFFFFF">
              <a:alpha val="776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6359925" y="4779500"/>
            <a:ext cx="110400" cy="110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4329900" y="4773775"/>
            <a:ext cx="70800" cy="70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5359925" y="3814650"/>
            <a:ext cx="70800" cy="70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7768925" y="1152162"/>
            <a:ext cx="70800" cy="70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7118950" y="301900"/>
            <a:ext cx="110400" cy="110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8879887" y="710187"/>
            <a:ext cx="70800" cy="70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1348450" y="-303700"/>
            <a:ext cx="644872" cy="716012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 rot="3310521">
            <a:off x="-453480" y="3338474"/>
            <a:ext cx="1183851" cy="1314450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-139262" y="2460663"/>
            <a:ext cx="359313" cy="398952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38;p2"/>
          <p:cNvGrpSpPr/>
          <p:nvPr/>
        </p:nvGrpSpPr>
        <p:grpSpPr>
          <a:xfrm>
            <a:off x="7048150" y="2729250"/>
            <a:ext cx="2676229" cy="2821623"/>
            <a:chOff x="7048150" y="2729250"/>
            <a:chExt cx="2676229" cy="2821623"/>
          </a:xfrm>
        </p:grpSpPr>
        <p:sp>
          <p:nvSpPr>
            <p:cNvPr id="39" name="Google Shape;39;p2"/>
            <p:cNvSpPr/>
            <p:nvPr/>
          </p:nvSpPr>
          <p:spPr>
            <a:xfrm>
              <a:off x="8628407" y="2842205"/>
              <a:ext cx="17982" cy="17425"/>
            </a:xfrm>
            <a:custGeom>
              <a:avLst/>
              <a:gdLst/>
              <a:ahLst/>
              <a:cxnLst/>
              <a:rect l="l" t="t" r="r" b="b"/>
              <a:pathLst>
                <a:path w="226" h="219" extrusionOk="0">
                  <a:moveTo>
                    <a:pt x="225" y="218"/>
                  </a:moveTo>
                  <a:cubicBezTo>
                    <a:pt x="197" y="190"/>
                    <a:pt x="169" y="162"/>
                    <a:pt x="141" y="134"/>
                  </a:cubicBezTo>
                  <a:cubicBezTo>
                    <a:pt x="94" y="88"/>
                    <a:pt x="47" y="44"/>
                    <a:pt x="0" y="0"/>
                  </a:cubicBezTo>
                  <a:cubicBezTo>
                    <a:pt x="47" y="44"/>
                    <a:pt x="94" y="88"/>
                    <a:pt x="141" y="134"/>
                  </a:cubicBezTo>
                  <a:cubicBezTo>
                    <a:pt x="169" y="162"/>
                    <a:pt x="197" y="190"/>
                    <a:pt x="225" y="218"/>
                  </a:cubicBezTo>
                  <a:close/>
                </a:path>
              </a:pathLst>
            </a:custGeom>
            <a:solidFill>
              <a:srgbClr val="90A1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614562" y="2829952"/>
              <a:ext cx="10980" cy="9628"/>
            </a:xfrm>
            <a:custGeom>
              <a:avLst/>
              <a:gdLst/>
              <a:ahLst/>
              <a:cxnLst/>
              <a:rect l="l" t="t" r="r" b="b"/>
              <a:pathLst>
                <a:path w="138" h="121" extrusionOk="0">
                  <a:moveTo>
                    <a:pt x="0" y="1"/>
                  </a:moveTo>
                  <a:cubicBezTo>
                    <a:pt x="46" y="39"/>
                    <a:pt x="92" y="79"/>
                    <a:pt x="137" y="120"/>
                  </a:cubicBezTo>
                  <a:cubicBezTo>
                    <a:pt x="92" y="79"/>
                    <a:pt x="46" y="39"/>
                    <a:pt x="0" y="1"/>
                  </a:cubicBezTo>
                  <a:close/>
                </a:path>
              </a:pathLst>
            </a:custGeom>
            <a:solidFill>
              <a:srgbClr val="90A1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" name="Google Shape;41;p2"/>
            <p:cNvGrpSpPr/>
            <p:nvPr/>
          </p:nvGrpSpPr>
          <p:grpSpPr>
            <a:xfrm>
              <a:off x="7048150" y="2729250"/>
              <a:ext cx="2676229" cy="2821623"/>
              <a:chOff x="7048150" y="2730175"/>
              <a:chExt cx="2676229" cy="2821623"/>
            </a:xfrm>
          </p:grpSpPr>
          <p:sp>
            <p:nvSpPr>
              <p:cNvPr id="42" name="Google Shape;42;p2"/>
              <p:cNvSpPr/>
              <p:nvPr/>
            </p:nvSpPr>
            <p:spPr>
              <a:xfrm>
                <a:off x="7254444" y="4925348"/>
                <a:ext cx="557" cy="557"/>
              </a:xfrm>
              <a:custGeom>
                <a:avLst/>
                <a:gdLst/>
                <a:ahLst/>
                <a:cxnLst/>
                <a:rect l="l" t="t" r="r" b="b"/>
                <a:pathLst>
                  <a:path w="7" h="7" extrusionOk="0">
                    <a:moveTo>
                      <a:pt x="6" y="7"/>
                    </a:moveTo>
                    <a:cubicBezTo>
                      <a:pt x="5" y="4"/>
                      <a:pt x="2" y="2"/>
                      <a:pt x="0" y="1"/>
                    </a:cubicBezTo>
                    <a:cubicBezTo>
                      <a:pt x="2" y="2"/>
                      <a:pt x="5" y="4"/>
                      <a:pt x="6" y="7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7407770" y="3276959"/>
                <a:ext cx="239" cy="1989"/>
              </a:xfrm>
              <a:custGeom>
                <a:avLst/>
                <a:gdLst/>
                <a:ahLst/>
                <a:cxnLst/>
                <a:rect l="l" t="t" r="r" b="b"/>
                <a:pathLst>
                  <a:path w="3" h="25" extrusionOk="0">
                    <a:moveTo>
                      <a:pt x="1" y="25"/>
                    </a:moveTo>
                    <a:cubicBezTo>
                      <a:pt x="1" y="17"/>
                      <a:pt x="1" y="8"/>
                      <a:pt x="2" y="1"/>
                    </a:cubicBezTo>
                    <a:cubicBezTo>
                      <a:pt x="1" y="8"/>
                      <a:pt x="1" y="17"/>
                      <a:pt x="1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7408486" y="3255556"/>
                <a:ext cx="3103" cy="1464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84" extrusionOk="0">
                    <a:moveTo>
                      <a:pt x="39" y="0"/>
                    </a:moveTo>
                    <a:cubicBezTo>
                      <a:pt x="24" y="51"/>
                      <a:pt x="13" y="104"/>
                      <a:pt x="5" y="157"/>
                    </a:cubicBezTo>
                    <a:lnTo>
                      <a:pt x="5" y="157"/>
                    </a:lnTo>
                    <a:cubicBezTo>
                      <a:pt x="13" y="103"/>
                      <a:pt x="25" y="51"/>
                      <a:pt x="39" y="0"/>
                    </a:cubicBezTo>
                    <a:close/>
                    <a:moveTo>
                      <a:pt x="5" y="157"/>
                    </a:moveTo>
                    <a:cubicBezTo>
                      <a:pt x="3" y="166"/>
                      <a:pt x="2" y="175"/>
                      <a:pt x="1" y="183"/>
                    </a:cubicBezTo>
                    <a:cubicBezTo>
                      <a:pt x="2" y="175"/>
                      <a:pt x="3" y="166"/>
                      <a:pt x="5" y="15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408009" y="3271947"/>
                <a:ext cx="318" cy="2467"/>
              </a:xfrm>
              <a:custGeom>
                <a:avLst/>
                <a:gdLst/>
                <a:ahLst/>
                <a:cxnLst/>
                <a:rect l="l" t="t" r="r" b="b"/>
                <a:pathLst>
                  <a:path w="4" h="31" extrusionOk="0">
                    <a:moveTo>
                      <a:pt x="1" y="30"/>
                    </a:moveTo>
                    <a:cubicBezTo>
                      <a:pt x="2" y="21"/>
                      <a:pt x="4" y="11"/>
                      <a:pt x="4" y="1"/>
                    </a:cubicBezTo>
                    <a:cubicBezTo>
                      <a:pt x="4" y="11"/>
                      <a:pt x="2" y="21"/>
                      <a:pt x="1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7137560" y="2730255"/>
                <a:ext cx="2586819" cy="2821543"/>
              </a:xfrm>
              <a:custGeom>
                <a:avLst/>
                <a:gdLst/>
                <a:ahLst/>
                <a:cxnLst/>
                <a:rect l="l" t="t" r="r" b="b"/>
                <a:pathLst>
                  <a:path w="32511" h="35461" extrusionOk="0">
                    <a:moveTo>
                      <a:pt x="15972" y="180"/>
                    </a:moveTo>
                    <a:cubicBezTo>
                      <a:pt x="16830" y="180"/>
                      <a:pt x="17656" y="516"/>
                      <a:pt x="18432" y="1141"/>
                    </a:cubicBezTo>
                    <a:cubicBezTo>
                      <a:pt x="18440" y="1146"/>
                      <a:pt x="18447" y="1152"/>
                      <a:pt x="18454" y="1158"/>
                    </a:cubicBezTo>
                    <a:cubicBezTo>
                      <a:pt x="18493" y="1189"/>
                      <a:pt x="18531" y="1220"/>
                      <a:pt x="18568" y="1254"/>
                    </a:cubicBezTo>
                    <a:cubicBezTo>
                      <a:pt x="18613" y="1292"/>
                      <a:pt x="18659" y="1332"/>
                      <a:pt x="18705" y="1373"/>
                    </a:cubicBezTo>
                    <a:cubicBezTo>
                      <a:pt x="18717" y="1384"/>
                      <a:pt x="18730" y="1395"/>
                      <a:pt x="18742" y="1407"/>
                    </a:cubicBezTo>
                    <a:cubicBezTo>
                      <a:pt x="18789" y="1451"/>
                      <a:pt x="18836" y="1495"/>
                      <a:pt x="18883" y="1541"/>
                    </a:cubicBezTo>
                    <a:cubicBezTo>
                      <a:pt x="18911" y="1569"/>
                      <a:pt x="18939" y="1597"/>
                      <a:pt x="18967" y="1625"/>
                    </a:cubicBezTo>
                    <a:cubicBezTo>
                      <a:pt x="19200" y="1859"/>
                      <a:pt x="19426" y="2121"/>
                      <a:pt x="19647" y="2408"/>
                    </a:cubicBezTo>
                    <a:cubicBezTo>
                      <a:pt x="20251" y="3193"/>
                      <a:pt x="20805" y="4165"/>
                      <a:pt x="21294" y="5292"/>
                    </a:cubicBezTo>
                    <a:cubicBezTo>
                      <a:pt x="21534" y="5849"/>
                      <a:pt x="21759" y="6443"/>
                      <a:pt x="21967" y="7071"/>
                    </a:cubicBezTo>
                    <a:cubicBezTo>
                      <a:pt x="20690" y="7346"/>
                      <a:pt x="19342" y="7744"/>
                      <a:pt x="17952" y="8259"/>
                    </a:cubicBezTo>
                    <a:cubicBezTo>
                      <a:pt x="17935" y="8259"/>
                      <a:pt x="17917" y="8259"/>
                      <a:pt x="17900" y="8259"/>
                    </a:cubicBezTo>
                    <a:cubicBezTo>
                      <a:pt x="17299" y="8259"/>
                      <a:pt x="16728" y="8502"/>
                      <a:pt x="16310" y="8916"/>
                    </a:cubicBezTo>
                    <a:cubicBezTo>
                      <a:pt x="16197" y="8965"/>
                      <a:pt x="16083" y="9013"/>
                      <a:pt x="15970" y="9063"/>
                    </a:cubicBezTo>
                    <a:cubicBezTo>
                      <a:pt x="15857" y="9013"/>
                      <a:pt x="15743" y="8965"/>
                      <a:pt x="15630" y="8916"/>
                    </a:cubicBezTo>
                    <a:cubicBezTo>
                      <a:pt x="15212" y="8501"/>
                      <a:pt x="14643" y="8259"/>
                      <a:pt x="14041" y="8259"/>
                    </a:cubicBezTo>
                    <a:cubicBezTo>
                      <a:pt x="14023" y="8259"/>
                      <a:pt x="14006" y="8259"/>
                      <a:pt x="13988" y="8259"/>
                    </a:cubicBezTo>
                    <a:cubicBezTo>
                      <a:pt x="12599" y="7744"/>
                      <a:pt x="11250" y="7346"/>
                      <a:pt x="9975" y="7071"/>
                    </a:cubicBezTo>
                    <a:cubicBezTo>
                      <a:pt x="10183" y="6443"/>
                      <a:pt x="10408" y="5849"/>
                      <a:pt x="10648" y="5292"/>
                    </a:cubicBezTo>
                    <a:cubicBezTo>
                      <a:pt x="11337" y="3704"/>
                      <a:pt x="12156" y="2422"/>
                      <a:pt x="13059" y="1541"/>
                    </a:cubicBezTo>
                    <a:cubicBezTo>
                      <a:pt x="13961" y="660"/>
                      <a:pt x="14944" y="180"/>
                      <a:pt x="15970" y="180"/>
                    </a:cubicBezTo>
                    <a:close/>
                    <a:moveTo>
                      <a:pt x="15970" y="9264"/>
                    </a:moveTo>
                    <a:cubicBezTo>
                      <a:pt x="15985" y="9269"/>
                      <a:pt x="15998" y="9275"/>
                      <a:pt x="16013" y="9283"/>
                    </a:cubicBezTo>
                    <a:cubicBezTo>
                      <a:pt x="15998" y="9305"/>
                      <a:pt x="15985" y="9327"/>
                      <a:pt x="15970" y="9350"/>
                    </a:cubicBezTo>
                    <a:cubicBezTo>
                      <a:pt x="15957" y="9327"/>
                      <a:pt x="15944" y="9305"/>
                      <a:pt x="15929" y="9281"/>
                    </a:cubicBezTo>
                    <a:cubicBezTo>
                      <a:pt x="15942" y="9275"/>
                      <a:pt x="15957" y="9269"/>
                      <a:pt x="15970" y="9264"/>
                    </a:cubicBezTo>
                    <a:close/>
                    <a:moveTo>
                      <a:pt x="9918" y="7245"/>
                    </a:moveTo>
                    <a:cubicBezTo>
                      <a:pt x="11085" y="7496"/>
                      <a:pt x="12315" y="7851"/>
                      <a:pt x="13583" y="8305"/>
                    </a:cubicBezTo>
                    <a:cubicBezTo>
                      <a:pt x="13540" y="8314"/>
                      <a:pt x="13496" y="8324"/>
                      <a:pt x="13453" y="8336"/>
                    </a:cubicBezTo>
                    <a:cubicBezTo>
                      <a:pt x="12459" y="8602"/>
                      <a:pt x="11800" y="9492"/>
                      <a:pt x="11782" y="10473"/>
                    </a:cubicBezTo>
                    <a:cubicBezTo>
                      <a:pt x="11443" y="10285"/>
                      <a:pt x="11067" y="10192"/>
                      <a:pt x="10690" y="10192"/>
                    </a:cubicBezTo>
                    <a:cubicBezTo>
                      <a:pt x="10112" y="10192"/>
                      <a:pt x="9535" y="10412"/>
                      <a:pt x="9094" y="10852"/>
                    </a:cubicBezTo>
                    <a:cubicBezTo>
                      <a:pt x="9089" y="10851"/>
                      <a:pt x="9084" y="10851"/>
                      <a:pt x="9080" y="10851"/>
                    </a:cubicBezTo>
                    <a:cubicBezTo>
                      <a:pt x="9061" y="10851"/>
                      <a:pt x="9051" y="10861"/>
                      <a:pt x="9041" y="10870"/>
                    </a:cubicBezTo>
                    <a:cubicBezTo>
                      <a:pt x="9031" y="10880"/>
                      <a:pt x="9022" y="10891"/>
                      <a:pt x="9012" y="10901"/>
                    </a:cubicBezTo>
                    <a:cubicBezTo>
                      <a:pt x="9250" y="9593"/>
                      <a:pt x="9557" y="8368"/>
                      <a:pt x="9918" y="7245"/>
                    </a:cubicBezTo>
                    <a:close/>
                    <a:moveTo>
                      <a:pt x="22024" y="7245"/>
                    </a:moveTo>
                    <a:cubicBezTo>
                      <a:pt x="22389" y="8381"/>
                      <a:pt x="22697" y="9624"/>
                      <a:pt x="22937" y="10950"/>
                    </a:cubicBezTo>
                    <a:cubicBezTo>
                      <a:pt x="22909" y="10917"/>
                      <a:pt x="22878" y="10883"/>
                      <a:pt x="22847" y="10852"/>
                    </a:cubicBezTo>
                    <a:cubicBezTo>
                      <a:pt x="22406" y="10412"/>
                      <a:pt x="21829" y="10192"/>
                      <a:pt x="21251" y="10192"/>
                    </a:cubicBezTo>
                    <a:cubicBezTo>
                      <a:pt x="20875" y="10192"/>
                      <a:pt x="20498" y="10285"/>
                      <a:pt x="20160" y="10473"/>
                    </a:cubicBezTo>
                    <a:cubicBezTo>
                      <a:pt x="20142" y="9492"/>
                      <a:pt x="19482" y="8602"/>
                      <a:pt x="18487" y="8336"/>
                    </a:cubicBezTo>
                    <a:cubicBezTo>
                      <a:pt x="18444" y="8324"/>
                      <a:pt x="18401" y="8314"/>
                      <a:pt x="18359" y="8305"/>
                    </a:cubicBezTo>
                    <a:cubicBezTo>
                      <a:pt x="19627" y="7850"/>
                      <a:pt x="20856" y="7496"/>
                      <a:pt x="22024" y="7245"/>
                    </a:cubicBezTo>
                    <a:close/>
                    <a:moveTo>
                      <a:pt x="8669" y="13474"/>
                    </a:moveTo>
                    <a:cubicBezTo>
                      <a:pt x="8681" y="13496"/>
                      <a:pt x="8692" y="13518"/>
                      <a:pt x="8704" y="13540"/>
                    </a:cubicBezTo>
                    <a:cubicBezTo>
                      <a:pt x="8681" y="13540"/>
                      <a:pt x="8657" y="13540"/>
                      <a:pt x="8635" y="13541"/>
                    </a:cubicBezTo>
                    <a:cubicBezTo>
                      <a:pt x="8636" y="13527"/>
                      <a:pt x="8638" y="13511"/>
                      <a:pt x="8639" y="13496"/>
                    </a:cubicBezTo>
                    <a:cubicBezTo>
                      <a:pt x="8650" y="13488"/>
                      <a:pt x="8659" y="13481"/>
                      <a:pt x="8669" y="13474"/>
                    </a:cubicBezTo>
                    <a:close/>
                    <a:moveTo>
                      <a:pt x="23260" y="13465"/>
                    </a:moveTo>
                    <a:cubicBezTo>
                      <a:pt x="23273" y="13475"/>
                      <a:pt x="23288" y="13486"/>
                      <a:pt x="23302" y="13496"/>
                    </a:cubicBezTo>
                    <a:cubicBezTo>
                      <a:pt x="23304" y="13511"/>
                      <a:pt x="23305" y="13527"/>
                      <a:pt x="23307" y="13541"/>
                    </a:cubicBezTo>
                    <a:cubicBezTo>
                      <a:pt x="23277" y="13540"/>
                      <a:pt x="23249" y="13540"/>
                      <a:pt x="23220" y="13539"/>
                    </a:cubicBezTo>
                    <a:cubicBezTo>
                      <a:pt x="23233" y="13515"/>
                      <a:pt x="23246" y="13490"/>
                      <a:pt x="23260" y="13465"/>
                    </a:cubicBezTo>
                    <a:close/>
                    <a:moveTo>
                      <a:pt x="6049" y="6792"/>
                    </a:moveTo>
                    <a:cubicBezTo>
                      <a:pt x="6622" y="6792"/>
                      <a:pt x="7229" y="6828"/>
                      <a:pt x="7862" y="6901"/>
                    </a:cubicBezTo>
                    <a:cubicBezTo>
                      <a:pt x="8464" y="6971"/>
                      <a:pt x="9091" y="7074"/>
                      <a:pt x="9739" y="7208"/>
                    </a:cubicBezTo>
                    <a:cubicBezTo>
                      <a:pt x="9346" y="8429"/>
                      <a:pt x="9021" y="9769"/>
                      <a:pt x="8773" y="11201"/>
                    </a:cubicBezTo>
                    <a:cubicBezTo>
                      <a:pt x="8401" y="11763"/>
                      <a:pt x="8314" y="12450"/>
                      <a:pt x="8504" y="13075"/>
                    </a:cubicBezTo>
                    <a:cubicBezTo>
                      <a:pt x="8491" y="13182"/>
                      <a:pt x="8479" y="13288"/>
                      <a:pt x="8467" y="13397"/>
                    </a:cubicBezTo>
                    <a:cubicBezTo>
                      <a:pt x="8367" y="13469"/>
                      <a:pt x="8268" y="13543"/>
                      <a:pt x="8170" y="13617"/>
                    </a:cubicBezTo>
                    <a:cubicBezTo>
                      <a:pt x="7585" y="13776"/>
                      <a:pt x="7077" y="14166"/>
                      <a:pt x="6779" y="14711"/>
                    </a:cubicBezTo>
                    <a:cubicBezTo>
                      <a:pt x="5638" y="15656"/>
                      <a:pt x="4619" y="16625"/>
                      <a:pt x="3743" y="17593"/>
                    </a:cubicBezTo>
                    <a:cubicBezTo>
                      <a:pt x="3303" y="17099"/>
                      <a:pt x="2901" y="16608"/>
                      <a:pt x="2540" y="16120"/>
                    </a:cubicBezTo>
                    <a:cubicBezTo>
                      <a:pt x="1509" y="14730"/>
                      <a:pt x="808" y="13380"/>
                      <a:pt x="496" y="12157"/>
                    </a:cubicBezTo>
                    <a:cubicBezTo>
                      <a:pt x="185" y="10935"/>
                      <a:pt x="260" y="9844"/>
                      <a:pt x="774" y="8954"/>
                    </a:cubicBezTo>
                    <a:cubicBezTo>
                      <a:pt x="1288" y="8065"/>
                      <a:pt x="2194" y="7454"/>
                      <a:pt x="3409" y="7113"/>
                    </a:cubicBezTo>
                    <a:cubicBezTo>
                      <a:pt x="3409" y="7112"/>
                      <a:pt x="3409" y="7112"/>
                      <a:pt x="3410" y="7112"/>
                    </a:cubicBezTo>
                    <a:cubicBezTo>
                      <a:pt x="3488" y="7744"/>
                      <a:pt x="4026" y="8234"/>
                      <a:pt x="4679" y="8234"/>
                    </a:cubicBezTo>
                    <a:cubicBezTo>
                      <a:pt x="5135" y="8234"/>
                      <a:pt x="5535" y="7994"/>
                      <a:pt x="5762" y="7635"/>
                    </a:cubicBezTo>
                    <a:cubicBezTo>
                      <a:pt x="5886" y="7437"/>
                      <a:pt x="5959" y="7205"/>
                      <a:pt x="5959" y="6954"/>
                    </a:cubicBezTo>
                    <a:cubicBezTo>
                      <a:pt x="5959" y="6934"/>
                      <a:pt x="5958" y="6915"/>
                      <a:pt x="5958" y="6894"/>
                    </a:cubicBezTo>
                    <a:cubicBezTo>
                      <a:pt x="5956" y="6888"/>
                      <a:pt x="5956" y="6881"/>
                      <a:pt x="5956" y="6873"/>
                    </a:cubicBezTo>
                    <a:cubicBezTo>
                      <a:pt x="5955" y="6862"/>
                      <a:pt x="5955" y="6850"/>
                      <a:pt x="5953" y="6838"/>
                    </a:cubicBezTo>
                    <a:cubicBezTo>
                      <a:pt x="5952" y="6828"/>
                      <a:pt x="5952" y="6819"/>
                      <a:pt x="5950" y="6810"/>
                    </a:cubicBezTo>
                    <a:cubicBezTo>
                      <a:pt x="5949" y="6804"/>
                      <a:pt x="5949" y="6798"/>
                      <a:pt x="5949" y="6792"/>
                    </a:cubicBezTo>
                    <a:cubicBezTo>
                      <a:pt x="5982" y="6792"/>
                      <a:pt x="6016" y="6792"/>
                      <a:pt x="6049" y="6792"/>
                    </a:cubicBezTo>
                    <a:close/>
                    <a:moveTo>
                      <a:pt x="25900" y="6792"/>
                    </a:moveTo>
                    <a:cubicBezTo>
                      <a:pt x="26882" y="6792"/>
                      <a:pt x="27768" y="6898"/>
                      <a:pt x="28533" y="7113"/>
                    </a:cubicBezTo>
                    <a:cubicBezTo>
                      <a:pt x="29328" y="7336"/>
                      <a:pt x="29989" y="7675"/>
                      <a:pt x="30497" y="8131"/>
                    </a:cubicBezTo>
                    <a:cubicBezTo>
                      <a:pt x="30274" y="8287"/>
                      <a:pt x="30103" y="8514"/>
                      <a:pt x="30016" y="8778"/>
                    </a:cubicBezTo>
                    <a:cubicBezTo>
                      <a:pt x="30016" y="8778"/>
                      <a:pt x="30016" y="8779"/>
                      <a:pt x="30016" y="8779"/>
                    </a:cubicBezTo>
                    <a:cubicBezTo>
                      <a:pt x="30010" y="8794"/>
                      <a:pt x="30006" y="8808"/>
                      <a:pt x="30001" y="8823"/>
                    </a:cubicBezTo>
                    <a:cubicBezTo>
                      <a:pt x="30001" y="8826"/>
                      <a:pt x="30000" y="8828"/>
                      <a:pt x="30000" y="8831"/>
                    </a:cubicBezTo>
                    <a:cubicBezTo>
                      <a:pt x="29995" y="8845"/>
                      <a:pt x="29991" y="8860"/>
                      <a:pt x="29988" y="8875"/>
                    </a:cubicBezTo>
                    <a:cubicBezTo>
                      <a:pt x="29988" y="8876"/>
                      <a:pt x="29988" y="8876"/>
                      <a:pt x="29988" y="8878"/>
                    </a:cubicBezTo>
                    <a:cubicBezTo>
                      <a:pt x="29981" y="8906"/>
                      <a:pt x="29975" y="8934"/>
                      <a:pt x="29970" y="8962"/>
                    </a:cubicBezTo>
                    <a:cubicBezTo>
                      <a:pt x="29969" y="8968"/>
                      <a:pt x="29967" y="8972"/>
                      <a:pt x="29967" y="8978"/>
                    </a:cubicBezTo>
                    <a:cubicBezTo>
                      <a:pt x="29966" y="8987"/>
                      <a:pt x="29964" y="8997"/>
                      <a:pt x="29963" y="9007"/>
                    </a:cubicBezTo>
                    <a:cubicBezTo>
                      <a:pt x="29961" y="9018"/>
                      <a:pt x="29960" y="9028"/>
                      <a:pt x="29960" y="9038"/>
                    </a:cubicBezTo>
                    <a:cubicBezTo>
                      <a:pt x="29958" y="9046"/>
                      <a:pt x="29957" y="9054"/>
                      <a:pt x="29957" y="9062"/>
                    </a:cubicBezTo>
                    <a:cubicBezTo>
                      <a:pt x="29956" y="9075"/>
                      <a:pt x="29954" y="9088"/>
                      <a:pt x="29954" y="9102"/>
                    </a:cubicBezTo>
                    <a:lnTo>
                      <a:pt x="29953" y="9119"/>
                    </a:lnTo>
                    <a:cubicBezTo>
                      <a:pt x="29953" y="9140"/>
                      <a:pt x="29951" y="9159"/>
                      <a:pt x="29951" y="9180"/>
                    </a:cubicBezTo>
                    <a:cubicBezTo>
                      <a:pt x="29951" y="9183"/>
                      <a:pt x="29951" y="9187"/>
                      <a:pt x="29951" y="9190"/>
                    </a:cubicBezTo>
                    <a:cubicBezTo>
                      <a:pt x="29951" y="9206"/>
                      <a:pt x="29953" y="9222"/>
                      <a:pt x="29953" y="9237"/>
                    </a:cubicBezTo>
                    <a:cubicBezTo>
                      <a:pt x="29953" y="9246"/>
                      <a:pt x="29954" y="9255"/>
                      <a:pt x="29954" y="9264"/>
                    </a:cubicBezTo>
                    <a:cubicBezTo>
                      <a:pt x="29956" y="9274"/>
                      <a:pt x="29956" y="9284"/>
                      <a:pt x="29957" y="9296"/>
                    </a:cubicBezTo>
                    <a:cubicBezTo>
                      <a:pt x="29958" y="9306"/>
                      <a:pt x="29958" y="9317"/>
                      <a:pt x="29960" y="9327"/>
                    </a:cubicBezTo>
                    <a:cubicBezTo>
                      <a:pt x="29961" y="9334"/>
                      <a:pt x="29961" y="9343"/>
                      <a:pt x="29963" y="9350"/>
                    </a:cubicBezTo>
                    <a:cubicBezTo>
                      <a:pt x="29964" y="9362"/>
                      <a:pt x="29966" y="9374"/>
                      <a:pt x="29969" y="9386"/>
                    </a:cubicBezTo>
                    <a:cubicBezTo>
                      <a:pt x="29969" y="9390"/>
                      <a:pt x="29969" y="9393"/>
                      <a:pt x="29970" y="9396"/>
                    </a:cubicBezTo>
                    <a:cubicBezTo>
                      <a:pt x="29978" y="9445"/>
                      <a:pt x="29989" y="9493"/>
                      <a:pt x="30003" y="9540"/>
                    </a:cubicBezTo>
                    <a:cubicBezTo>
                      <a:pt x="30004" y="9540"/>
                      <a:pt x="30004" y="9540"/>
                      <a:pt x="30004" y="9542"/>
                    </a:cubicBezTo>
                    <a:cubicBezTo>
                      <a:pt x="30009" y="9557"/>
                      <a:pt x="30013" y="9573"/>
                      <a:pt x="30019" y="9589"/>
                    </a:cubicBezTo>
                    <a:cubicBezTo>
                      <a:pt x="30019" y="9589"/>
                      <a:pt x="30019" y="9590"/>
                      <a:pt x="30019" y="9590"/>
                    </a:cubicBezTo>
                    <a:cubicBezTo>
                      <a:pt x="30020" y="9592"/>
                      <a:pt x="30020" y="9592"/>
                      <a:pt x="30020" y="9593"/>
                    </a:cubicBezTo>
                    <a:cubicBezTo>
                      <a:pt x="30041" y="9655"/>
                      <a:pt x="30067" y="9716"/>
                      <a:pt x="30097" y="9773"/>
                    </a:cubicBezTo>
                    <a:lnTo>
                      <a:pt x="30098" y="9773"/>
                    </a:lnTo>
                    <a:cubicBezTo>
                      <a:pt x="30098" y="9775"/>
                      <a:pt x="30098" y="9775"/>
                      <a:pt x="30098" y="9775"/>
                    </a:cubicBezTo>
                    <a:cubicBezTo>
                      <a:pt x="30113" y="9803"/>
                      <a:pt x="30129" y="9830"/>
                      <a:pt x="30146" y="9858"/>
                    </a:cubicBezTo>
                    <a:cubicBezTo>
                      <a:pt x="30147" y="9858"/>
                      <a:pt x="30147" y="9858"/>
                      <a:pt x="30147" y="9860"/>
                    </a:cubicBezTo>
                    <a:cubicBezTo>
                      <a:pt x="30148" y="9861"/>
                      <a:pt x="30150" y="9864"/>
                      <a:pt x="30151" y="9867"/>
                    </a:cubicBezTo>
                    <a:cubicBezTo>
                      <a:pt x="30153" y="9869"/>
                      <a:pt x="30154" y="9870"/>
                      <a:pt x="30154" y="9872"/>
                    </a:cubicBezTo>
                    <a:cubicBezTo>
                      <a:pt x="30172" y="9898"/>
                      <a:pt x="30190" y="9925"/>
                      <a:pt x="30209" y="9950"/>
                    </a:cubicBezTo>
                    <a:cubicBezTo>
                      <a:pt x="30209" y="9950"/>
                      <a:pt x="30210" y="9951"/>
                      <a:pt x="30210" y="9951"/>
                    </a:cubicBezTo>
                    <a:cubicBezTo>
                      <a:pt x="30225" y="9972"/>
                      <a:pt x="30243" y="9992"/>
                      <a:pt x="30259" y="10012"/>
                    </a:cubicBezTo>
                    <a:cubicBezTo>
                      <a:pt x="30262" y="10015"/>
                      <a:pt x="30263" y="10016"/>
                      <a:pt x="30265" y="10019"/>
                    </a:cubicBezTo>
                    <a:cubicBezTo>
                      <a:pt x="30266" y="10020"/>
                      <a:pt x="30269" y="10023"/>
                      <a:pt x="30271" y="10026"/>
                    </a:cubicBezTo>
                    <a:cubicBezTo>
                      <a:pt x="30272" y="10026"/>
                      <a:pt x="30274" y="10028"/>
                      <a:pt x="30274" y="10029"/>
                    </a:cubicBezTo>
                    <a:cubicBezTo>
                      <a:pt x="30293" y="10050"/>
                      <a:pt x="30312" y="10069"/>
                      <a:pt x="30331" y="10090"/>
                    </a:cubicBezTo>
                    <a:lnTo>
                      <a:pt x="30333" y="10090"/>
                    </a:lnTo>
                    <a:cubicBezTo>
                      <a:pt x="30334" y="10093"/>
                      <a:pt x="30337" y="10094"/>
                      <a:pt x="30338" y="10097"/>
                    </a:cubicBezTo>
                    <a:cubicBezTo>
                      <a:pt x="30340" y="10099"/>
                      <a:pt x="30343" y="10100"/>
                      <a:pt x="30344" y="10101"/>
                    </a:cubicBezTo>
                    <a:cubicBezTo>
                      <a:pt x="30362" y="10118"/>
                      <a:pt x="30380" y="10135"/>
                      <a:pt x="30399" y="10152"/>
                    </a:cubicBezTo>
                    <a:cubicBezTo>
                      <a:pt x="30400" y="10153"/>
                      <a:pt x="30402" y="10154"/>
                      <a:pt x="30405" y="10156"/>
                    </a:cubicBezTo>
                    <a:cubicBezTo>
                      <a:pt x="30406" y="10159"/>
                      <a:pt x="30409" y="10160"/>
                      <a:pt x="30412" y="10162"/>
                    </a:cubicBezTo>
                    <a:lnTo>
                      <a:pt x="30412" y="10163"/>
                    </a:lnTo>
                    <a:cubicBezTo>
                      <a:pt x="30434" y="10181"/>
                      <a:pt x="30458" y="10199"/>
                      <a:pt x="30481" y="10216"/>
                    </a:cubicBezTo>
                    <a:lnTo>
                      <a:pt x="30484" y="10218"/>
                    </a:lnTo>
                    <a:lnTo>
                      <a:pt x="30487" y="10221"/>
                    </a:lnTo>
                    <a:cubicBezTo>
                      <a:pt x="30489" y="10222"/>
                      <a:pt x="30489" y="10222"/>
                      <a:pt x="30490" y="10222"/>
                    </a:cubicBezTo>
                    <a:cubicBezTo>
                      <a:pt x="30542" y="10259"/>
                      <a:pt x="30595" y="10291"/>
                      <a:pt x="30651" y="10319"/>
                    </a:cubicBezTo>
                    <a:cubicBezTo>
                      <a:pt x="30651" y="10319"/>
                      <a:pt x="30651" y="10321"/>
                      <a:pt x="30651" y="10321"/>
                    </a:cubicBezTo>
                    <a:lnTo>
                      <a:pt x="30652" y="10321"/>
                    </a:lnTo>
                    <a:cubicBezTo>
                      <a:pt x="30740" y="10365"/>
                      <a:pt x="30835" y="10400"/>
                      <a:pt x="30933" y="10424"/>
                    </a:cubicBezTo>
                    <a:lnTo>
                      <a:pt x="30935" y="10424"/>
                    </a:lnTo>
                    <a:cubicBezTo>
                      <a:pt x="30995" y="10439"/>
                      <a:pt x="31057" y="10449"/>
                      <a:pt x="31120" y="10453"/>
                    </a:cubicBezTo>
                    <a:cubicBezTo>
                      <a:pt x="31123" y="10455"/>
                      <a:pt x="31125" y="10455"/>
                      <a:pt x="31126" y="10455"/>
                    </a:cubicBezTo>
                    <a:lnTo>
                      <a:pt x="31137" y="10455"/>
                    </a:lnTo>
                    <a:cubicBezTo>
                      <a:pt x="31168" y="10458"/>
                      <a:pt x="31200" y="10459"/>
                      <a:pt x="31231" y="10459"/>
                    </a:cubicBezTo>
                    <a:lnTo>
                      <a:pt x="31235" y="10459"/>
                    </a:lnTo>
                    <a:cubicBezTo>
                      <a:pt x="31249" y="10459"/>
                      <a:pt x="31260" y="10458"/>
                      <a:pt x="31274" y="10458"/>
                    </a:cubicBezTo>
                    <a:lnTo>
                      <a:pt x="31300" y="10458"/>
                    </a:lnTo>
                    <a:cubicBezTo>
                      <a:pt x="31302" y="10456"/>
                      <a:pt x="31303" y="10456"/>
                      <a:pt x="31306" y="10456"/>
                    </a:cubicBezTo>
                    <a:cubicBezTo>
                      <a:pt x="31412" y="10450"/>
                      <a:pt x="31515" y="10431"/>
                      <a:pt x="31612" y="10400"/>
                    </a:cubicBezTo>
                    <a:cubicBezTo>
                      <a:pt x="31623" y="10511"/>
                      <a:pt x="31628" y="10623"/>
                      <a:pt x="31630" y="10738"/>
                    </a:cubicBezTo>
                    <a:cubicBezTo>
                      <a:pt x="31634" y="11185"/>
                      <a:pt x="31572" y="11661"/>
                      <a:pt x="31446" y="12157"/>
                    </a:cubicBezTo>
                    <a:cubicBezTo>
                      <a:pt x="31231" y="12998"/>
                      <a:pt x="30833" y="13898"/>
                      <a:pt x="30269" y="14832"/>
                    </a:cubicBezTo>
                    <a:cubicBezTo>
                      <a:pt x="30013" y="15254"/>
                      <a:pt x="29723" y="15686"/>
                      <a:pt x="29402" y="16120"/>
                    </a:cubicBezTo>
                    <a:cubicBezTo>
                      <a:pt x="29040" y="16608"/>
                      <a:pt x="28638" y="17099"/>
                      <a:pt x="28199" y="17593"/>
                    </a:cubicBezTo>
                    <a:cubicBezTo>
                      <a:pt x="27321" y="16625"/>
                      <a:pt x="26303" y="15656"/>
                      <a:pt x="25162" y="14711"/>
                    </a:cubicBezTo>
                    <a:cubicBezTo>
                      <a:pt x="24865" y="14166"/>
                      <a:pt x="24357" y="13776"/>
                      <a:pt x="23772" y="13617"/>
                    </a:cubicBezTo>
                    <a:cubicBezTo>
                      <a:pt x="23673" y="13543"/>
                      <a:pt x="23575" y="13469"/>
                      <a:pt x="23475" y="13396"/>
                    </a:cubicBezTo>
                    <a:cubicBezTo>
                      <a:pt x="23460" y="13265"/>
                      <a:pt x="23445" y="13135"/>
                      <a:pt x="23429" y="13004"/>
                    </a:cubicBezTo>
                    <a:cubicBezTo>
                      <a:pt x="23575" y="12428"/>
                      <a:pt x="23492" y="11805"/>
                      <a:pt x="23181" y="11284"/>
                    </a:cubicBezTo>
                    <a:cubicBezTo>
                      <a:pt x="22933" y="9820"/>
                      <a:pt x="22603" y="8452"/>
                      <a:pt x="22202" y="7208"/>
                    </a:cubicBezTo>
                    <a:cubicBezTo>
                      <a:pt x="22849" y="7074"/>
                      <a:pt x="23477" y="6971"/>
                      <a:pt x="24080" y="6901"/>
                    </a:cubicBezTo>
                    <a:cubicBezTo>
                      <a:pt x="24716" y="6828"/>
                      <a:pt x="25324" y="6792"/>
                      <a:pt x="25900" y="6792"/>
                    </a:cubicBezTo>
                    <a:close/>
                    <a:moveTo>
                      <a:pt x="25326" y="15085"/>
                    </a:moveTo>
                    <a:lnTo>
                      <a:pt x="25326" y="15085"/>
                    </a:lnTo>
                    <a:cubicBezTo>
                      <a:pt x="26354" y="15955"/>
                      <a:pt x="27275" y="16843"/>
                      <a:pt x="28076" y="17728"/>
                    </a:cubicBezTo>
                    <a:cubicBezTo>
                      <a:pt x="27275" y="18613"/>
                      <a:pt x="26354" y="19501"/>
                      <a:pt x="25326" y="20372"/>
                    </a:cubicBezTo>
                    <a:cubicBezTo>
                      <a:pt x="25339" y="20330"/>
                      <a:pt x="25352" y="20288"/>
                      <a:pt x="25364" y="20245"/>
                    </a:cubicBezTo>
                    <a:cubicBezTo>
                      <a:pt x="25630" y="19251"/>
                      <a:pt x="25189" y="18235"/>
                      <a:pt x="24349" y="17728"/>
                    </a:cubicBezTo>
                    <a:cubicBezTo>
                      <a:pt x="25189" y="17223"/>
                      <a:pt x="25630" y="16205"/>
                      <a:pt x="25364" y="15211"/>
                    </a:cubicBezTo>
                    <a:cubicBezTo>
                      <a:pt x="25352" y="15169"/>
                      <a:pt x="25339" y="15126"/>
                      <a:pt x="25326" y="15085"/>
                    </a:cubicBezTo>
                    <a:close/>
                    <a:moveTo>
                      <a:pt x="6616" y="15085"/>
                    </a:moveTo>
                    <a:cubicBezTo>
                      <a:pt x="6603" y="15126"/>
                      <a:pt x="6589" y="15169"/>
                      <a:pt x="6578" y="15211"/>
                    </a:cubicBezTo>
                    <a:cubicBezTo>
                      <a:pt x="6311" y="16205"/>
                      <a:pt x="6753" y="17223"/>
                      <a:pt x="7592" y="17728"/>
                    </a:cubicBezTo>
                    <a:cubicBezTo>
                      <a:pt x="6753" y="18235"/>
                      <a:pt x="6311" y="19251"/>
                      <a:pt x="6578" y="20245"/>
                    </a:cubicBezTo>
                    <a:cubicBezTo>
                      <a:pt x="6589" y="20289"/>
                      <a:pt x="6603" y="20330"/>
                      <a:pt x="6616" y="20373"/>
                    </a:cubicBezTo>
                    <a:cubicBezTo>
                      <a:pt x="5588" y="19501"/>
                      <a:pt x="4666" y="18613"/>
                      <a:pt x="3865" y="17728"/>
                    </a:cubicBezTo>
                    <a:cubicBezTo>
                      <a:pt x="4666" y="16843"/>
                      <a:pt x="5588" y="15955"/>
                      <a:pt x="6616" y="15085"/>
                    </a:cubicBezTo>
                    <a:close/>
                    <a:moveTo>
                      <a:pt x="8635" y="21915"/>
                    </a:moveTo>
                    <a:cubicBezTo>
                      <a:pt x="8650" y="21916"/>
                      <a:pt x="8664" y="21916"/>
                      <a:pt x="8681" y="21918"/>
                    </a:cubicBezTo>
                    <a:cubicBezTo>
                      <a:pt x="8670" y="21935"/>
                      <a:pt x="8660" y="21952"/>
                      <a:pt x="8651" y="21971"/>
                    </a:cubicBezTo>
                    <a:cubicBezTo>
                      <a:pt x="8648" y="21966"/>
                      <a:pt x="8644" y="21965"/>
                      <a:pt x="8639" y="21962"/>
                    </a:cubicBezTo>
                    <a:cubicBezTo>
                      <a:pt x="8638" y="21946"/>
                      <a:pt x="8636" y="21931"/>
                      <a:pt x="8635" y="21915"/>
                    </a:cubicBezTo>
                    <a:close/>
                    <a:moveTo>
                      <a:pt x="23307" y="21915"/>
                    </a:moveTo>
                    <a:lnTo>
                      <a:pt x="23307" y="21915"/>
                    </a:lnTo>
                    <a:cubicBezTo>
                      <a:pt x="23305" y="21931"/>
                      <a:pt x="23304" y="21946"/>
                      <a:pt x="23302" y="21962"/>
                    </a:cubicBezTo>
                    <a:cubicBezTo>
                      <a:pt x="23289" y="21971"/>
                      <a:pt x="23277" y="21980"/>
                      <a:pt x="23264" y="21988"/>
                    </a:cubicBezTo>
                    <a:cubicBezTo>
                      <a:pt x="23252" y="21965"/>
                      <a:pt x="23240" y="21941"/>
                      <a:pt x="23227" y="21918"/>
                    </a:cubicBezTo>
                    <a:cubicBezTo>
                      <a:pt x="23254" y="21918"/>
                      <a:pt x="23280" y="21916"/>
                      <a:pt x="23307" y="21915"/>
                    </a:cubicBezTo>
                    <a:close/>
                    <a:moveTo>
                      <a:pt x="15970" y="26107"/>
                    </a:moveTo>
                    <a:cubicBezTo>
                      <a:pt x="15985" y="26129"/>
                      <a:pt x="15998" y="26153"/>
                      <a:pt x="16013" y="26175"/>
                    </a:cubicBezTo>
                    <a:cubicBezTo>
                      <a:pt x="16000" y="26181"/>
                      <a:pt x="15985" y="26187"/>
                      <a:pt x="15970" y="26194"/>
                    </a:cubicBezTo>
                    <a:cubicBezTo>
                      <a:pt x="15957" y="26187"/>
                      <a:pt x="15942" y="26181"/>
                      <a:pt x="15929" y="26175"/>
                    </a:cubicBezTo>
                    <a:cubicBezTo>
                      <a:pt x="15944" y="26153"/>
                      <a:pt x="15957" y="26129"/>
                      <a:pt x="15970" y="26107"/>
                    </a:cubicBezTo>
                    <a:close/>
                    <a:moveTo>
                      <a:pt x="9005" y="24511"/>
                    </a:moveTo>
                    <a:lnTo>
                      <a:pt x="9005" y="24511"/>
                    </a:lnTo>
                    <a:cubicBezTo>
                      <a:pt x="9034" y="24543"/>
                      <a:pt x="9063" y="24574"/>
                      <a:pt x="9094" y="24605"/>
                    </a:cubicBezTo>
                    <a:cubicBezTo>
                      <a:pt x="9535" y="25046"/>
                      <a:pt x="10112" y="25266"/>
                      <a:pt x="10690" y="25266"/>
                    </a:cubicBezTo>
                    <a:cubicBezTo>
                      <a:pt x="11067" y="25266"/>
                      <a:pt x="11443" y="25172"/>
                      <a:pt x="11782" y="24985"/>
                    </a:cubicBezTo>
                    <a:cubicBezTo>
                      <a:pt x="11800" y="25965"/>
                      <a:pt x="12459" y="26855"/>
                      <a:pt x="13453" y="27122"/>
                    </a:cubicBezTo>
                    <a:cubicBezTo>
                      <a:pt x="13496" y="27132"/>
                      <a:pt x="13539" y="27143"/>
                      <a:pt x="13583" y="27151"/>
                    </a:cubicBezTo>
                    <a:cubicBezTo>
                      <a:pt x="12315" y="27607"/>
                      <a:pt x="11085" y="27960"/>
                      <a:pt x="9918" y="28212"/>
                    </a:cubicBezTo>
                    <a:cubicBezTo>
                      <a:pt x="9552" y="27076"/>
                      <a:pt x="9245" y="25835"/>
                      <a:pt x="9005" y="24511"/>
                    </a:cubicBezTo>
                    <a:close/>
                    <a:moveTo>
                      <a:pt x="22937" y="24508"/>
                    </a:moveTo>
                    <a:lnTo>
                      <a:pt x="22937" y="24508"/>
                    </a:lnTo>
                    <a:cubicBezTo>
                      <a:pt x="22697" y="25833"/>
                      <a:pt x="22389" y="27076"/>
                      <a:pt x="22024" y="28212"/>
                    </a:cubicBezTo>
                    <a:cubicBezTo>
                      <a:pt x="20856" y="27960"/>
                      <a:pt x="19627" y="27607"/>
                      <a:pt x="18359" y="27151"/>
                    </a:cubicBezTo>
                    <a:cubicBezTo>
                      <a:pt x="18401" y="27143"/>
                      <a:pt x="18444" y="27132"/>
                      <a:pt x="18488" y="27121"/>
                    </a:cubicBezTo>
                    <a:cubicBezTo>
                      <a:pt x="19482" y="26855"/>
                      <a:pt x="20142" y="25965"/>
                      <a:pt x="20160" y="24984"/>
                    </a:cubicBezTo>
                    <a:cubicBezTo>
                      <a:pt x="20499" y="25171"/>
                      <a:pt x="20876" y="25265"/>
                      <a:pt x="21253" y="25265"/>
                    </a:cubicBezTo>
                    <a:cubicBezTo>
                      <a:pt x="21830" y="25265"/>
                      <a:pt x="22407" y="25045"/>
                      <a:pt x="22847" y="24604"/>
                    </a:cubicBezTo>
                    <a:cubicBezTo>
                      <a:pt x="22878" y="24573"/>
                      <a:pt x="22909" y="24541"/>
                      <a:pt x="22937" y="24508"/>
                    </a:cubicBezTo>
                    <a:close/>
                    <a:moveTo>
                      <a:pt x="3743" y="17864"/>
                    </a:moveTo>
                    <a:cubicBezTo>
                      <a:pt x="4619" y="18831"/>
                      <a:pt x="5638" y="19800"/>
                      <a:pt x="6779" y="20746"/>
                    </a:cubicBezTo>
                    <a:cubicBezTo>
                      <a:pt x="7077" y="21290"/>
                      <a:pt x="7585" y="21681"/>
                      <a:pt x="8168" y="21840"/>
                    </a:cubicBezTo>
                    <a:cubicBezTo>
                      <a:pt x="8267" y="21913"/>
                      <a:pt x="8367" y="21987"/>
                      <a:pt x="8467" y="22061"/>
                    </a:cubicBezTo>
                    <a:cubicBezTo>
                      <a:pt x="8477" y="22156"/>
                      <a:pt x="8489" y="22252"/>
                      <a:pt x="8499" y="22346"/>
                    </a:cubicBezTo>
                    <a:cubicBezTo>
                      <a:pt x="8315" y="22963"/>
                      <a:pt x="8407" y="23641"/>
                      <a:pt x="8765" y="24199"/>
                    </a:cubicBezTo>
                    <a:cubicBezTo>
                      <a:pt x="9012" y="25652"/>
                      <a:pt x="9342" y="27012"/>
                      <a:pt x="9739" y="28249"/>
                    </a:cubicBezTo>
                    <a:cubicBezTo>
                      <a:pt x="9091" y="28383"/>
                      <a:pt x="8464" y="28486"/>
                      <a:pt x="7862" y="28555"/>
                    </a:cubicBezTo>
                    <a:cubicBezTo>
                      <a:pt x="7227" y="28628"/>
                      <a:pt x="6620" y="28665"/>
                      <a:pt x="6046" y="28665"/>
                    </a:cubicBezTo>
                    <a:cubicBezTo>
                      <a:pt x="5905" y="28665"/>
                      <a:pt x="5766" y="28662"/>
                      <a:pt x="5629" y="28658"/>
                    </a:cubicBezTo>
                    <a:cubicBezTo>
                      <a:pt x="4811" y="28633"/>
                      <a:pt x="4065" y="28528"/>
                      <a:pt x="3409" y="28344"/>
                    </a:cubicBezTo>
                    <a:cubicBezTo>
                      <a:pt x="2883" y="28197"/>
                      <a:pt x="2416" y="27998"/>
                      <a:pt x="2013" y="27749"/>
                    </a:cubicBezTo>
                    <a:cubicBezTo>
                      <a:pt x="1484" y="27422"/>
                      <a:pt x="1066" y="27007"/>
                      <a:pt x="774" y="26502"/>
                    </a:cubicBezTo>
                    <a:cubicBezTo>
                      <a:pt x="260" y="25613"/>
                      <a:pt x="185" y="24523"/>
                      <a:pt x="496" y="23301"/>
                    </a:cubicBezTo>
                    <a:cubicBezTo>
                      <a:pt x="808" y="22078"/>
                      <a:pt x="1509" y="20728"/>
                      <a:pt x="2540" y="19338"/>
                    </a:cubicBezTo>
                    <a:cubicBezTo>
                      <a:pt x="2901" y="18850"/>
                      <a:pt x="3304" y="18358"/>
                      <a:pt x="3743" y="17864"/>
                    </a:cubicBezTo>
                    <a:close/>
                    <a:moveTo>
                      <a:pt x="28199" y="17864"/>
                    </a:moveTo>
                    <a:cubicBezTo>
                      <a:pt x="28639" y="18358"/>
                      <a:pt x="29041" y="18850"/>
                      <a:pt x="29402" y="19338"/>
                    </a:cubicBezTo>
                    <a:cubicBezTo>
                      <a:pt x="30032" y="20187"/>
                      <a:pt x="30539" y="21021"/>
                      <a:pt x="30908" y="21821"/>
                    </a:cubicBezTo>
                    <a:cubicBezTo>
                      <a:pt x="31144" y="22330"/>
                      <a:pt x="31324" y="22825"/>
                      <a:pt x="31446" y="23301"/>
                    </a:cubicBezTo>
                    <a:cubicBezTo>
                      <a:pt x="31757" y="24523"/>
                      <a:pt x="31681" y="25613"/>
                      <a:pt x="31168" y="26502"/>
                    </a:cubicBezTo>
                    <a:cubicBezTo>
                      <a:pt x="30654" y="27392"/>
                      <a:pt x="29748" y="28003"/>
                      <a:pt x="28533" y="28344"/>
                    </a:cubicBezTo>
                    <a:cubicBezTo>
                      <a:pt x="27768" y="28560"/>
                      <a:pt x="26882" y="28666"/>
                      <a:pt x="25901" y="28666"/>
                    </a:cubicBezTo>
                    <a:cubicBezTo>
                      <a:pt x="25325" y="28666"/>
                      <a:pt x="24716" y="28629"/>
                      <a:pt x="24080" y="28556"/>
                    </a:cubicBezTo>
                    <a:cubicBezTo>
                      <a:pt x="23477" y="28487"/>
                      <a:pt x="22849" y="28384"/>
                      <a:pt x="22202" y="28250"/>
                    </a:cubicBezTo>
                    <a:cubicBezTo>
                      <a:pt x="22601" y="27007"/>
                      <a:pt x="22931" y="25641"/>
                      <a:pt x="23180" y="24180"/>
                    </a:cubicBezTo>
                    <a:cubicBezTo>
                      <a:pt x="23503" y="23650"/>
                      <a:pt x="23586" y="23015"/>
                      <a:pt x="23432" y="22430"/>
                    </a:cubicBezTo>
                    <a:cubicBezTo>
                      <a:pt x="23447" y="22307"/>
                      <a:pt x="23461" y="22184"/>
                      <a:pt x="23475" y="22061"/>
                    </a:cubicBezTo>
                    <a:cubicBezTo>
                      <a:pt x="23575" y="21987"/>
                      <a:pt x="23675" y="21913"/>
                      <a:pt x="23773" y="21840"/>
                    </a:cubicBezTo>
                    <a:cubicBezTo>
                      <a:pt x="24357" y="21681"/>
                      <a:pt x="24865" y="21292"/>
                      <a:pt x="25162" y="20747"/>
                    </a:cubicBezTo>
                    <a:cubicBezTo>
                      <a:pt x="25337" y="20601"/>
                      <a:pt x="25510" y="20455"/>
                      <a:pt x="25679" y="20308"/>
                    </a:cubicBezTo>
                    <a:cubicBezTo>
                      <a:pt x="26613" y="19503"/>
                      <a:pt x="27457" y="18682"/>
                      <a:pt x="28199" y="17864"/>
                    </a:cubicBezTo>
                    <a:close/>
                    <a:moveTo>
                      <a:pt x="15972" y="26393"/>
                    </a:moveTo>
                    <a:cubicBezTo>
                      <a:pt x="16085" y="26443"/>
                      <a:pt x="16198" y="26492"/>
                      <a:pt x="16312" y="26540"/>
                    </a:cubicBezTo>
                    <a:cubicBezTo>
                      <a:pt x="16728" y="26955"/>
                      <a:pt x="17299" y="27198"/>
                      <a:pt x="17901" y="27198"/>
                    </a:cubicBezTo>
                    <a:cubicBezTo>
                      <a:pt x="17918" y="27198"/>
                      <a:pt x="17936" y="27198"/>
                      <a:pt x="17954" y="27197"/>
                    </a:cubicBezTo>
                    <a:cubicBezTo>
                      <a:pt x="19342" y="27713"/>
                      <a:pt x="20691" y="28110"/>
                      <a:pt x="21967" y="28386"/>
                    </a:cubicBezTo>
                    <a:cubicBezTo>
                      <a:pt x="21759" y="29013"/>
                      <a:pt x="21535" y="29608"/>
                      <a:pt x="21294" y="30164"/>
                    </a:cubicBezTo>
                    <a:cubicBezTo>
                      <a:pt x="21230" y="30309"/>
                      <a:pt x="21167" y="30450"/>
                      <a:pt x="21102" y="30589"/>
                    </a:cubicBezTo>
                    <a:cubicBezTo>
                      <a:pt x="21096" y="30586"/>
                      <a:pt x="21089" y="30581"/>
                      <a:pt x="21082" y="30577"/>
                    </a:cubicBezTo>
                    <a:lnTo>
                      <a:pt x="21080" y="30577"/>
                    </a:lnTo>
                    <a:cubicBezTo>
                      <a:pt x="20899" y="30483"/>
                      <a:pt x="20697" y="30434"/>
                      <a:pt x="20492" y="30434"/>
                    </a:cubicBezTo>
                    <a:lnTo>
                      <a:pt x="20490" y="30434"/>
                    </a:lnTo>
                    <a:cubicBezTo>
                      <a:pt x="19924" y="30435"/>
                      <a:pt x="19445" y="30802"/>
                      <a:pt x="19278" y="31312"/>
                    </a:cubicBezTo>
                    <a:cubicBezTo>
                      <a:pt x="19273" y="31326"/>
                      <a:pt x="19267" y="31343"/>
                      <a:pt x="19263" y="31357"/>
                    </a:cubicBezTo>
                    <a:cubicBezTo>
                      <a:pt x="19263" y="31359"/>
                      <a:pt x="19261" y="31362"/>
                      <a:pt x="19261" y="31363"/>
                    </a:cubicBezTo>
                    <a:cubicBezTo>
                      <a:pt x="19257" y="31378"/>
                      <a:pt x="19253" y="31394"/>
                      <a:pt x="19250" y="31409"/>
                    </a:cubicBezTo>
                    <a:cubicBezTo>
                      <a:pt x="19250" y="31410"/>
                      <a:pt x="19250" y="31410"/>
                      <a:pt x="19248" y="31410"/>
                    </a:cubicBezTo>
                    <a:cubicBezTo>
                      <a:pt x="19242" y="31440"/>
                      <a:pt x="19236" y="31471"/>
                      <a:pt x="19230" y="31500"/>
                    </a:cubicBezTo>
                    <a:cubicBezTo>
                      <a:pt x="19230" y="31503"/>
                      <a:pt x="19229" y="31508"/>
                      <a:pt x="19229" y="31510"/>
                    </a:cubicBezTo>
                    <a:cubicBezTo>
                      <a:pt x="19228" y="31521"/>
                      <a:pt x="19226" y="31531"/>
                      <a:pt x="19225" y="31540"/>
                    </a:cubicBezTo>
                    <a:cubicBezTo>
                      <a:pt x="19223" y="31550"/>
                      <a:pt x="19222" y="31561"/>
                      <a:pt x="19220" y="31571"/>
                    </a:cubicBezTo>
                    <a:cubicBezTo>
                      <a:pt x="19220" y="31580"/>
                      <a:pt x="19219" y="31587"/>
                      <a:pt x="19219" y="31596"/>
                    </a:cubicBezTo>
                    <a:cubicBezTo>
                      <a:pt x="19217" y="31609"/>
                      <a:pt x="19216" y="31622"/>
                      <a:pt x="19216" y="31636"/>
                    </a:cubicBezTo>
                    <a:cubicBezTo>
                      <a:pt x="19214" y="31642"/>
                      <a:pt x="19214" y="31647"/>
                      <a:pt x="19214" y="31653"/>
                    </a:cubicBezTo>
                    <a:cubicBezTo>
                      <a:pt x="19213" y="31674"/>
                      <a:pt x="19213" y="31693"/>
                      <a:pt x="19213" y="31714"/>
                    </a:cubicBezTo>
                    <a:cubicBezTo>
                      <a:pt x="19213" y="31739"/>
                      <a:pt x="19213" y="31762"/>
                      <a:pt x="19214" y="31787"/>
                    </a:cubicBezTo>
                    <a:cubicBezTo>
                      <a:pt x="19214" y="31792"/>
                      <a:pt x="19216" y="31796"/>
                      <a:pt x="19216" y="31801"/>
                    </a:cubicBezTo>
                    <a:cubicBezTo>
                      <a:pt x="19217" y="31821"/>
                      <a:pt x="19219" y="31840"/>
                      <a:pt x="19222" y="31861"/>
                    </a:cubicBezTo>
                    <a:cubicBezTo>
                      <a:pt x="19222" y="31865"/>
                      <a:pt x="19223" y="31870"/>
                      <a:pt x="19223" y="31876"/>
                    </a:cubicBezTo>
                    <a:cubicBezTo>
                      <a:pt x="19226" y="31896"/>
                      <a:pt x="19229" y="31915"/>
                      <a:pt x="19232" y="31936"/>
                    </a:cubicBezTo>
                    <a:cubicBezTo>
                      <a:pt x="19233" y="31939"/>
                      <a:pt x="19233" y="31943"/>
                      <a:pt x="19233" y="31946"/>
                    </a:cubicBezTo>
                    <a:cubicBezTo>
                      <a:pt x="19238" y="31970"/>
                      <a:pt x="19244" y="31992"/>
                      <a:pt x="19248" y="32016"/>
                    </a:cubicBezTo>
                    <a:cubicBezTo>
                      <a:pt x="19273" y="32114"/>
                      <a:pt x="19307" y="32207"/>
                      <a:pt x="19353" y="32295"/>
                    </a:cubicBezTo>
                    <a:cubicBezTo>
                      <a:pt x="19353" y="32297"/>
                      <a:pt x="19354" y="32298"/>
                      <a:pt x="19354" y="32298"/>
                    </a:cubicBezTo>
                    <a:cubicBezTo>
                      <a:pt x="19364" y="32319"/>
                      <a:pt x="19376" y="32340"/>
                      <a:pt x="19388" y="32360"/>
                    </a:cubicBezTo>
                    <a:lnTo>
                      <a:pt x="19389" y="32365"/>
                    </a:lnTo>
                    <a:cubicBezTo>
                      <a:pt x="19415" y="32406"/>
                      <a:pt x="19443" y="32447"/>
                      <a:pt x="19472" y="32485"/>
                    </a:cubicBezTo>
                    <a:cubicBezTo>
                      <a:pt x="19473" y="32488"/>
                      <a:pt x="19476" y="32491"/>
                      <a:pt x="19478" y="32494"/>
                    </a:cubicBezTo>
                    <a:cubicBezTo>
                      <a:pt x="19490" y="32509"/>
                      <a:pt x="19501" y="32525"/>
                      <a:pt x="19515" y="32538"/>
                    </a:cubicBezTo>
                    <a:lnTo>
                      <a:pt x="19529" y="32556"/>
                    </a:lnTo>
                    <a:cubicBezTo>
                      <a:pt x="19540" y="32568"/>
                      <a:pt x="19550" y="32580"/>
                      <a:pt x="19562" y="32591"/>
                    </a:cubicBezTo>
                    <a:cubicBezTo>
                      <a:pt x="19566" y="32597"/>
                      <a:pt x="19572" y="32603"/>
                      <a:pt x="19578" y="32609"/>
                    </a:cubicBezTo>
                    <a:cubicBezTo>
                      <a:pt x="19590" y="32621"/>
                      <a:pt x="19603" y="32634"/>
                      <a:pt x="19616" y="32646"/>
                    </a:cubicBezTo>
                    <a:cubicBezTo>
                      <a:pt x="19621" y="32650"/>
                      <a:pt x="19624" y="32653"/>
                      <a:pt x="19628" y="32658"/>
                    </a:cubicBezTo>
                    <a:cubicBezTo>
                      <a:pt x="19646" y="32674"/>
                      <a:pt x="19663" y="32689"/>
                      <a:pt x="19681" y="32705"/>
                    </a:cubicBezTo>
                    <a:cubicBezTo>
                      <a:pt x="19684" y="32706"/>
                      <a:pt x="19685" y="32708"/>
                      <a:pt x="19688" y="32709"/>
                    </a:cubicBezTo>
                    <a:cubicBezTo>
                      <a:pt x="19705" y="32722"/>
                      <a:pt x="19722" y="32736"/>
                      <a:pt x="19739" y="32747"/>
                    </a:cubicBezTo>
                    <a:cubicBezTo>
                      <a:pt x="19740" y="32749"/>
                      <a:pt x="19741" y="32750"/>
                      <a:pt x="19744" y="32752"/>
                    </a:cubicBezTo>
                    <a:cubicBezTo>
                      <a:pt x="19744" y="32752"/>
                      <a:pt x="19744" y="32752"/>
                      <a:pt x="19746" y="32753"/>
                    </a:cubicBezTo>
                    <a:cubicBezTo>
                      <a:pt x="19747" y="32755"/>
                      <a:pt x="19750" y="32756"/>
                      <a:pt x="19752" y="32758"/>
                    </a:cubicBezTo>
                    <a:cubicBezTo>
                      <a:pt x="19769" y="32770"/>
                      <a:pt x="19789" y="32783"/>
                      <a:pt x="19806" y="32795"/>
                    </a:cubicBezTo>
                    <a:cubicBezTo>
                      <a:pt x="19809" y="32796"/>
                      <a:pt x="19811" y="32798"/>
                      <a:pt x="19814" y="32799"/>
                    </a:cubicBezTo>
                    <a:cubicBezTo>
                      <a:pt x="19818" y="32802"/>
                      <a:pt x="19822" y="32803"/>
                      <a:pt x="19827" y="32806"/>
                    </a:cubicBezTo>
                    <a:cubicBezTo>
                      <a:pt x="19577" y="33152"/>
                      <a:pt x="19319" y="33466"/>
                      <a:pt x="19052" y="33743"/>
                    </a:cubicBezTo>
                    <a:cubicBezTo>
                      <a:pt x="19052" y="33744"/>
                      <a:pt x="19051" y="33744"/>
                      <a:pt x="19051" y="33746"/>
                    </a:cubicBezTo>
                    <a:cubicBezTo>
                      <a:pt x="18995" y="33803"/>
                      <a:pt x="18939" y="33861"/>
                      <a:pt x="18881" y="33915"/>
                    </a:cubicBezTo>
                    <a:cubicBezTo>
                      <a:pt x="18836" y="33961"/>
                      <a:pt x="18789" y="34005"/>
                      <a:pt x="18740" y="34049"/>
                    </a:cubicBezTo>
                    <a:cubicBezTo>
                      <a:pt x="18728" y="34061"/>
                      <a:pt x="18717" y="34073"/>
                      <a:pt x="18703" y="34083"/>
                    </a:cubicBezTo>
                    <a:cubicBezTo>
                      <a:pt x="18627" y="34152"/>
                      <a:pt x="18550" y="34219"/>
                      <a:pt x="18474" y="34282"/>
                    </a:cubicBezTo>
                    <a:cubicBezTo>
                      <a:pt x="18466" y="34288"/>
                      <a:pt x="18460" y="34294"/>
                      <a:pt x="18453" y="34300"/>
                    </a:cubicBezTo>
                    <a:cubicBezTo>
                      <a:pt x="18381" y="34357"/>
                      <a:pt x="18309" y="34413"/>
                      <a:pt x="18235" y="34467"/>
                    </a:cubicBezTo>
                    <a:cubicBezTo>
                      <a:pt x="17516" y="34995"/>
                      <a:pt x="16756" y="35276"/>
                      <a:pt x="15970" y="35276"/>
                    </a:cubicBezTo>
                    <a:cubicBezTo>
                      <a:pt x="14944" y="35276"/>
                      <a:pt x="13961" y="34796"/>
                      <a:pt x="13059" y="33915"/>
                    </a:cubicBezTo>
                    <a:cubicBezTo>
                      <a:pt x="12156" y="33035"/>
                      <a:pt x="11337" y="31753"/>
                      <a:pt x="10648" y="30164"/>
                    </a:cubicBezTo>
                    <a:cubicBezTo>
                      <a:pt x="10408" y="29608"/>
                      <a:pt x="10183" y="29013"/>
                      <a:pt x="9975" y="28386"/>
                    </a:cubicBezTo>
                    <a:cubicBezTo>
                      <a:pt x="11250" y="28110"/>
                      <a:pt x="12599" y="27713"/>
                      <a:pt x="13989" y="27197"/>
                    </a:cubicBezTo>
                    <a:cubicBezTo>
                      <a:pt x="14007" y="27198"/>
                      <a:pt x="14025" y="27198"/>
                      <a:pt x="14042" y="27198"/>
                    </a:cubicBezTo>
                    <a:cubicBezTo>
                      <a:pt x="14643" y="27198"/>
                      <a:pt x="15214" y="26955"/>
                      <a:pt x="15630" y="26540"/>
                    </a:cubicBezTo>
                    <a:cubicBezTo>
                      <a:pt x="15743" y="26493"/>
                      <a:pt x="15857" y="26443"/>
                      <a:pt x="15972" y="26393"/>
                    </a:cubicBezTo>
                    <a:close/>
                    <a:moveTo>
                      <a:pt x="15972" y="1"/>
                    </a:moveTo>
                    <a:cubicBezTo>
                      <a:pt x="14886" y="1"/>
                      <a:pt x="13858" y="509"/>
                      <a:pt x="12932" y="1413"/>
                    </a:cubicBezTo>
                    <a:cubicBezTo>
                      <a:pt x="12004" y="2317"/>
                      <a:pt x="11177" y="3617"/>
                      <a:pt x="10482" y="5221"/>
                    </a:cubicBezTo>
                    <a:cubicBezTo>
                      <a:pt x="10236" y="5790"/>
                      <a:pt x="10007" y="6395"/>
                      <a:pt x="9795" y="7034"/>
                    </a:cubicBezTo>
                    <a:cubicBezTo>
                      <a:pt x="9137" y="6897"/>
                      <a:pt x="8498" y="6792"/>
                      <a:pt x="7882" y="6722"/>
                    </a:cubicBezTo>
                    <a:lnTo>
                      <a:pt x="7879" y="6722"/>
                    </a:lnTo>
                    <a:cubicBezTo>
                      <a:pt x="7784" y="6710"/>
                      <a:pt x="7688" y="6700"/>
                      <a:pt x="7594" y="6691"/>
                    </a:cubicBezTo>
                    <a:cubicBezTo>
                      <a:pt x="7564" y="6688"/>
                      <a:pt x="7535" y="6685"/>
                      <a:pt x="7505" y="6682"/>
                    </a:cubicBezTo>
                    <a:cubicBezTo>
                      <a:pt x="7435" y="6676"/>
                      <a:pt x="7366" y="6670"/>
                      <a:pt x="7296" y="6664"/>
                    </a:cubicBezTo>
                    <a:cubicBezTo>
                      <a:pt x="7267" y="6661"/>
                      <a:pt x="7237" y="6660"/>
                      <a:pt x="7209" y="6657"/>
                    </a:cubicBezTo>
                    <a:cubicBezTo>
                      <a:pt x="7115" y="6650"/>
                      <a:pt x="7021" y="6644"/>
                      <a:pt x="6928" y="6638"/>
                    </a:cubicBezTo>
                    <a:lnTo>
                      <a:pt x="6927" y="6638"/>
                    </a:lnTo>
                    <a:cubicBezTo>
                      <a:pt x="6834" y="6632"/>
                      <a:pt x="6741" y="6628"/>
                      <a:pt x="6650" y="6623"/>
                    </a:cubicBezTo>
                    <a:cubicBezTo>
                      <a:pt x="6622" y="6623"/>
                      <a:pt x="6595" y="6622"/>
                      <a:pt x="6569" y="6620"/>
                    </a:cubicBezTo>
                    <a:cubicBezTo>
                      <a:pt x="6501" y="6619"/>
                      <a:pt x="6432" y="6616"/>
                      <a:pt x="6364" y="6614"/>
                    </a:cubicBezTo>
                    <a:cubicBezTo>
                      <a:pt x="6339" y="6614"/>
                      <a:pt x="6313" y="6613"/>
                      <a:pt x="6286" y="6613"/>
                    </a:cubicBezTo>
                    <a:cubicBezTo>
                      <a:pt x="6196" y="6611"/>
                      <a:pt x="6106" y="6610"/>
                      <a:pt x="6017" y="6610"/>
                    </a:cubicBezTo>
                    <a:cubicBezTo>
                      <a:pt x="5981" y="6610"/>
                      <a:pt x="5947" y="6611"/>
                      <a:pt x="5912" y="6611"/>
                    </a:cubicBezTo>
                    <a:cubicBezTo>
                      <a:pt x="5911" y="6608"/>
                      <a:pt x="5909" y="6605"/>
                      <a:pt x="5909" y="6602"/>
                    </a:cubicBezTo>
                    <a:cubicBezTo>
                      <a:pt x="5756" y="6068"/>
                      <a:pt x="5263" y="5676"/>
                      <a:pt x="4679" y="5676"/>
                    </a:cubicBezTo>
                    <a:cubicBezTo>
                      <a:pt x="4095" y="5676"/>
                      <a:pt x="3603" y="6066"/>
                      <a:pt x="3450" y="6601"/>
                    </a:cubicBezTo>
                    <a:cubicBezTo>
                      <a:pt x="3450" y="6602"/>
                      <a:pt x="3450" y="6602"/>
                      <a:pt x="3450" y="6604"/>
                    </a:cubicBezTo>
                    <a:cubicBezTo>
                      <a:pt x="3432" y="6663"/>
                      <a:pt x="3419" y="6723"/>
                      <a:pt x="3412" y="6787"/>
                    </a:cubicBezTo>
                    <a:cubicBezTo>
                      <a:pt x="3410" y="6794"/>
                      <a:pt x="3409" y="6803"/>
                      <a:pt x="3409" y="6810"/>
                    </a:cubicBezTo>
                    <a:cubicBezTo>
                      <a:pt x="3407" y="6820"/>
                      <a:pt x="3406" y="6831"/>
                      <a:pt x="3406" y="6840"/>
                    </a:cubicBezTo>
                    <a:cubicBezTo>
                      <a:pt x="3404" y="6851"/>
                      <a:pt x="3403" y="6862"/>
                      <a:pt x="3403" y="6873"/>
                    </a:cubicBezTo>
                    <a:cubicBezTo>
                      <a:pt x="3401" y="6881"/>
                      <a:pt x="3401" y="6890"/>
                      <a:pt x="3401" y="6897"/>
                    </a:cubicBezTo>
                    <a:cubicBezTo>
                      <a:pt x="3400" y="6907"/>
                      <a:pt x="3400" y="6918"/>
                      <a:pt x="3400" y="6928"/>
                    </a:cubicBezTo>
                    <a:cubicBezTo>
                      <a:pt x="3387" y="6932"/>
                      <a:pt x="3373" y="6935"/>
                      <a:pt x="3360" y="6940"/>
                    </a:cubicBezTo>
                    <a:cubicBezTo>
                      <a:pt x="3213" y="6979"/>
                      <a:pt x="3071" y="7025"/>
                      <a:pt x="2934" y="7074"/>
                    </a:cubicBezTo>
                    <a:cubicBezTo>
                      <a:pt x="1895" y="7443"/>
                      <a:pt x="1095" y="8037"/>
                      <a:pt x="617" y="8866"/>
                    </a:cubicBezTo>
                    <a:cubicBezTo>
                      <a:pt x="75" y="9804"/>
                      <a:pt x="1" y="10948"/>
                      <a:pt x="321" y="12203"/>
                    </a:cubicBezTo>
                    <a:cubicBezTo>
                      <a:pt x="640" y="13458"/>
                      <a:pt x="1353" y="14826"/>
                      <a:pt x="2394" y="16229"/>
                    </a:cubicBezTo>
                    <a:cubicBezTo>
                      <a:pt x="2762" y="16727"/>
                      <a:pt x="3173" y="17227"/>
                      <a:pt x="3622" y="17730"/>
                    </a:cubicBezTo>
                    <a:cubicBezTo>
                      <a:pt x="3173" y="18232"/>
                      <a:pt x="2762" y="18734"/>
                      <a:pt x="2394" y="19230"/>
                    </a:cubicBezTo>
                    <a:cubicBezTo>
                      <a:pt x="1353" y="20634"/>
                      <a:pt x="640" y="22002"/>
                      <a:pt x="321" y="23256"/>
                    </a:cubicBezTo>
                    <a:cubicBezTo>
                      <a:pt x="1" y="24511"/>
                      <a:pt x="75" y="25657"/>
                      <a:pt x="617" y="26595"/>
                    </a:cubicBezTo>
                    <a:cubicBezTo>
                      <a:pt x="836" y="26973"/>
                      <a:pt x="1122" y="27303"/>
                      <a:pt x="1466" y="27584"/>
                    </a:cubicBezTo>
                    <a:cubicBezTo>
                      <a:pt x="1469" y="27586"/>
                      <a:pt x="1471" y="27589"/>
                      <a:pt x="1474" y="27590"/>
                    </a:cubicBezTo>
                    <a:cubicBezTo>
                      <a:pt x="1475" y="27592"/>
                      <a:pt x="1478" y="27595"/>
                      <a:pt x="1479" y="27596"/>
                    </a:cubicBezTo>
                    <a:cubicBezTo>
                      <a:pt x="1988" y="28007"/>
                      <a:pt x="2622" y="28313"/>
                      <a:pt x="3359" y="28521"/>
                    </a:cubicBezTo>
                    <a:cubicBezTo>
                      <a:pt x="4143" y="28741"/>
                      <a:pt x="5043" y="28849"/>
                      <a:pt x="6035" y="28849"/>
                    </a:cubicBezTo>
                    <a:cubicBezTo>
                      <a:pt x="6621" y="28849"/>
                      <a:pt x="7238" y="28812"/>
                      <a:pt x="7882" y="28738"/>
                    </a:cubicBezTo>
                    <a:cubicBezTo>
                      <a:pt x="8498" y="28667"/>
                      <a:pt x="9137" y="28562"/>
                      <a:pt x="9795" y="28425"/>
                    </a:cubicBezTo>
                    <a:cubicBezTo>
                      <a:pt x="10007" y="29064"/>
                      <a:pt x="10236" y="29671"/>
                      <a:pt x="10482" y="30238"/>
                    </a:cubicBezTo>
                    <a:cubicBezTo>
                      <a:pt x="11177" y="31842"/>
                      <a:pt x="12004" y="33144"/>
                      <a:pt x="12932" y="34048"/>
                    </a:cubicBezTo>
                    <a:cubicBezTo>
                      <a:pt x="13858" y="34952"/>
                      <a:pt x="14888" y="35460"/>
                      <a:pt x="15972" y="35460"/>
                    </a:cubicBezTo>
                    <a:cubicBezTo>
                      <a:pt x="16463" y="35460"/>
                      <a:pt x="16945" y="35354"/>
                      <a:pt x="17410" y="35155"/>
                    </a:cubicBezTo>
                    <a:cubicBezTo>
                      <a:pt x="17968" y="34915"/>
                      <a:pt x="18504" y="34541"/>
                      <a:pt x="19010" y="34048"/>
                    </a:cubicBezTo>
                    <a:cubicBezTo>
                      <a:pt x="19351" y="33715"/>
                      <a:pt x="19678" y="33328"/>
                      <a:pt x="19990" y="32893"/>
                    </a:cubicBezTo>
                    <a:cubicBezTo>
                      <a:pt x="20002" y="32898"/>
                      <a:pt x="20012" y="32901"/>
                      <a:pt x="20023" y="32905"/>
                    </a:cubicBezTo>
                    <a:cubicBezTo>
                      <a:pt x="20023" y="32905"/>
                      <a:pt x="20023" y="32905"/>
                      <a:pt x="20023" y="32907"/>
                    </a:cubicBezTo>
                    <a:cubicBezTo>
                      <a:pt x="20118" y="32943"/>
                      <a:pt x="20219" y="32970"/>
                      <a:pt x="20323" y="32983"/>
                    </a:cubicBezTo>
                    <a:cubicBezTo>
                      <a:pt x="20325" y="32985"/>
                      <a:pt x="20328" y="32985"/>
                      <a:pt x="20329" y="32985"/>
                    </a:cubicBezTo>
                    <a:lnTo>
                      <a:pt x="20333" y="32985"/>
                    </a:lnTo>
                    <a:cubicBezTo>
                      <a:pt x="20335" y="32986"/>
                      <a:pt x="20338" y="32986"/>
                      <a:pt x="20341" y="32986"/>
                    </a:cubicBezTo>
                    <a:cubicBezTo>
                      <a:pt x="20360" y="32988"/>
                      <a:pt x="20378" y="32990"/>
                      <a:pt x="20397" y="32992"/>
                    </a:cubicBezTo>
                    <a:lnTo>
                      <a:pt x="20410" y="32992"/>
                    </a:lnTo>
                    <a:cubicBezTo>
                      <a:pt x="20411" y="32992"/>
                      <a:pt x="20413" y="32992"/>
                      <a:pt x="20414" y="32993"/>
                    </a:cubicBezTo>
                    <a:lnTo>
                      <a:pt x="20419" y="32993"/>
                    </a:lnTo>
                    <a:cubicBezTo>
                      <a:pt x="20441" y="32995"/>
                      <a:pt x="20465" y="32995"/>
                      <a:pt x="20488" y="32995"/>
                    </a:cubicBezTo>
                    <a:lnTo>
                      <a:pt x="20492" y="32995"/>
                    </a:lnTo>
                    <a:cubicBezTo>
                      <a:pt x="20513" y="32995"/>
                      <a:pt x="20534" y="32995"/>
                      <a:pt x="20553" y="32993"/>
                    </a:cubicBezTo>
                    <a:lnTo>
                      <a:pt x="20562" y="32993"/>
                    </a:lnTo>
                    <a:cubicBezTo>
                      <a:pt x="20572" y="32993"/>
                      <a:pt x="20582" y="32992"/>
                      <a:pt x="20594" y="32990"/>
                    </a:cubicBezTo>
                    <a:cubicBezTo>
                      <a:pt x="20653" y="32986"/>
                      <a:pt x="20712" y="32977"/>
                      <a:pt x="20769" y="32965"/>
                    </a:cubicBezTo>
                    <a:lnTo>
                      <a:pt x="20771" y="32965"/>
                    </a:lnTo>
                    <a:cubicBezTo>
                      <a:pt x="20772" y="32964"/>
                      <a:pt x="20774" y="32964"/>
                      <a:pt x="20775" y="32964"/>
                    </a:cubicBezTo>
                    <a:cubicBezTo>
                      <a:pt x="20821" y="32954"/>
                      <a:pt x="20867" y="32940"/>
                      <a:pt x="20911" y="32926"/>
                    </a:cubicBezTo>
                    <a:cubicBezTo>
                      <a:pt x="20912" y="32924"/>
                      <a:pt x="20914" y="32924"/>
                      <a:pt x="20914" y="32924"/>
                    </a:cubicBezTo>
                    <a:cubicBezTo>
                      <a:pt x="20930" y="32918"/>
                      <a:pt x="20946" y="32912"/>
                      <a:pt x="20961" y="32907"/>
                    </a:cubicBezTo>
                    <a:cubicBezTo>
                      <a:pt x="20962" y="32907"/>
                      <a:pt x="20964" y="32905"/>
                      <a:pt x="20964" y="32905"/>
                    </a:cubicBezTo>
                    <a:cubicBezTo>
                      <a:pt x="20965" y="32905"/>
                      <a:pt x="20967" y="32905"/>
                      <a:pt x="20967" y="32904"/>
                    </a:cubicBezTo>
                    <a:cubicBezTo>
                      <a:pt x="20986" y="32896"/>
                      <a:pt x="21003" y="32889"/>
                      <a:pt x="21021" y="32880"/>
                    </a:cubicBezTo>
                    <a:lnTo>
                      <a:pt x="21024" y="32880"/>
                    </a:lnTo>
                    <a:cubicBezTo>
                      <a:pt x="21026" y="32879"/>
                      <a:pt x="21027" y="32879"/>
                      <a:pt x="21029" y="32877"/>
                    </a:cubicBezTo>
                    <a:cubicBezTo>
                      <a:pt x="21040" y="32873"/>
                      <a:pt x="21052" y="32867"/>
                      <a:pt x="21062" y="32861"/>
                    </a:cubicBezTo>
                    <a:lnTo>
                      <a:pt x="21064" y="32861"/>
                    </a:lnTo>
                    <a:cubicBezTo>
                      <a:pt x="21071" y="32856"/>
                      <a:pt x="21080" y="32852"/>
                      <a:pt x="21087" y="32849"/>
                    </a:cubicBezTo>
                    <a:cubicBezTo>
                      <a:pt x="21087" y="32849"/>
                      <a:pt x="21089" y="32848"/>
                      <a:pt x="21089" y="32848"/>
                    </a:cubicBezTo>
                    <a:cubicBezTo>
                      <a:pt x="21126" y="32828"/>
                      <a:pt x="21163" y="32806"/>
                      <a:pt x="21196" y="32784"/>
                    </a:cubicBezTo>
                    <a:cubicBezTo>
                      <a:pt x="21198" y="32783"/>
                      <a:pt x="21199" y="32783"/>
                      <a:pt x="21199" y="32783"/>
                    </a:cubicBezTo>
                    <a:cubicBezTo>
                      <a:pt x="21199" y="32783"/>
                      <a:pt x="21199" y="32781"/>
                      <a:pt x="21201" y="32781"/>
                    </a:cubicBezTo>
                    <a:cubicBezTo>
                      <a:pt x="21213" y="32774"/>
                      <a:pt x="21226" y="32764"/>
                      <a:pt x="21239" y="32755"/>
                    </a:cubicBezTo>
                    <a:cubicBezTo>
                      <a:pt x="21244" y="32752"/>
                      <a:pt x="21249" y="32747"/>
                      <a:pt x="21255" y="32745"/>
                    </a:cubicBezTo>
                    <a:cubicBezTo>
                      <a:pt x="21264" y="32737"/>
                      <a:pt x="21273" y="32730"/>
                      <a:pt x="21282" y="32722"/>
                    </a:cubicBezTo>
                    <a:cubicBezTo>
                      <a:pt x="21291" y="32717"/>
                      <a:pt x="21298" y="32709"/>
                      <a:pt x="21307" y="32703"/>
                    </a:cubicBezTo>
                    <a:cubicBezTo>
                      <a:pt x="21307" y="32703"/>
                      <a:pt x="21308" y="32702"/>
                      <a:pt x="21310" y="32700"/>
                    </a:cubicBezTo>
                    <a:cubicBezTo>
                      <a:pt x="21314" y="32697"/>
                      <a:pt x="21319" y="32693"/>
                      <a:pt x="21323" y="32689"/>
                    </a:cubicBezTo>
                    <a:cubicBezTo>
                      <a:pt x="21333" y="32680"/>
                      <a:pt x="21344" y="32671"/>
                      <a:pt x="21354" y="32662"/>
                    </a:cubicBezTo>
                    <a:cubicBezTo>
                      <a:pt x="21355" y="32661"/>
                      <a:pt x="21357" y="32659"/>
                      <a:pt x="21360" y="32658"/>
                    </a:cubicBezTo>
                    <a:cubicBezTo>
                      <a:pt x="21584" y="32450"/>
                      <a:pt x="21735" y="32163"/>
                      <a:pt x="21766" y="31840"/>
                    </a:cubicBezTo>
                    <a:cubicBezTo>
                      <a:pt x="21766" y="31837"/>
                      <a:pt x="21766" y="31834"/>
                      <a:pt x="21766" y="31830"/>
                    </a:cubicBezTo>
                    <a:cubicBezTo>
                      <a:pt x="21771" y="31793"/>
                      <a:pt x="21772" y="31755"/>
                      <a:pt x="21772" y="31717"/>
                    </a:cubicBezTo>
                    <a:cubicBezTo>
                      <a:pt x="21772" y="31697"/>
                      <a:pt x="21772" y="31680"/>
                      <a:pt x="21771" y="31662"/>
                    </a:cubicBezTo>
                    <a:cubicBezTo>
                      <a:pt x="21771" y="31658"/>
                      <a:pt x="21771" y="31653"/>
                      <a:pt x="21771" y="31650"/>
                    </a:cubicBezTo>
                    <a:cubicBezTo>
                      <a:pt x="21769" y="31637"/>
                      <a:pt x="21769" y="31622"/>
                      <a:pt x="21768" y="31609"/>
                    </a:cubicBezTo>
                    <a:cubicBezTo>
                      <a:pt x="21768" y="31608"/>
                      <a:pt x="21768" y="31606"/>
                      <a:pt x="21768" y="31605"/>
                    </a:cubicBezTo>
                    <a:cubicBezTo>
                      <a:pt x="21768" y="31605"/>
                      <a:pt x="21766" y="31603"/>
                      <a:pt x="21766" y="31603"/>
                    </a:cubicBezTo>
                    <a:cubicBezTo>
                      <a:pt x="21766" y="31599"/>
                      <a:pt x="21766" y="31594"/>
                      <a:pt x="21765" y="31590"/>
                    </a:cubicBezTo>
                    <a:cubicBezTo>
                      <a:pt x="21765" y="31578"/>
                      <a:pt x="21763" y="31566"/>
                      <a:pt x="21762" y="31555"/>
                    </a:cubicBezTo>
                    <a:cubicBezTo>
                      <a:pt x="21760" y="31550"/>
                      <a:pt x="21760" y="31544"/>
                      <a:pt x="21759" y="31538"/>
                    </a:cubicBezTo>
                    <a:cubicBezTo>
                      <a:pt x="21757" y="31527"/>
                      <a:pt x="21756" y="31515"/>
                      <a:pt x="21755" y="31503"/>
                    </a:cubicBezTo>
                    <a:cubicBezTo>
                      <a:pt x="21753" y="31502"/>
                      <a:pt x="21753" y="31500"/>
                      <a:pt x="21753" y="31499"/>
                    </a:cubicBezTo>
                    <a:lnTo>
                      <a:pt x="21752" y="31493"/>
                    </a:lnTo>
                    <a:cubicBezTo>
                      <a:pt x="21752" y="31487"/>
                      <a:pt x="21750" y="31482"/>
                      <a:pt x="21749" y="31478"/>
                    </a:cubicBezTo>
                    <a:cubicBezTo>
                      <a:pt x="21747" y="31469"/>
                      <a:pt x="21746" y="31460"/>
                      <a:pt x="21744" y="31452"/>
                    </a:cubicBezTo>
                    <a:cubicBezTo>
                      <a:pt x="21743" y="31444"/>
                      <a:pt x="21740" y="31435"/>
                      <a:pt x="21738" y="31427"/>
                    </a:cubicBezTo>
                    <a:cubicBezTo>
                      <a:pt x="21737" y="31419"/>
                      <a:pt x="21734" y="31410"/>
                      <a:pt x="21732" y="31403"/>
                    </a:cubicBezTo>
                    <a:cubicBezTo>
                      <a:pt x="21732" y="31399"/>
                      <a:pt x="21731" y="31396"/>
                      <a:pt x="21729" y="31393"/>
                    </a:cubicBezTo>
                    <a:cubicBezTo>
                      <a:pt x="21729" y="31390"/>
                      <a:pt x="21729" y="31388"/>
                      <a:pt x="21728" y="31385"/>
                    </a:cubicBezTo>
                    <a:cubicBezTo>
                      <a:pt x="21727" y="31381"/>
                      <a:pt x="21725" y="31376"/>
                      <a:pt x="21725" y="31372"/>
                    </a:cubicBezTo>
                    <a:cubicBezTo>
                      <a:pt x="21722" y="31365"/>
                      <a:pt x="21721" y="31359"/>
                      <a:pt x="21719" y="31353"/>
                    </a:cubicBezTo>
                    <a:cubicBezTo>
                      <a:pt x="21716" y="31343"/>
                      <a:pt x="21713" y="31334"/>
                      <a:pt x="21710" y="31323"/>
                    </a:cubicBezTo>
                    <a:cubicBezTo>
                      <a:pt x="21709" y="31320"/>
                      <a:pt x="21707" y="31318"/>
                      <a:pt x="21707" y="31313"/>
                    </a:cubicBezTo>
                    <a:cubicBezTo>
                      <a:pt x="21707" y="31313"/>
                      <a:pt x="21707" y="31313"/>
                      <a:pt x="21706" y="31315"/>
                    </a:cubicBezTo>
                    <a:cubicBezTo>
                      <a:pt x="21704" y="31306"/>
                      <a:pt x="21702" y="31297"/>
                      <a:pt x="21699" y="31290"/>
                    </a:cubicBezTo>
                    <a:cubicBezTo>
                      <a:pt x="21697" y="31288"/>
                      <a:pt x="21697" y="31287"/>
                      <a:pt x="21697" y="31285"/>
                    </a:cubicBezTo>
                    <a:cubicBezTo>
                      <a:pt x="21685" y="31253"/>
                      <a:pt x="21672" y="31222"/>
                      <a:pt x="21659" y="31189"/>
                    </a:cubicBezTo>
                    <a:cubicBezTo>
                      <a:pt x="21657" y="31188"/>
                      <a:pt x="21657" y="31186"/>
                      <a:pt x="21656" y="31184"/>
                    </a:cubicBezTo>
                    <a:cubicBezTo>
                      <a:pt x="21641" y="31153"/>
                      <a:pt x="21626" y="31122"/>
                      <a:pt x="21609" y="31092"/>
                    </a:cubicBezTo>
                    <a:cubicBezTo>
                      <a:pt x="21609" y="31092"/>
                      <a:pt x="21609" y="31092"/>
                      <a:pt x="21609" y="31091"/>
                    </a:cubicBezTo>
                    <a:cubicBezTo>
                      <a:pt x="21575" y="31029"/>
                      <a:pt x="21535" y="30971"/>
                      <a:pt x="21491" y="30916"/>
                    </a:cubicBezTo>
                    <a:cubicBezTo>
                      <a:pt x="21425" y="30833"/>
                      <a:pt x="21348" y="30758"/>
                      <a:pt x="21263" y="30695"/>
                    </a:cubicBezTo>
                    <a:cubicBezTo>
                      <a:pt x="21261" y="30693"/>
                      <a:pt x="21258" y="30692"/>
                      <a:pt x="21257" y="30690"/>
                    </a:cubicBezTo>
                    <a:cubicBezTo>
                      <a:pt x="21326" y="30543"/>
                      <a:pt x="21394" y="30393"/>
                      <a:pt x="21460" y="30240"/>
                    </a:cubicBezTo>
                    <a:cubicBezTo>
                      <a:pt x="21706" y="29671"/>
                      <a:pt x="21934" y="29064"/>
                      <a:pt x="22145" y="28425"/>
                    </a:cubicBezTo>
                    <a:cubicBezTo>
                      <a:pt x="22804" y="28562"/>
                      <a:pt x="23444" y="28668"/>
                      <a:pt x="24059" y="28739"/>
                    </a:cubicBezTo>
                    <a:cubicBezTo>
                      <a:pt x="24702" y="28813"/>
                      <a:pt x="25317" y="28850"/>
                      <a:pt x="25901" y="28850"/>
                    </a:cubicBezTo>
                    <a:cubicBezTo>
                      <a:pt x="26895" y="28850"/>
                      <a:pt x="27797" y="28742"/>
                      <a:pt x="28582" y="28521"/>
                    </a:cubicBezTo>
                    <a:cubicBezTo>
                      <a:pt x="29829" y="28171"/>
                      <a:pt x="30783" y="27534"/>
                      <a:pt x="31325" y="26595"/>
                    </a:cubicBezTo>
                    <a:cubicBezTo>
                      <a:pt x="31867" y="25657"/>
                      <a:pt x="31941" y="24511"/>
                      <a:pt x="31621" y="23256"/>
                    </a:cubicBezTo>
                    <a:cubicBezTo>
                      <a:pt x="31302" y="22003"/>
                      <a:pt x="30589" y="20635"/>
                      <a:pt x="29548" y="19230"/>
                    </a:cubicBezTo>
                    <a:cubicBezTo>
                      <a:pt x="29179" y="18734"/>
                      <a:pt x="28769" y="18233"/>
                      <a:pt x="28321" y="17731"/>
                    </a:cubicBezTo>
                    <a:cubicBezTo>
                      <a:pt x="28769" y="17229"/>
                      <a:pt x="29179" y="16727"/>
                      <a:pt x="29548" y="16231"/>
                    </a:cubicBezTo>
                    <a:cubicBezTo>
                      <a:pt x="30366" y="15126"/>
                      <a:pt x="30982" y="14045"/>
                      <a:pt x="31362" y="13025"/>
                    </a:cubicBezTo>
                    <a:cubicBezTo>
                      <a:pt x="31466" y="12746"/>
                      <a:pt x="31553" y="12472"/>
                      <a:pt x="31621" y="12204"/>
                    </a:cubicBezTo>
                    <a:cubicBezTo>
                      <a:pt x="31789" y="11546"/>
                      <a:pt x="31848" y="10917"/>
                      <a:pt x="31787" y="10334"/>
                    </a:cubicBezTo>
                    <a:cubicBezTo>
                      <a:pt x="31798" y="10328"/>
                      <a:pt x="31808" y="10324"/>
                      <a:pt x="31818" y="10318"/>
                    </a:cubicBezTo>
                    <a:cubicBezTo>
                      <a:pt x="31820" y="10318"/>
                      <a:pt x="31820" y="10318"/>
                      <a:pt x="31821" y="10316"/>
                    </a:cubicBezTo>
                    <a:lnTo>
                      <a:pt x="31823" y="10316"/>
                    </a:lnTo>
                    <a:cubicBezTo>
                      <a:pt x="31867" y="10293"/>
                      <a:pt x="31911" y="10266"/>
                      <a:pt x="31952" y="10238"/>
                    </a:cubicBezTo>
                    <a:cubicBezTo>
                      <a:pt x="31954" y="10237"/>
                      <a:pt x="31955" y="10237"/>
                      <a:pt x="31957" y="10235"/>
                    </a:cubicBezTo>
                    <a:cubicBezTo>
                      <a:pt x="31989" y="10213"/>
                      <a:pt x="32019" y="10190"/>
                      <a:pt x="32050" y="10166"/>
                    </a:cubicBezTo>
                    <a:cubicBezTo>
                      <a:pt x="32050" y="10165"/>
                      <a:pt x="32050" y="10165"/>
                      <a:pt x="32051" y="10165"/>
                    </a:cubicBezTo>
                    <a:cubicBezTo>
                      <a:pt x="32113" y="10112"/>
                      <a:pt x="32170" y="10054"/>
                      <a:pt x="32220" y="9992"/>
                    </a:cubicBezTo>
                    <a:lnTo>
                      <a:pt x="32222" y="9992"/>
                    </a:lnTo>
                    <a:cubicBezTo>
                      <a:pt x="32223" y="9990"/>
                      <a:pt x="32225" y="9987"/>
                      <a:pt x="32228" y="9984"/>
                    </a:cubicBezTo>
                    <a:cubicBezTo>
                      <a:pt x="32368" y="9810"/>
                      <a:pt x="32463" y="9598"/>
                      <a:pt x="32497" y="9367"/>
                    </a:cubicBezTo>
                    <a:cubicBezTo>
                      <a:pt x="32497" y="9364"/>
                      <a:pt x="32497" y="9364"/>
                      <a:pt x="32497" y="9364"/>
                    </a:cubicBezTo>
                    <a:cubicBezTo>
                      <a:pt x="32497" y="9359"/>
                      <a:pt x="32497" y="9356"/>
                      <a:pt x="32499" y="9352"/>
                    </a:cubicBezTo>
                    <a:cubicBezTo>
                      <a:pt x="32506" y="9296"/>
                      <a:pt x="32511" y="9238"/>
                      <a:pt x="32511" y="9180"/>
                    </a:cubicBezTo>
                    <a:cubicBezTo>
                      <a:pt x="32511" y="9159"/>
                      <a:pt x="32511" y="9140"/>
                      <a:pt x="32509" y="9121"/>
                    </a:cubicBezTo>
                    <a:cubicBezTo>
                      <a:pt x="32509" y="9115"/>
                      <a:pt x="32509" y="9110"/>
                      <a:pt x="32508" y="9104"/>
                    </a:cubicBezTo>
                    <a:cubicBezTo>
                      <a:pt x="32508" y="9091"/>
                      <a:pt x="32506" y="9077"/>
                      <a:pt x="32505" y="9063"/>
                    </a:cubicBezTo>
                    <a:cubicBezTo>
                      <a:pt x="32505" y="9060"/>
                      <a:pt x="32505" y="9056"/>
                      <a:pt x="32505" y="9053"/>
                    </a:cubicBezTo>
                    <a:cubicBezTo>
                      <a:pt x="32505" y="9051"/>
                      <a:pt x="32503" y="9049"/>
                      <a:pt x="32503" y="9046"/>
                    </a:cubicBezTo>
                    <a:cubicBezTo>
                      <a:pt x="32503" y="9043"/>
                      <a:pt x="32503" y="9040"/>
                      <a:pt x="32502" y="9037"/>
                    </a:cubicBezTo>
                    <a:cubicBezTo>
                      <a:pt x="32502" y="9026"/>
                      <a:pt x="32500" y="9016"/>
                      <a:pt x="32499" y="9006"/>
                    </a:cubicBezTo>
                    <a:cubicBezTo>
                      <a:pt x="32497" y="9001"/>
                      <a:pt x="32497" y="8996"/>
                      <a:pt x="32497" y="8991"/>
                    </a:cubicBezTo>
                    <a:cubicBezTo>
                      <a:pt x="32496" y="8987"/>
                      <a:pt x="32496" y="8981"/>
                      <a:pt x="32494" y="8976"/>
                    </a:cubicBezTo>
                    <a:cubicBezTo>
                      <a:pt x="32494" y="8975"/>
                      <a:pt x="32494" y="8973"/>
                      <a:pt x="32493" y="8972"/>
                    </a:cubicBezTo>
                    <a:cubicBezTo>
                      <a:pt x="32491" y="8959"/>
                      <a:pt x="32490" y="8947"/>
                      <a:pt x="32487" y="8934"/>
                    </a:cubicBezTo>
                    <a:cubicBezTo>
                      <a:pt x="32487" y="8932"/>
                      <a:pt x="32486" y="8931"/>
                      <a:pt x="32486" y="8929"/>
                    </a:cubicBezTo>
                    <a:cubicBezTo>
                      <a:pt x="32486" y="8926"/>
                      <a:pt x="32484" y="8923"/>
                      <a:pt x="32484" y="8922"/>
                    </a:cubicBezTo>
                    <a:cubicBezTo>
                      <a:pt x="32483" y="8916"/>
                      <a:pt x="32483" y="8910"/>
                      <a:pt x="32481" y="8906"/>
                    </a:cubicBezTo>
                    <a:cubicBezTo>
                      <a:pt x="32478" y="8895"/>
                      <a:pt x="32477" y="8885"/>
                      <a:pt x="32474" y="8875"/>
                    </a:cubicBezTo>
                    <a:cubicBezTo>
                      <a:pt x="32471" y="8864"/>
                      <a:pt x="32469" y="8854"/>
                      <a:pt x="32466" y="8844"/>
                    </a:cubicBezTo>
                    <a:cubicBezTo>
                      <a:pt x="32463" y="8835"/>
                      <a:pt x="32460" y="8826"/>
                      <a:pt x="32459" y="8819"/>
                    </a:cubicBezTo>
                    <a:cubicBezTo>
                      <a:pt x="32455" y="8804"/>
                      <a:pt x="32450" y="8791"/>
                      <a:pt x="32446" y="8776"/>
                    </a:cubicBezTo>
                    <a:lnTo>
                      <a:pt x="32440" y="8761"/>
                    </a:lnTo>
                    <a:cubicBezTo>
                      <a:pt x="32437" y="8750"/>
                      <a:pt x="32432" y="8739"/>
                      <a:pt x="32428" y="8729"/>
                    </a:cubicBezTo>
                    <a:cubicBezTo>
                      <a:pt x="32427" y="8725"/>
                      <a:pt x="32425" y="8722"/>
                      <a:pt x="32424" y="8719"/>
                    </a:cubicBezTo>
                    <a:lnTo>
                      <a:pt x="32421" y="8708"/>
                    </a:lnTo>
                    <a:cubicBezTo>
                      <a:pt x="32419" y="8707"/>
                      <a:pt x="32419" y="8704"/>
                      <a:pt x="32418" y="8702"/>
                    </a:cubicBezTo>
                    <a:cubicBezTo>
                      <a:pt x="32413" y="8691"/>
                      <a:pt x="32409" y="8679"/>
                      <a:pt x="32403" y="8667"/>
                    </a:cubicBezTo>
                    <a:cubicBezTo>
                      <a:pt x="32399" y="8654"/>
                      <a:pt x="32391" y="8641"/>
                      <a:pt x="32385" y="8627"/>
                    </a:cubicBezTo>
                    <a:cubicBezTo>
                      <a:pt x="32384" y="8623"/>
                      <a:pt x="32381" y="8619"/>
                      <a:pt x="32379" y="8614"/>
                    </a:cubicBezTo>
                    <a:cubicBezTo>
                      <a:pt x="32374" y="8602"/>
                      <a:pt x="32366" y="8591"/>
                      <a:pt x="32360" y="8579"/>
                    </a:cubicBezTo>
                    <a:cubicBezTo>
                      <a:pt x="32357" y="8573"/>
                      <a:pt x="32354" y="8567"/>
                      <a:pt x="32350" y="8560"/>
                    </a:cubicBezTo>
                    <a:cubicBezTo>
                      <a:pt x="32344" y="8548"/>
                      <a:pt x="32337" y="8535"/>
                      <a:pt x="32329" y="8523"/>
                    </a:cubicBezTo>
                    <a:cubicBezTo>
                      <a:pt x="32326" y="8520"/>
                      <a:pt x="32325" y="8517"/>
                      <a:pt x="32324" y="8512"/>
                    </a:cubicBezTo>
                    <a:cubicBezTo>
                      <a:pt x="32313" y="8496"/>
                      <a:pt x="32303" y="8480"/>
                      <a:pt x="32293" y="8464"/>
                    </a:cubicBezTo>
                    <a:cubicBezTo>
                      <a:pt x="32291" y="8464"/>
                      <a:pt x="32291" y="8462"/>
                      <a:pt x="32291" y="8462"/>
                    </a:cubicBezTo>
                    <a:cubicBezTo>
                      <a:pt x="32281" y="8448"/>
                      <a:pt x="32269" y="8433"/>
                      <a:pt x="32259" y="8418"/>
                    </a:cubicBezTo>
                    <a:lnTo>
                      <a:pt x="32254" y="8411"/>
                    </a:lnTo>
                    <a:cubicBezTo>
                      <a:pt x="32192" y="8330"/>
                      <a:pt x="32123" y="8256"/>
                      <a:pt x="32045" y="8193"/>
                    </a:cubicBezTo>
                    <a:cubicBezTo>
                      <a:pt x="32045" y="8191"/>
                      <a:pt x="32044" y="8191"/>
                      <a:pt x="32044" y="8191"/>
                    </a:cubicBezTo>
                    <a:cubicBezTo>
                      <a:pt x="32029" y="8178"/>
                      <a:pt x="32013" y="8166"/>
                      <a:pt x="31997" y="8155"/>
                    </a:cubicBezTo>
                    <a:cubicBezTo>
                      <a:pt x="31997" y="8153"/>
                      <a:pt x="31995" y="8153"/>
                      <a:pt x="31995" y="8153"/>
                    </a:cubicBezTo>
                    <a:cubicBezTo>
                      <a:pt x="31980" y="8141"/>
                      <a:pt x="31964" y="8131"/>
                      <a:pt x="31949" y="8121"/>
                    </a:cubicBezTo>
                    <a:cubicBezTo>
                      <a:pt x="31947" y="8119"/>
                      <a:pt x="31945" y="8118"/>
                      <a:pt x="31942" y="8116"/>
                    </a:cubicBezTo>
                    <a:cubicBezTo>
                      <a:pt x="31929" y="8108"/>
                      <a:pt x="31916" y="8099"/>
                      <a:pt x="31902" y="8090"/>
                    </a:cubicBezTo>
                    <a:cubicBezTo>
                      <a:pt x="31896" y="8087"/>
                      <a:pt x="31892" y="8084"/>
                      <a:pt x="31888" y="8081"/>
                    </a:cubicBezTo>
                    <a:cubicBezTo>
                      <a:pt x="31876" y="8074"/>
                      <a:pt x="31863" y="8066"/>
                      <a:pt x="31851" y="8060"/>
                    </a:cubicBezTo>
                    <a:cubicBezTo>
                      <a:pt x="31845" y="8056"/>
                      <a:pt x="31839" y="8053"/>
                      <a:pt x="31833" y="8050"/>
                    </a:cubicBezTo>
                    <a:cubicBezTo>
                      <a:pt x="31821" y="8044"/>
                      <a:pt x="31810" y="8038"/>
                      <a:pt x="31796" y="8032"/>
                    </a:cubicBezTo>
                    <a:lnTo>
                      <a:pt x="31780" y="8024"/>
                    </a:lnTo>
                    <a:cubicBezTo>
                      <a:pt x="31767" y="8018"/>
                      <a:pt x="31754" y="8012"/>
                      <a:pt x="31740" y="8006"/>
                    </a:cubicBezTo>
                    <a:cubicBezTo>
                      <a:pt x="31733" y="8003"/>
                      <a:pt x="31727" y="8000"/>
                      <a:pt x="31720" y="7997"/>
                    </a:cubicBezTo>
                    <a:cubicBezTo>
                      <a:pt x="31706" y="7991"/>
                      <a:pt x="31693" y="7987"/>
                      <a:pt x="31680" y="7981"/>
                    </a:cubicBezTo>
                    <a:cubicBezTo>
                      <a:pt x="31671" y="7978"/>
                      <a:pt x="31661" y="7975"/>
                      <a:pt x="31652" y="7972"/>
                    </a:cubicBezTo>
                    <a:lnTo>
                      <a:pt x="31627" y="7963"/>
                    </a:lnTo>
                    <a:cubicBezTo>
                      <a:pt x="31618" y="7960"/>
                      <a:pt x="31609" y="7957"/>
                      <a:pt x="31600" y="7954"/>
                    </a:cubicBezTo>
                    <a:cubicBezTo>
                      <a:pt x="31589" y="7951"/>
                      <a:pt x="31575" y="7947"/>
                      <a:pt x="31562" y="7944"/>
                    </a:cubicBezTo>
                    <a:cubicBezTo>
                      <a:pt x="31555" y="7943"/>
                      <a:pt x="31547" y="7940"/>
                      <a:pt x="31540" y="7938"/>
                    </a:cubicBezTo>
                    <a:cubicBezTo>
                      <a:pt x="31524" y="7934"/>
                      <a:pt x="31508" y="7931"/>
                      <a:pt x="31491" y="7926"/>
                    </a:cubicBezTo>
                    <a:cubicBezTo>
                      <a:pt x="31489" y="7926"/>
                      <a:pt x="31486" y="7926"/>
                      <a:pt x="31481" y="7925"/>
                    </a:cubicBezTo>
                    <a:cubicBezTo>
                      <a:pt x="31465" y="7922"/>
                      <a:pt x="31449" y="7919"/>
                      <a:pt x="31433" y="7916"/>
                    </a:cubicBezTo>
                    <a:cubicBezTo>
                      <a:pt x="31428" y="7916"/>
                      <a:pt x="31424" y="7915"/>
                      <a:pt x="31421" y="7915"/>
                    </a:cubicBezTo>
                    <a:cubicBezTo>
                      <a:pt x="31402" y="7912"/>
                      <a:pt x="31381" y="7909"/>
                      <a:pt x="31362" y="7907"/>
                    </a:cubicBezTo>
                    <a:cubicBezTo>
                      <a:pt x="31318" y="7903"/>
                      <a:pt x="31275" y="7901"/>
                      <a:pt x="31231" y="7901"/>
                    </a:cubicBezTo>
                    <a:lnTo>
                      <a:pt x="31218" y="7901"/>
                    </a:lnTo>
                    <a:cubicBezTo>
                      <a:pt x="31017" y="7903"/>
                      <a:pt x="30827" y="7951"/>
                      <a:pt x="30659" y="8035"/>
                    </a:cubicBezTo>
                    <a:cubicBezTo>
                      <a:pt x="30122" y="7538"/>
                      <a:pt x="29418" y="7174"/>
                      <a:pt x="28583" y="6938"/>
                    </a:cubicBezTo>
                    <a:cubicBezTo>
                      <a:pt x="27798" y="6718"/>
                      <a:pt x="26896" y="6610"/>
                      <a:pt x="25902" y="6610"/>
                    </a:cubicBezTo>
                    <a:cubicBezTo>
                      <a:pt x="25318" y="6610"/>
                      <a:pt x="24702" y="6648"/>
                      <a:pt x="24059" y="6722"/>
                    </a:cubicBezTo>
                    <a:cubicBezTo>
                      <a:pt x="23444" y="6792"/>
                      <a:pt x="22804" y="6897"/>
                      <a:pt x="22146" y="7034"/>
                    </a:cubicBezTo>
                    <a:cubicBezTo>
                      <a:pt x="21934" y="6395"/>
                      <a:pt x="21706" y="5790"/>
                      <a:pt x="21460" y="5221"/>
                    </a:cubicBezTo>
                    <a:cubicBezTo>
                      <a:pt x="20765" y="3617"/>
                      <a:pt x="19936" y="2316"/>
                      <a:pt x="19010" y="1411"/>
                    </a:cubicBezTo>
                    <a:cubicBezTo>
                      <a:pt x="18337" y="755"/>
                      <a:pt x="17609" y="308"/>
                      <a:pt x="16846" y="113"/>
                    </a:cubicBezTo>
                    <a:cubicBezTo>
                      <a:pt x="16559" y="39"/>
                      <a:pt x="16268" y="1"/>
                      <a:pt x="159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565549" y="3151243"/>
                <a:ext cx="396724" cy="450272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5659" extrusionOk="0">
                    <a:moveTo>
                      <a:pt x="3341" y="1"/>
                    </a:moveTo>
                    <a:cubicBezTo>
                      <a:pt x="3582" y="558"/>
                      <a:pt x="3807" y="1152"/>
                      <a:pt x="4015" y="1780"/>
                    </a:cubicBezTo>
                    <a:lnTo>
                      <a:pt x="4015" y="1780"/>
                    </a:lnTo>
                    <a:cubicBezTo>
                      <a:pt x="4015" y="1780"/>
                      <a:pt x="4015" y="1780"/>
                      <a:pt x="4015" y="1780"/>
                    </a:cubicBezTo>
                    <a:cubicBezTo>
                      <a:pt x="3808" y="1152"/>
                      <a:pt x="3582" y="558"/>
                      <a:pt x="3341" y="1"/>
                    </a:cubicBezTo>
                    <a:close/>
                    <a:moveTo>
                      <a:pt x="4015" y="1780"/>
                    </a:moveTo>
                    <a:cubicBezTo>
                      <a:pt x="2738" y="2055"/>
                      <a:pt x="1391" y="2453"/>
                      <a:pt x="1" y="2968"/>
                    </a:cubicBezTo>
                    <a:cubicBezTo>
                      <a:pt x="136" y="2971"/>
                      <a:pt x="272" y="2986"/>
                      <a:pt x="407" y="3014"/>
                    </a:cubicBezTo>
                    <a:cubicBezTo>
                      <a:pt x="1675" y="2560"/>
                      <a:pt x="2905" y="2205"/>
                      <a:pt x="4071" y="1954"/>
                    </a:cubicBezTo>
                    <a:cubicBezTo>
                      <a:pt x="4438" y="3090"/>
                      <a:pt x="4746" y="4333"/>
                      <a:pt x="4986" y="5659"/>
                    </a:cubicBezTo>
                    <a:cubicBezTo>
                      <a:pt x="4734" y="4265"/>
                      <a:pt x="4406" y="2963"/>
                      <a:pt x="4015" y="17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565549" y="4680282"/>
                <a:ext cx="396724" cy="450113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5657" extrusionOk="0">
                    <a:moveTo>
                      <a:pt x="4986" y="0"/>
                    </a:moveTo>
                    <a:lnTo>
                      <a:pt x="4986" y="0"/>
                    </a:lnTo>
                    <a:cubicBezTo>
                      <a:pt x="4746" y="1326"/>
                      <a:pt x="4438" y="2568"/>
                      <a:pt x="4071" y="3704"/>
                    </a:cubicBezTo>
                    <a:cubicBezTo>
                      <a:pt x="2905" y="3453"/>
                      <a:pt x="1675" y="3099"/>
                      <a:pt x="407" y="2643"/>
                    </a:cubicBezTo>
                    <a:cubicBezTo>
                      <a:pt x="272" y="2671"/>
                      <a:pt x="136" y="2686"/>
                      <a:pt x="1" y="2691"/>
                    </a:cubicBezTo>
                    <a:cubicBezTo>
                      <a:pt x="1391" y="3206"/>
                      <a:pt x="2738" y="3602"/>
                      <a:pt x="4015" y="3878"/>
                    </a:cubicBezTo>
                    <a:cubicBezTo>
                      <a:pt x="3808" y="4505"/>
                      <a:pt x="3582" y="5100"/>
                      <a:pt x="3342" y="5656"/>
                    </a:cubicBezTo>
                    <a:cubicBezTo>
                      <a:pt x="4037" y="4051"/>
                      <a:pt x="4600" y="2133"/>
                      <a:pt x="49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91153" y="4473885"/>
                <a:ext cx="557" cy="3819"/>
              </a:xfrm>
              <a:custGeom>
                <a:avLst/>
                <a:gdLst/>
                <a:ahLst/>
                <a:cxnLst/>
                <a:rect l="l" t="t" r="r" b="b"/>
                <a:pathLst>
                  <a:path w="7" h="48" extrusionOk="0">
                    <a:moveTo>
                      <a:pt x="0" y="48"/>
                    </a:moveTo>
                    <a:cubicBezTo>
                      <a:pt x="0" y="48"/>
                      <a:pt x="0" y="48"/>
                      <a:pt x="0" y="48"/>
                    </a:cubicBezTo>
                    <a:cubicBezTo>
                      <a:pt x="2" y="32"/>
                      <a:pt x="5" y="17"/>
                      <a:pt x="6" y="1"/>
                    </a:cubicBezTo>
                    <a:lnTo>
                      <a:pt x="6" y="1"/>
                    </a:lnTo>
                    <a:cubicBezTo>
                      <a:pt x="5" y="17"/>
                      <a:pt x="2" y="32"/>
                      <a:pt x="0" y="48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7916521" y="4988763"/>
                <a:ext cx="491409" cy="562860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7074" extrusionOk="0">
                    <a:moveTo>
                      <a:pt x="181" y="1"/>
                    </a:moveTo>
                    <a:cubicBezTo>
                      <a:pt x="120" y="14"/>
                      <a:pt x="61" y="26"/>
                      <a:pt x="1" y="39"/>
                    </a:cubicBezTo>
                    <a:cubicBezTo>
                      <a:pt x="212" y="678"/>
                      <a:pt x="441" y="1285"/>
                      <a:pt x="687" y="1852"/>
                    </a:cubicBezTo>
                    <a:cubicBezTo>
                      <a:pt x="1382" y="3455"/>
                      <a:pt x="2210" y="4756"/>
                      <a:pt x="3136" y="5660"/>
                    </a:cubicBezTo>
                    <a:cubicBezTo>
                      <a:pt x="4062" y="6564"/>
                      <a:pt x="5092" y="7072"/>
                      <a:pt x="6176" y="7074"/>
                    </a:cubicBezTo>
                    <a:lnTo>
                      <a:pt x="6176" y="6891"/>
                    </a:lnTo>
                    <a:cubicBezTo>
                      <a:pt x="5149" y="6891"/>
                      <a:pt x="4167" y="6411"/>
                      <a:pt x="3264" y="5530"/>
                    </a:cubicBezTo>
                    <a:cubicBezTo>
                      <a:pt x="2362" y="4650"/>
                      <a:pt x="1543" y="3368"/>
                      <a:pt x="854" y="1779"/>
                    </a:cubicBezTo>
                    <a:cubicBezTo>
                      <a:pt x="612" y="1223"/>
                      <a:pt x="388" y="628"/>
                      <a:pt x="1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844590" y="3145515"/>
                <a:ext cx="732021" cy="482577"/>
              </a:xfrm>
              <a:custGeom>
                <a:avLst/>
                <a:gdLst/>
                <a:ahLst/>
                <a:cxnLst/>
                <a:rect l="l" t="t" r="r" b="b"/>
                <a:pathLst>
                  <a:path w="9200" h="6065" extrusionOk="0">
                    <a:moveTo>
                      <a:pt x="0" y="1"/>
                    </a:moveTo>
                    <a:cubicBezTo>
                      <a:pt x="129" y="299"/>
                      <a:pt x="254" y="607"/>
                      <a:pt x="374" y="925"/>
                    </a:cubicBezTo>
                    <a:lnTo>
                      <a:pt x="374" y="925"/>
                    </a:lnTo>
                    <a:cubicBezTo>
                      <a:pt x="254" y="607"/>
                      <a:pt x="130" y="299"/>
                      <a:pt x="0" y="1"/>
                    </a:cubicBezTo>
                    <a:close/>
                    <a:moveTo>
                      <a:pt x="374" y="925"/>
                    </a:moveTo>
                    <a:cubicBezTo>
                      <a:pt x="482" y="1214"/>
                      <a:pt x="586" y="1510"/>
                      <a:pt x="686" y="1815"/>
                    </a:cubicBezTo>
                    <a:cubicBezTo>
                      <a:pt x="687" y="1815"/>
                      <a:pt x="687" y="1815"/>
                      <a:pt x="687" y="1815"/>
                    </a:cubicBezTo>
                    <a:lnTo>
                      <a:pt x="687" y="1815"/>
                    </a:lnTo>
                    <a:cubicBezTo>
                      <a:pt x="587" y="1510"/>
                      <a:pt x="482" y="1214"/>
                      <a:pt x="374" y="925"/>
                    </a:cubicBezTo>
                    <a:close/>
                    <a:moveTo>
                      <a:pt x="4442" y="1390"/>
                    </a:moveTo>
                    <a:cubicBezTo>
                      <a:pt x="3858" y="1390"/>
                      <a:pt x="3242" y="1428"/>
                      <a:pt x="2599" y="1501"/>
                    </a:cubicBezTo>
                    <a:cubicBezTo>
                      <a:pt x="1986" y="1572"/>
                      <a:pt x="1345" y="1676"/>
                      <a:pt x="687" y="1815"/>
                    </a:cubicBezTo>
                    <a:lnTo>
                      <a:pt x="687" y="1815"/>
                    </a:lnTo>
                    <a:cubicBezTo>
                      <a:pt x="706" y="1872"/>
                      <a:pt x="725" y="1930"/>
                      <a:pt x="744" y="1989"/>
                    </a:cubicBezTo>
                    <a:lnTo>
                      <a:pt x="744" y="1989"/>
                    </a:lnTo>
                    <a:cubicBezTo>
                      <a:pt x="1390" y="1855"/>
                      <a:pt x="2018" y="1752"/>
                      <a:pt x="2620" y="1682"/>
                    </a:cubicBezTo>
                    <a:cubicBezTo>
                      <a:pt x="3256" y="1609"/>
                      <a:pt x="3865" y="1573"/>
                      <a:pt x="4441" y="1573"/>
                    </a:cubicBezTo>
                    <a:cubicBezTo>
                      <a:pt x="5423" y="1573"/>
                      <a:pt x="6309" y="1679"/>
                      <a:pt x="7075" y="1894"/>
                    </a:cubicBezTo>
                    <a:cubicBezTo>
                      <a:pt x="7868" y="2117"/>
                      <a:pt x="8531" y="2456"/>
                      <a:pt x="9038" y="2912"/>
                    </a:cubicBezTo>
                    <a:cubicBezTo>
                      <a:pt x="9089" y="2877"/>
                      <a:pt x="9144" y="2844"/>
                      <a:pt x="9200" y="2815"/>
                    </a:cubicBezTo>
                    <a:cubicBezTo>
                      <a:pt x="8664" y="2319"/>
                      <a:pt x="7960" y="1953"/>
                      <a:pt x="7123" y="1719"/>
                    </a:cubicBezTo>
                    <a:cubicBezTo>
                      <a:pt x="6338" y="1498"/>
                      <a:pt x="5436" y="1390"/>
                      <a:pt x="4442" y="1390"/>
                    </a:cubicBezTo>
                    <a:close/>
                    <a:moveTo>
                      <a:pt x="744" y="1989"/>
                    </a:moveTo>
                    <a:lnTo>
                      <a:pt x="744" y="1989"/>
                    </a:lnTo>
                    <a:cubicBezTo>
                      <a:pt x="744" y="1989"/>
                      <a:pt x="744" y="1989"/>
                      <a:pt x="744" y="1989"/>
                    </a:cubicBezTo>
                    <a:cubicBezTo>
                      <a:pt x="1143" y="3233"/>
                      <a:pt x="1474" y="4601"/>
                      <a:pt x="1723" y="6065"/>
                    </a:cubicBezTo>
                    <a:cubicBezTo>
                      <a:pt x="1475" y="4602"/>
                      <a:pt x="1144" y="3233"/>
                      <a:pt x="744" y="19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649731" y="5347372"/>
                <a:ext cx="77976" cy="91741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153" extrusionOk="0">
                    <a:moveTo>
                      <a:pt x="979" y="1"/>
                    </a:moveTo>
                    <a:cubicBezTo>
                      <a:pt x="667" y="436"/>
                      <a:pt x="340" y="821"/>
                      <a:pt x="0" y="1153"/>
                    </a:cubicBezTo>
                    <a:cubicBezTo>
                      <a:pt x="340" y="822"/>
                      <a:pt x="667" y="436"/>
                      <a:pt x="979" y="1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8588066" y="5459322"/>
                <a:ext cx="17505" cy="13447"/>
              </a:xfrm>
              <a:custGeom>
                <a:avLst/>
                <a:gdLst/>
                <a:ahLst/>
                <a:cxnLst/>
                <a:rect l="l" t="t" r="r" b="b"/>
                <a:pathLst>
                  <a:path w="220" h="169" extrusionOk="0">
                    <a:moveTo>
                      <a:pt x="220" y="1"/>
                    </a:moveTo>
                    <a:cubicBezTo>
                      <a:pt x="146" y="58"/>
                      <a:pt x="74" y="114"/>
                      <a:pt x="1" y="168"/>
                    </a:cubicBezTo>
                    <a:cubicBezTo>
                      <a:pt x="74" y="114"/>
                      <a:pt x="148" y="58"/>
                      <a:pt x="220" y="1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8607083" y="5442136"/>
                <a:ext cx="18460" cy="15834"/>
              </a:xfrm>
              <a:custGeom>
                <a:avLst/>
                <a:gdLst/>
                <a:ahLst/>
                <a:cxnLst/>
                <a:rect l="l" t="t" r="r" b="b"/>
                <a:pathLst>
                  <a:path w="232" h="199" extrusionOk="0">
                    <a:moveTo>
                      <a:pt x="231" y="0"/>
                    </a:moveTo>
                    <a:cubicBezTo>
                      <a:pt x="155" y="69"/>
                      <a:pt x="78" y="136"/>
                      <a:pt x="0" y="199"/>
                    </a:cubicBezTo>
                    <a:cubicBezTo>
                      <a:pt x="78" y="136"/>
                      <a:pt x="155" y="69"/>
                      <a:pt x="231" y="0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8653232" y="5340529"/>
                <a:ext cx="61585" cy="74555"/>
              </a:xfrm>
              <a:custGeom>
                <a:avLst/>
                <a:gdLst/>
                <a:ahLst/>
                <a:cxnLst/>
                <a:rect l="l" t="t" r="r" b="b"/>
                <a:pathLst>
                  <a:path w="774" h="937" extrusionOk="0">
                    <a:moveTo>
                      <a:pt x="773" y="0"/>
                    </a:moveTo>
                    <a:lnTo>
                      <a:pt x="773" y="0"/>
                    </a:lnTo>
                    <a:cubicBezTo>
                      <a:pt x="525" y="346"/>
                      <a:pt x="265" y="660"/>
                      <a:pt x="0" y="937"/>
                    </a:cubicBezTo>
                    <a:cubicBezTo>
                      <a:pt x="265" y="660"/>
                      <a:pt x="525" y="346"/>
                      <a:pt x="773" y="0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9001576" y="4485502"/>
                <a:ext cx="3501" cy="29520"/>
              </a:xfrm>
              <a:custGeom>
                <a:avLst/>
                <a:gdLst/>
                <a:ahLst/>
                <a:cxnLst/>
                <a:rect l="l" t="t" r="r" b="b"/>
                <a:pathLst>
                  <a:path w="44" h="371" extrusionOk="0">
                    <a:moveTo>
                      <a:pt x="43" y="1"/>
                    </a:moveTo>
                    <a:lnTo>
                      <a:pt x="43" y="1"/>
                    </a:lnTo>
                    <a:cubicBezTo>
                      <a:pt x="30" y="124"/>
                      <a:pt x="15" y="247"/>
                      <a:pt x="0" y="370"/>
                    </a:cubicBezTo>
                    <a:lnTo>
                      <a:pt x="0" y="370"/>
                    </a:lnTo>
                    <a:cubicBezTo>
                      <a:pt x="15" y="247"/>
                      <a:pt x="30" y="124"/>
                      <a:pt x="43" y="1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628407" y="5428769"/>
                <a:ext cx="11299" cy="10742"/>
              </a:xfrm>
              <a:custGeom>
                <a:avLst/>
                <a:gdLst/>
                <a:ahLst/>
                <a:cxnLst/>
                <a:rect l="l" t="t" r="r" b="b"/>
                <a:pathLst>
                  <a:path w="142" h="135" extrusionOk="0">
                    <a:moveTo>
                      <a:pt x="141" y="0"/>
                    </a:moveTo>
                    <a:lnTo>
                      <a:pt x="141" y="0"/>
                    </a:lnTo>
                    <a:cubicBezTo>
                      <a:pt x="94" y="46"/>
                      <a:pt x="47" y="90"/>
                      <a:pt x="0" y="134"/>
                    </a:cubicBezTo>
                    <a:cubicBezTo>
                      <a:pt x="47" y="92"/>
                      <a:pt x="94" y="46"/>
                      <a:pt x="141" y="0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7137163" y="3435377"/>
                <a:ext cx="539388" cy="1410891"/>
              </a:xfrm>
              <a:custGeom>
                <a:avLst/>
                <a:gdLst/>
                <a:ahLst/>
                <a:cxnLst/>
                <a:rect l="l" t="t" r="r" b="b"/>
                <a:pathLst>
                  <a:path w="6779" h="17732" extrusionOk="0">
                    <a:moveTo>
                      <a:pt x="617" y="1"/>
                    </a:moveTo>
                    <a:cubicBezTo>
                      <a:pt x="75" y="941"/>
                      <a:pt x="0" y="2085"/>
                      <a:pt x="320" y="3339"/>
                    </a:cubicBezTo>
                    <a:cubicBezTo>
                      <a:pt x="639" y="4594"/>
                      <a:pt x="1352" y="5962"/>
                      <a:pt x="2395" y="7366"/>
                    </a:cubicBezTo>
                    <a:cubicBezTo>
                      <a:pt x="2763" y="7862"/>
                      <a:pt x="3174" y="8364"/>
                      <a:pt x="3621" y="8866"/>
                    </a:cubicBezTo>
                    <a:cubicBezTo>
                      <a:pt x="3172" y="9368"/>
                      <a:pt x="2763" y="9869"/>
                      <a:pt x="2393" y="10367"/>
                    </a:cubicBezTo>
                    <a:cubicBezTo>
                      <a:pt x="1352" y="11770"/>
                      <a:pt x="639" y="13138"/>
                      <a:pt x="320" y="14393"/>
                    </a:cubicBezTo>
                    <a:cubicBezTo>
                      <a:pt x="0" y="15648"/>
                      <a:pt x="75" y="16793"/>
                      <a:pt x="617" y="17731"/>
                    </a:cubicBezTo>
                    <a:lnTo>
                      <a:pt x="775" y="17640"/>
                    </a:lnTo>
                    <a:cubicBezTo>
                      <a:pt x="261" y="16751"/>
                      <a:pt x="184" y="15661"/>
                      <a:pt x="496" y="14439"/>
                    </a:cubicBezTo>
                    <a:cubicBezTo>
                      <a:pt x="809" y="13216"/>
                      <a:pt x="1508" y="11866"/>
                      <a:pt x="2540" y="10476"/>
                    </a:cubicBezTo>
                    <a:cubicBezTo>
                      <a:pt x="2901" y="9988"/>
                      <a:pt x="3303" y="9495"/>
                      <a:pt x="3743" y="9002"/>
                    </a:cubicBezTo>
                    <a:cubicBezTo>
                      <a:pt x="4620" y="9969"/>
                      <a:pt x="5637" y="10938"/>
                      <a:pt x="6779" y="11884"/>
                    </a:cubicBezTo>
                    <a:cubicBezTo>
                      <a:pt x="6714" y="11766"/>
                      <a:pt x="6659" y="11641"/>
                      <a:pt x="6617" y="11510"/>
                    </a:cubicBezTo>
                    <a:cubicBezTo>
                      <a:pt x="5589" y="10639"/>
                      <a:pt x="4667" y="9751"/>
                      <a:pt x="3866" y="8866"/>
                    </a:cubicBezTo>
                    <a:cubicBezTo>
                      <a:pt x="4667" y="7981"/>
                      <a:pt x="5589" y="7093"/>
                      <a:pt x="6617" y="6223"/>
                    </a:cubicBezTo>
                    <a:cubicBezTo>
                      <a:pt x="6659" y="6090"/>
                      <a:pt x="6714" y="5967"/>
                      <a:pt x="6779" y="5849"/>
                    </a:cubicBezTo>
                    <a:lnTo>
                      <a:pt x="6779" y="5849"/>
                    </a:lnTo>
                    <a:cubicBezTo>
                      <a:pt x="5637" y="6794"/>
                      <a:pt x="4620" y="7763"/>
                      <a:pt x="3743" y="8731"/>
                    </a:cubicBezTo>
                    <a:cubicBezTo>
                      <a:pt x="3303" y="8236"/>
                      <a:pt x="2901" y="7744"/>
                      <a:pt x="2539" y="7257"/>
                    </a:cubicBezTo>
                    <a:cubicBezTo>
                      <a:pt x="1508" y="5866"/>
                      <a:pt x="807" y="4518"/>
                      <a:pt x="496" y="3294"/>
                    </a:cubicBezTo>
                    <a:cubicBezTo>
                      <a:pt x="184" y="2071"/>
                      <a:pt x="261" y="982"/>
                      <a:pt x="775" y="92"/>
                    </a:cubicBezTo>
                    <a:lnTo>
                      <a:pt x="6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9181318" y="4151560"/>
                <a:ext cx="417650" cy="320339"/>
              </a:xfrm>
              <a:custGeom>
                <a:avLst/>
                <a:gdLst/>
                <a:ahLst/>
                <a:cxnLst/>
                <a:rect l="l" t="t" r="r" b="b"/>
                <a:pathLst>
                  <a:path w="5249" h="4026" extrusionOk="0">
                    <a:moveTo>
                      <a:pt x="2507" y="1"/>
                    </a:moveTo>
                    <a:cubicBezTo>
                      <a:pt x="2947" y="495"/>
                      <a:pt x="3349" y="987"/>
                      <a:pt x="3711" y="1475"/>
                    </a:cubicBezTo>
                    <a:cubicBezTo>
                      <a:pt x="4359" y="2348"/>
                      <a:pt x="4876" y="3205"/>
                      <a:pt x="5249" y="4025"/>
                    </a:cubicBezTo>
                    <a:cubicBezTo>
                      <a:pt x="4876" y="3205"/>
                      <a:pt x="4359" y="2348"/>
                      <a:pt x="3711" y="1475"/>
                    </a:cubicBezTo>
                    <a:cubicBezTo>
                      <a:pt x="3349" y="987"/>
                      <a:pt x="2947" y="495"/>
                      <a:pt x="2507" y="1"/>
                    </a:cubicBezTo>
                    <a:cubicBezTo>
                      <a:pt x="1769" y="816"/>
                      <a:pt x="928" y="1634"/>
                      <a:pt x="0" y="2436"/>
                    </a:cubicBezTo>
                    <a:cubicBezTo>
                      <a:pt x="928" y="1634"/>
                      <a:pt x="1769" y="816"/>
                      <a:pt x="2507" y="1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7762718" y="4655616"/>
                <a:ext cx="455206" cy="346676"/>
              </a:xfrm>
              <a:custGeom>
                <a:avLst/>
                <a:gdLst/>
                <a:ahLst/>
                <a:cxnLst/>
                <a:rect l="l" t="t" r="r" b="b"/>
                <a:pathLst>
                  <a:path w="5721" h="4357" extrusionOk="0">
                    <a:moveTo>
                      <a:pt x="5720" y="2953"/>
                    </a:moveTo>
                    <a:cubicBezTo>
                      <a:pt x="5053" y="3193"/>
                      <a:pt x="4396" y="3404"/>
                      <a:pt x="3754" y="3588"/>
                    </a:cubicBezTo>
                    <a:lnTo>
                      <a:pt x="3754" y="3588"/>
                    </a:lnTo>
                    <a:cubicBezTo>
                      <a:pt x="4396" y="3404"/>
                      <a:pt x="5053" y="3193"/>
                      <a:pt x="5720" y="2953"/>
                    </a:cubicBezTo>
                    <a:close/>
                    <a:moveTo>
                      <a:pt x="3754" y="3588"/>
                    </a:moveTo>
                    <a:cubicBezTo>
                      <a:pt x="3392" y="3691"/>
                      <a:pt x="3035" y="3785"/>
                      <a:pt x="2683" y="3870"/>
                    </a:cubicBezTo>
                    <a:lnTo>
                      <a:pt x="2683" y="3870"/>
                    </a:lnTo>
                    <a:cubicBezTo>
                      <a:pt x="3035" y="3785"/>
                      <a:pt x="3392" y="3691"/>
                      <a:pt x="3754" y="3588"/>
                    </a:cubicBezTo>
                    <a:close/>
                    <a:moveTo>
                      <a:pt x="903" y="1"/>
                    </a:moveTo>
                    <a:lnTo>
                      <a:pt x="903" y="1"/>
                    </a:lnTo>
                    <a:cubicBezTo>
                      <a:pt x="1151" y="1454"/>
                      <a:pt x="1479" y="2814"/>
                      <a:pt x="1877" y="4051"/>
                    </a:cubicBezTo>
                    <a:cubicBezTo>
                      <a:pt x="1349" y="4160"/>
                      <a:pt x="833" y="4249"/>
                      <a:pt x="334" y="4315"/>
                    </a:cubicBezTo>
                    <a:lnTo>
                      <a:pt x="334" y="4315"/>
                    </a:lnTo>
                    <a:cubicBezTo>
                      <a:pt x="890" y="4241"/>
                      <a:pt x="1465" y="4141"/>
                      <a:pt x="2056" y="4014"/>
                    </a:cubicBezTo>
                    <a:lnTo>
                      <a:pt x="2056" y="4014"/>
                    </a:lnTo>
                    <a:cubicBezTo>
                      <a:pt x="2056" y="4014"/>
                      <a:pt x="2056" y="4014"/>
                      <a:pt x="2056" y="4014"/>
                    </a:cubicBezTo>
                    <a:cubicBezTo>
                      <a:pt x="2263" y="3969"/>
                      <a:pt x="2472" y="3921"/>
                      <a:pt x="2683" y="3870"/>
                    </a:cubicBezTo>
                    <a:lnTo>
                      <a:pt x="2683" y="3870"/>
                    </a:lnTo>
                    <a:cubicBezTo>
                      <a:pt x="2472" y="3921"/>
                      <a:pt x="2263" y="3969"/>
                      <a:pt x="2056" y="4014"/>
                    </a:cubicBezTo>
                    <a:lnTo>
                      <a:pt x="2056" y="4014"/>
                    </a:lnTo>
                    <a:cubicBezTo>
                      <a:pt x="1691" y="2878"/>
                      <a:pt x="1383" y="1637"/>
                      <a:pt x="1143" y="313"/>
                    </a:cubicBezTo>
                    <a:cubicBezTo>
                      <a:pt x="1052" y="214"/>
                      <a:pt x="972" y="110"/>
                      <a:pt x="903" y="1"/>
                    </a:cubicBezTo>
                    <a:close/>
                    <a:moveTo>
                      <a:pt x="334" y="4315"/>
                    </a:moveTo>
                    <a:cubicBezTo>
                      <a:pt x="222" y="4330"/>
                      <a:pt x="111" y="4344"/>
                      <a:pt x="0" y="4357"/>
                    </a:cubicBezTo>
                    <a:cubicBezTo>
                      <a:pt x="111" y="4344"/>
                      <a:pt x="222" y="4330"/>
                      <a:pt x="334" y="43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8401641" y="4812920"/>
                <a:ext cx="9707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54" extrusionOk="0">
                    <a:moveTo>
                      <a:pt x="121" y="0"/>
                    </a:moveTo>
                    <a:lnTo>
                      <a:pt x="121" y="0"/>
                    </a:lnTo>
                    <a:cubicBezTo>
                      <a:pt x="109" y="5"/>
                      <a:pt x="97" y="10"/>
                      <a:pt x="85" y="16"/>
                    </a:cubicBezTo>
                    <a:lnTo>
                      <a:pt x="85" y="16"/>
                    </a:lnTo>
                    <a:cubicBezTo>
                      <a:pt x="97" y="11"/>
                      <a:pt x="109" y="5"/>
                      <a:pt x="121" y="0"/>
                    </a:cubicBezTo>
                    <a:close/>
                    <a:moveTo>
                      <a:pt x="36" y="0"/>
                    </a:moveTo>
                    <a:cubicBezTo>
                      <a:pt x="24" y="18"/>
                      <a:pt x="12" y="35"/>
                      <a:pt x="1" y="53"/>
                    </a:cubicBezTo>
                    <a:cubicBezTo>
                      <a:pt x="26" y="42"/>
                      <a:pt x="52" y="30"/>
                      <a:pt x="78" y="19"/>
                    </a:cubicBezTo>
                    <a:lnTo>
                      <a:pt x="78" y="19"/>
                    </a:lnTo>
                    <a:cubicBezTo>
                      <a:pt x="78" y="19"/>
                      <a:pt x="79" y="19"/>
                      <a:pt x="79" y="19"/>
                    </a:cubicBezTo>
                    <a:cubicBezTo>
                      <a:pt x="81" y="18"/>
                      <a:pt x="83" y="17"/>
                      <a:pt x="85" y="16"/>
                    </a:cubicBezTo>
                    <a:lnTo>
                      <a:pt x="85" y="16"/>
                    </a:lnTo>
                    <a:cubicBezTo>
                      <a:pt x="83" y="17"/>
                      <a:pt x="81" y="18"/>
                      <a:pt x="78" y="19"/>
                    </a:cubicBezTo>
                    <a:lnTo>
                      <a:pt x="78" y="19"/>
                    </a:lnTo>
                    <a:cubicBezTo>
                      <a:pt x="65" y="12"/>
                      <a:pt x="51" y="6"/>
                      <a:pt x="36" y="0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9540801" y="3588544"/>
                <a:ext cx="113145" cy="329569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4142" extrusionOk="0">
                    <a:moveTo>
                      <a:pt x="0" y="4142"/>
                    </a:moveTo>
                    <a:cubicBezTo>
                      <a:pt x="595" y="3174"/>
                      <a:pt x="1015" y="2241"/>
                      <a:pt x="1237" y="1370"/>
                    </a:cubicBezTo>
                    <a:cubicBezTo>
                      <a:pt x="1358" y="892"/>
                      <a:pt x="1421" y="435"/>
                      <a:pt x="1421" y="1"/>
                    </a:cubicBezTo>
                    <a:cubicBezTo>
                      <a:pt x="1421" y="435"/>
                      <a:pt x="1358" y="892"/>
                      <a:pt x="1237" y="1370"/>
                    </a:cubicBezTo>
                    <a:cubicBezTo>
                      <a:pt x="1015" y="2241"/>
                      <a:pt x="595" y="3174"/>
                      <a:pt x="0" y="4142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8380794" y="3439594"/>
                <a:ext cx="54185" cy="17187"/>
              </a:xfrm>
              <a:custGeom>
                <a:avLst/>
                <a:gdLst/>
                <a:ahLst/>
                <a:cxnLst/>
                <a:rect l="l" t="t" r="r" b="b"/>
                <a:pathLst>
                  <a:path w="681" h="216" extrusionOk="0">
                    <a:moveTo>
                      <a:pt x="681" y="1"/>
                    </a:moveTo>
                    <a:cubicBezTo>
                      <a:pt x="567" y="50"/>
                      <a:pt x="454" y="98"/>
                      <a:pt x="341" y="148"/>
                    </a:cubicBezTo>
                    <a:cubicBezTo>
                      <a:pt x="227" y="98"/>
                      <a:pt x="114" y="50"/>
                      <a:pt x="0" y="1"/>
                    </a:cubicBezTo>
                    <a:lnTo>
                      <a:pt x="0" y="1"/>
                    </a:lnTo>
                    <a:cubicBezTo>
                      <a:pt x="164" y="72"/>
                      <a:pt x="327" y="142"/>
                      <a:pt x="491" y="216"/>
                    </a:cubicBezTo>
                    <a:cubicBezTo>
                      <a:pt x="550" y="139"/>
                      <a:pt x="613" y="69"/>
                      <a:pt x="6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8401641" y="3464499"/>
                <a:ext cx="9707" cy="4376"/>
              </a:xfrm>
              <a:custGeom>
                <a:avLst/>
                <a:gdLst/>
                <a:ahLst/>
                <a:cxnLst/>
                <a:rect l="l" t="t" r="r" b="b"/>
                <a:pathLst>
                  <a:path w="122" h="5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4" y="18"/>
                      <a:pt x="24" y="36"/>
                      <a:pt x="36" y="55"/>
                    </a:cubicBezTo>
                    <a:cubicBezTo>
                      <a:pt x="51" y="47"/>
                      <a:pt x="64" y="41"/>
                      <a:pt x="79" y="36"/>
                    </a:cubicBezTo>
                    <a:cubicBezTo>
                      <a:pt x="86" y="39"/>
                      <a:pt x="94" y="42"/>
                      <a:pt x="101" y="45"/>
                    </a:cubicBezTo>
                    <a:lnTo>
                      <a:pt x="101" y="45"/>
                    </a:lnTo>
                    <a:cubicBezTo>
                      <a:pt x="68" y="29"/>
                      <a:pt x="35" y="15"/>
                      <a:pt x="1" y="0"/>
                    </a:cubicBezTo>
                    <a:close/>
                    <a:moveTo>
                      <a:pt x="101" y="45"/>
                    </a:moveTo>
                    <a:cubicBezTo>
                      <a:pt x="108" y="48"/>
                      <a:pt x="115" y="51"/>
                      <a:pt x="121" y="55"/>
                    </a:cubicBezTo>
                    <a:cubicBezTo>
                      <a:pt x="114" y="51"/>
                      <a:pt x="108" y="48"/>
                      <a:pt x="101" y="45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8844670" y="4021388"/>
                <a:ext cx="784933" cy="1114741"/>
              </a:xfrm>
              <a:custGeom>
                <a:avLst/>
                <a:gdLst/>
                <a:ahLst/>
                <a:cxnLst/>
                <a:rect l="l" t="t" r="r" b="b"/>
                <a:pathLst>
                  <a:path w="9865" h="14010" extrusionOk="0">
                    <a:moveTo>
                      <a:pt x="8088" y="1"/>
                    </a:moveTo>
                    <a:lnTo>
                      <a:pt x="8088" y="1"/>
                    </a:lnTo>
                    <a:cubicBezTo>
                      <a:pt x="7719" y="498"/>
                      <a:pt x="7309" y="999"/>
                      <a:pt x="6860" y="1501"/>
                    </a:cubicBezTo>
                    <a:cubicBezTo>
                      <a:pt x="7309" y="999"/>
                      <a:pt x="7720" y="498"/>
                      <a:pt x="8088" y="1"/>
                    </a:cubicBezTo>
                    <a:close/>
                    <a:moveTo>
                      <a:pt x="1721" y="7953"/>
                    </a:moveTo>
                    <a:lnTo>
                      <a:pt x="1721" y="7953"/>
                    </a:lnTo>
                    <a:cubicBezTo>
                      <a:pt x="1529" y="9079"/>
                      <a:pt x="1289" y="10150"/>
                      <a:pt x="1006" y="11151"/>
                    </a:cubicBezTo>
                    <a:lnTo>
                      <a:pt x="1006" y="11151"/>
                    </a:lnTo>
                    <a:cubicBezTo>
                      <a:pt x="1289" y="10150"/>
                      <a:pt x="1529" y="9080"/>
                      <a:pt x="1721" y="7953"/>
                    </a:cubicBezTo>
                    <a:close/>
                    <a:moveTo>
                      <a:pt x="9708" y="10275"/>
                    </a:moveTo>
                    <a:cubicBezTo>
                      <a:pt x="9194" y="11165"/>
                      <a:pt x="8288" y="11776"/>
                      <a:pt x="7074" y="12117"/>
                    </a:cubicBezTo>
                    <a:cubicBezTo>
                      <a:pt x="6308" y="12333"/>
                      <a:pt x="5422" y="12439"/>
                      <a:pt x="4441" y="12439"/>
                    </a:cubicBezTo>
                    <a:cubicBezTo>
                      <a:pt x="3865" y="12439"/>
                      <a:pt x="3256" y="12402"/>
                      <a:pt x="2620" y="12329"/>
                    </a:cubicBezTo>
                    <a:cubicBezTo>
                      <a:pt x="2017" y="12259"/>
                      <a:pt x="1389" y="12157"/>
                      <a:pt x="743" y="12023"/>
                    </a:cubicBezTo>
                    <a:cubicBezTo>
                      <a:pt x="834" y="11739"/>
                      <a:pt x="922" y="11448"/>
                      <a:pt x="1006" y="11151"/>
                    </a:cubicBezTo>
                    <a:lnTo>
                      <a:pt x="1006" y="11151"/>
                    </a:lnTo>
                    <a:cubicBezTo>
                      <a:pt x="905" y="11508"/>
                      <a:pt x="798" y="11857"/>
                      <a:pt x="686" y="12196"/>
                    </a:cubicBezTo>
                    <a:lnTo>
                      <a:pt x="686" y="12196"/>
                    </a:lnTo>
                    <a:cubicBezTo>
                      <a:pt x="686" y="12196"/>
                      <a:pt x="686" y="12195"/>
                      <a:pt x="685" y="12195"/>
                    </a:cubicBezTo>
                    <a:cubicBezTo>
                      <a:pt x="499" y="12761"/>
                      <a:pt x="300" y="13299"/>
                      <a:pt x="86" y="13809"/>
                    </a:cubicBezTo>
                    <a:lnTo>
                      <a:pt x="86" y="13809"/>
                    </a:lnTo>
                    <a:cubicBezTo>
                      <a:pt x="300" y="13299"/>
                      <a:pt x="500" y="12760"/>
                      <a:pt x="686" y="12196"/>
                    </a:cubicBezTo>
                    <a:lnTo>
                      <a:pt x="686" y="12196"/>
                    </a:lnTo>
                    <a:cubicBezTo>
                      <a:pt x="1346" y="12334"/>
                      <a:pt x="1985" y="12438"/>
                      <a:pt x="2598" y="12509"/>
                    </a:cubicBezTo>
                    <a:cubicBezTo>
                      <a:pt x="3241" y="12583"/>
                      <a:pt x="3857" y="12621"/>
                      <a:pt x="4441" y="12621"/>
                    </a:cubicBezTo>
                    <a:cubicBezTo>
                      <a:pt x="5435" y="12621"/>
                      <a:pt x="6337" y="12512"/>
                      <a:pt x="7122" y="12291"/>
                    </a:cubicBezTo>
                    <a:cubicBezTo>
                      <a:pt x="8369" y="11941"/>
                      <a:pt x="9322" y="11304"/>
                      <a:pt x="9864" y="10366"/>
                    </a:cubicBezTo>
                    <a:lnTo>
                      <a:pt x="9708" y="10275"/>
                    </a:lnTo>
                    <a:close/>
                    <a:moveTo>
                      <a:pt x="86" y="13809"/>
                    </a:moveTo>
                    <a:cubicBezTo>
                      <a:pt x="58" y="13876"/>
                      <a:pt x="29" y="13943"/>
                      <a:pt x="1" y="14010"/>
                    </a:cubicBezTo>
                    <a:cubicBezTo>
                      <a:pt x="29" y="13943"/>
                      <a:pt x="58" y="13876"/>
                      <a:pt x="86" y="1380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7787066" y="3770513"/>
                <a:ext cx="39784" cy="43205"/>
              </a:xfrm>
              <a:custGeom>
                <a:avLst/>
                <a:gdLst/>
                <a:ahLst/>
                <a:cxnLst/>
                <a:rect l="l" t="t" r="r" b="b"/>
                <a:pathLst>
                  <a:path w="500" h="543" extrusionOk="0">
                    <a:moveTo>
                      <a:pt x="336" y="1"/>
                    </a:moveTo>
                    <a:cubicBezTo>
                      <a:pt x="323" y="107"/>
                      <a:pt x="311" y="214"/>
                      <a:pt x="300" y="322"/>
                    </a:cubicBezTo>
                    <a:cubicBezTo>
                      <a:pt x="200" y="395"/>
                      <a:pt x="99" y="469"/>
                      <a:pt x="1" y="543"/>
                    </a:cubicBezTo>
                    <a:cubicBezTo>
                      <a:pt x="152" y="503"/>
                      <a:pt x="308" y="476"/>
                      <a:pt x="466" y="467"/>
                    </a:cubicBezTo>
                    <a:cubicBezTo>
                      <a:pt x="468" y="453"/>
                      <a:pt x="470" y="437"/>
                      <a:pt x="472" y="422"/>
                    </a:cubicBezTo>
                    <a:cubicBezTo>
                      <a:pt x="481" y="414"/>
                      <a:pt x="491" y="407"/>
                      <a:pt x="500" y="400"/>
                    </a:cubicBezTo>
                    <a:cubicBezTo>
                      <a:pt x="432" y="272"/>
                      <a:pt x="378" y="138"/>
                      <a:pt x="3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139227" y="3900685"/>
                <a:ext cx="241567" cy="229393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2883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142" y="946"/>
                      <a:pt x="2160" y="1915"/>
                      <a:pt x="3036" y="2883"/>
                    </a:cubicBezTo>
                    <a:lnTo>
                      <a:pt x="3036" y="2883"/>
                    </a:lnTo>
                    <a:cubicBezTo>
                      <a:pt x="2160" y="1915"/>
                      <a:pt x="1142" y="946"/>
                      <a:pt x="1" y="1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7764389" y="2730175"/>
                <a:ext cx="643542" cy="657307"/>
              </a:xfrm>
              <a:custGeom>
                <a:avLst/>
                <a:gdLst/>
                <a:ahLst/>
                <a:cxnLst/>
                <a:rect l="l" t="t" r="r" b="b"/>
                <a:pathLst>
                  <a:path w="8088" h="8261" extrusionOk="0">
                    <a:moveTo>
                      <a:pt x="0" y="6721"/>
                    </a:moveTo>
                    <a:cubicBezTo>
                      <a:pt x="77" y="6730"/>
                      <a:pt x="154" y="6739"/>
                      <a:pt x="231" y="6749"/>
                    </a:cubicBezTo>
                    <a:lnTo>
                      <a:pt x="231" y="6749"/>
                    </a:lnTo>
                    <a:cubicBezTo>
                      <a:pt x="154" y="6739"/>
                      <a:pt x="77" y="6730"/>
                      <a:pt x="0" y="6721"/>
                    </a:cubicBezTo>
                    <a:close/>
                    <a:moveTo>
                      <a:pt x="231" y="6749"/>
                    </a:moveTo>
                    <a:cubicBezTo>
                      <a:pt x="689" y="6808"/>
                      <a:pt x="1161" y="6885"/>
                      <a:pt x="1644" y="6979"/>
                    </a:cubicBezTo>
                    <a:lnTo>
                      <a:pt x="1644" y="6979"/>
                    </a:lnTo>
                    <a:cubicBezTo>
                      <a:pt x="1161" y="6884"/>
                      <a:pt x="689" y="6808"/>
                      <a:pt x="231" y="6749"/>
                    </a:cubicBezTo>
                    <a:close/>
                    <a:moveTo>
                      <a:pt x="8088" y="0"/>
                    </a:moveTo>
                    <a:cubicBezTo>
                      <a:pt x="7004" y="0"/>
                      <a:pt x="5974" y="508"/>
                      <a:pt x="5048" y="1412"/>
                    </a:cubicBezTo>
                    <a:cubicBezTo>
                      <a:pt x="4122" y="2317"/>
                      <a:pt x="3294" y="3617"/>
                      <a:pt x="2599" y="5221"/>
                    </a:cubicBezTo>
                    <a:cubicBezTo>
                      <a:pt x="2353" y="5789"/>
                      <a:pt x="2124" y="6394"/>
                      <a:pt x="1913" y="7033"/>
                    </a:cubicBezTo>
                    <a:cubicBezTo>
                      <a:pt x="1823" y="7015"/>
                      <a:pt x="1733" y="6997"/>
                      <a:pt x="1644" y="6979"/>
                    </a:cubicBezTo>
                    <a:lnTo>
                      <a:pt x="1644" y="6979"/>
                    </a:lnTo>
                    <a:cubicBezTo>
                      <a:pt x="1792" y="7008"/>
                      <a:pt x="1942" y="7039"/>
                      <a:pt x="2093" y="7072"/>
                    </a:cubicBezTo>
                    <a:lnTo>
                      <a:pt x="2093" y="7072"/>
                    </a:lnTo>
                    <a:cubicBezTo>
                      <a:pt x="2300" y="6444"/>
                      <a:pt x="2524" y="5849"/>
                      <a:pt x="2766" y="5293"/>
                    </a:cubicBezTo>
                    <a:cubicBezTo>
                      <a:pt x="3455" y="3705"/>
                      <a:pt x="4274" y="2423"/>
                      <a:pt x="5176" y="1542"/>
                    </a:cubicBezTo>
                    <a:cubicBezTo>
                      <a:pt x="6079" y="661"/>
                      <a:pt x="7061" y="181"/>
                      <a:pt x="8088" y="181"/>
                    </a:cubicBezTo>
                    <a:lnTo>
                      <a:pt x="8088" y="0"/>
                    </a:lnTo>
                    <a:close/>
                    <a:moveTo>
                      <a:pt x="2093" y="7072"/>
                    </a:moveTo>
                    <a:cubicBezTo>
                      <a:pt x="2093" y="7072"/>
                      <a:pt x="2093" y="7072"/>
                      <a:pt x="2093" y="7072"/>
                    </a:cubicBezTo>
                    <a:cubicBezTo>
                      <a:pt x="2213" y="7098"/>
                      <a:pt x="2334" y="7125"/>
                      <a:pt x="2455" y="7153"/>
                    </a:cubicBezTo>
                    <a:lnTo>
                      <a:pt x="2455" y="7153"/>
                    </a:lnTo>
                    <a:cubicBezTo>
                      <a:pt x="2334" y="7125"/>
                      <a:pt x="2213" y="7098"/>
                      <a:pt x="2093" y="7072"/>
                    </a:cubicBezTo>
                    <a:close/>
                    <a:moveTo>
                      <a:pt x="2455" y="7153"/>
                    </a:moveTo>
                    <a:cubicBezTo>
                      <a:pt x="3623" y="7423"/>
                      <a:pt x="4848" y="7794"/>
                      <a:pt x="6106" y="8260"/>
                    </a:cubicBezTo>
                    <a:cubicBezTo>
                      <a:pt x="4848" y="7793"/>
                      <a:pt x="3622" y="7423"/>
                      <a:pt x="2455" y="71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7710840" y="3259773"/>
                <a:ext cx="6843" cy="637"/>
              </a:xfrm>
              <a:custGeom>
                <a:avLst/>
                <a:gdLst/>
                <a:ahLst/>
                <a:cxnLst/>
                <a:rect l="l" t="t" r="r" b="b"/>
                <a:pathLst>
                  <a:path w="86" h="8" extrusionOk="0">
                    <a:moveTo>
                      <a:pt x="0" y="1"/>
                    </a:moveTo>
                    <a:cubicBezTo>
                      <a:pt x="28" y="3"/>
                      <a:pt x="57" y="5"/>
                      <a:pt x="85" y="8"/>
                    </a:cubicBezTo>
                    <a:cubicBezTo>
                      <a:pt x="57" y="5"/>
                      <a:pt x="28" y="3"/>
                      <a:pt x="0" y="1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7762718" y="3279346"/>
                <a:ext cx="455206" cy="342220"/>
              </a:xfrm>
              <a:custGeom>
                <a:avLst/>
                <a:gdLst/>
                <a:ahLst/>
                <a:cxnLst/>
                <a:rect l="l" t="t" r="r" b="b"/>
                <a:pathLst>
                  <a:path w="5721" h="430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1" y="13"/>
                      <a:pt x="222" y="27"/>
                      <a:pt x="334" y="42"/>
                    </a:cubicBezTo>
                    <a:lnTo>
                      <a:pt x="334" y="42"/>
                    </a:lnTo>
                    <a:cubicBezTo>
                      <a:pt x="222" y="27"/>
                      <a:pt x="111" y="13"/>
                      <a:pt x="0" y="0"/>
                    </a:cubicBezTo>
                    <a:close/>
                    <a:moveTo>
                      <a:pt x="2056" y="344"/>
                    </a:moveTo>
                    <a:cubicBezTo>
                      <a:pt x="2056" y="344"/>
                      <a:pt x="2056" y="344"/>
                      <a:pt x="2056" y="344"/>
                    </a:cubicBezTo>
                    <a:lnTo>
                      <a:pt x="2056" y="344"/>
                    </a:lnTo>
                    <a:cubicBezTo>
                      <a:pt x="2194" y="373"/>
                      <a:pt x="2332" y="404"/>
                      <a:pt x="2471" y="437"/>
                    </a:cubicBezTo>
                    <a:lnTo>
                      <a:pt x="2471" y="437"/>
                    </a:lnTo>
                    <a:cubicBezTo>
                      <a:pt x="2332" y="404"/>
                      <a:pt x="2194" y="373"/>
                      <a:pt x="2056" y="344"/>
                    </a:cubicBezTo>
                    <a:close/>
                    <a:moveTo>
                      <a:pt x="2471" y="437"/>
                    </a:moveTo>
                    <a:cubicBezTo>
                      <a:pt x="3513" y="680"/>
                      <a:pt x="4601" y="1004"/>
                      <a:pt x="5720" y="1404"/>
                    </a:cubicBezTo>
                    <a:cubicBezTo>
                      <a:pt x="4602" y="1003"/>
                      <a:pt x="3513" y="680"/>
                      <a:pt x="2471" y="437"/>
                    </a:cubicBezTo>
                    <a:close/>
                    <a:moveTo>
                      <a:pt x="334" y="42"/>
                    </a:moveTo>
                    <a:cubicBezTo>
                      <a:pt x="834" y="109"/>
                      <a:pt x="1349" y="197"/>
                      <a:pt x="1877" y="307"/>
                    </a:cubicBezTo>
                    <a:cubicBezTo>
                      <a:pt x="1485" y="1528"/>
                      <a:pt x="1159" y="2868"/>
                      <a:pt x="912" y="4300"/>
                    </a:cubicBezTo>
                    <a:cubicBezTo>
                      <a:pt x="981" y="4196"/>
                      <a:pt x="1061" y="4096"/>
                      <a:pt x="1151" y="4000"/>
                    </a:cubicBezTo>
                    <a:cubicBezTo>
                      <a:pt x="1389" y="2692"/>
                      <a:pt x="1694" y="1467"/>
                      <a:pt x="2056" y="344"/>
                    </a:cubicBezTo>
                    <a:lnTo>
                      <a:pt x="2056" y="344"/>
                    </a:lnTo>
                    <a:cubicBezTo>
                      <a:pt x="1465" y="217"/>
                      <a:pt x="890" y="116"/>
                      <a:pt x="334" y="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9001337" y="3764864"/>
                <a:ext cx="3740" cy="31270"/>
              </a:xfrm>
              <a:custGeom>
                <a:avLst/>
                <a:gdLst/>
                <a:ahLst/>
                <a:cxnLst/>
                <a:rect l="l" t="t" r="r" b="b"/>
                <a:pathLst>
                  <a:path w="47" h="393" extrusionOk="0">
                    <a:moveTo>
                      <a:pt x="0" y="1"/>
                    </a:moveTo>
                    <a:cubicBezTo>
                      <a:pt x="17" y="132"/>
                      <a:pt x="31" y="262"/>
                      <a:pt x="46" y="393"/>
                    </a:cubicBezTo>
                    <a:cubicBezTo>
                      <a:pt x="31" y="262"/>
                      <a:pt x="17" y="131"/>
                      <a:pt x="0" y="1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7734392" y="3261921"/>
                <a:ext cx="6922" cy="637"/>
              </a:xfrm>
              <a:custGeom>
                <a:avLst/>
                <a:gdLst/>
                <a:ahLst/>
                <a:cxnLst/>
                <a:rect l="l" t="t" r="r" b="b"/>
                <a:pathLst>
                  <a:path w="87" h="8" extrusionOk="0">
                    <a:moveTo>
                      <a:pt x="0" y="0"/>
                    </a:moveTo>
                    <a:cubicBezTo>
                      <a:pt x="28" y="1"/>
                      <a:pt x="57" y="4"/>
                      <a:pt x="87" y="7"/>
                    </a:cubicBezTo>
                    <a:cubicBezTo>
                      <a:pt x="57" y="4"/>
                      <a:pt x="28" y="1"/>
                      <a:pt x="0" y="0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7637321" y="3256272"/>
                <a:ext cx="6286" cy="159"/>
              </a:xfrm>
              <a:custGeom>
                <a:avLst/>
                <a:gdLst/>
                <a:ahLst/>
                <a:cxnLst/>
                <a:rect l="l" t="t" r="r" b="b"/>
                <a:pathLst>
                  <a:path w="79" h="2" extrusionOk="0">
                    <a:moveTo>
                      <a:pt x="1" y="0"/>
                    </a:moveTo>
                    <a:cubicBezTo>
                      <a:pt x="27" y="0"/>
                      <a:pt x="52" y="2"/>
                      <a:pt x="79" y="2"/>
                    </a:cubicBezTo>
                    <a:cubicBezTo>
                      <a:pt x="52" y="2"/>
                      <a:pt x="27" y="0"/>
                      <a:pt x="1" y="0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9152674" y="3930761"/>
                <a:ext cx="218413" cy="210138"/>
              </a:xfrm>
              <a:custGeom>
                <a:avLst/>
                <a:gdLst/>
                <a:ahLst/>
                <a:cxnLst/>
                <a:rect l="l" t="t" r="r" b="b"/>
                <a:pathLst>
                  <a:path w="2745" h="2641" extrusionOk="0">
                    <a:moveTo>
                      <a:pt x="0" y="1"/>
                    </a:moveTo>
                    <a:cubicBezTo>
                      <a:pt x="1025" y="870"/>
                      <a:pt x="1945" y="1757"/>
                      <a:pt x="2745" y="2640"/>
                    </a:cubicBezTo>
                    <a:cubicBezTo>
                      <a:pt x="1946" y="1757"/>
                      <a:pt x="1025" y="870"/>
                      <a:pt x="0" y="1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7688323" y="3258261"/>
                <a:ext cx="159" cy="8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0" y="0"/>
                    </a:moveTo>
                    <a:cubicBezTo>
                      <a:pt x="0" y="0"/>
                      <a:pt x="2" y="0"/>
                      <a:pt x="2" y="0"/>
                    </a:cubicBezTo>
                    <a:cubicBezTo>
                      <a:pt x="2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7659838" y="3256829"/>
                <a:ext cx="6365" cy="318"/>
              </a:xfrm>
              <a:custGeom>
                <a:avLst/>
                <a:gdLst/>
                <a:ahLst/>
                <a:cxnLst/>
                <a:rect l="l" t="t" r="r" b="b"/>
                <a:pathLst>
                  <a:path w="80" h="4" extrusionOk="0">
                    <a:moveTo>
                      <a:pt x="0" y="1"/>
                    </a:moveTo>
                    <a:cubicBezTo>
                      <a:pt x="27" y="2"/>
                      <a:pt x="53" y="4"/>
                      <a:pt x="80" y="4"/>
                    </a:cubicBezTo>
                    <a:cubicBezTo>
                      <a:pt x="53" y="4"/>
                      <a:pt x="27" y="2"/>
                      <a:pt x="0" y="1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8407847" y="4824935"/>
                <a:ext cx="27133" cy="17107"/>
              </a:xfrm>
              <a:custGeom>
                <a:avLst/>
                <a:gdLst/>
                <a:ahLst/>
                <a:cxnLst/>
                <a:rect l="l" t="t" r="r" b="b"/>
                <a:pathLst>
                  <a:path w="341" h="215" extrusionOk="0">
                    <a:moveTo>
                      <a:pt x="151" y="1"/>
                    </a:moveTo>
                    <a:cubicBezTo>
                      <a:pt x="101" y="23"/>
                      <a:pt x="51" y="45"/>
                      <a:pt x="1" y="67"/>
                    </a:cubicBezTo>
                    <a:cubicBezTo>
                      <a:pt x="114" y="117"/>
                      <a:pt x="227" y="166"/>
                      <a:pt x="341" y="214"/>
                    </a:cubicBezTo>
                    <a:cubicBezTo>
                      <a:pt x="273" y="148"/>
                      <a:pt x="210" y="76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8987891" y="3801544"/>
                <a:ext cx="3819" cy="6206"/>
              </a:xfrm>
              <a:custGeom>
                <a:avLst/>
                <a:gdLst/>
                <a:ahLst/>
                <a:cxnLst/>
                <a:rect l="l" t="t" r="r" b="b"/>
                <a:pathLst>
                  <a:path w="48" h="78" extrusionOk="0">
                    <a:moveTo>
                      <a:pt x="41" y="32"/>
                    </a:moveTo>
                    <a:cubicBezTo>
                      <a:pt x="44" y="47"/>
                      <a:pt x="46" y="63"/>
                      <a:pt x="47" y="77"/>
                    </a:cubicBezTo>
                    <a:lnTo>
                      <a:pt x="47" y="77"/>
                    </a:lnTo>
                    <a:cubicBezTo>
                      <a:pt x="46" y="63"/>
                      <a:pt x="44" y="47"/>
                      <a:pt x="41" y="32"/>
                    </a:cubicBezTo>
                    <a:cubicBezTo>
                      <a:pt x="28" y="22"/>
                      <a:pt x="13" y="11"/>
                      <a:pt x="0" y="1"/>
                    </a:cubicBezTo>
                    <a:lnTo>
                      <a:pt x="0" y="1"/>
                    </a:lnTo>
                    <a:cubicBezTo>
                      <a:pt x="13" y="11"/>
                      <a:pt x="28" y="22"/>
                      <a:pt x="41" y="32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7787066" y="4467918"/>
                <a:ext cx="38511" cy="40500"/>
              </a:xfrm>
              <a:custGeom>
                <a:avLst/>
                <a:gdLst/>
                <a:ahLst/>
                <a:cxnLst/>
                <a:rect l="l" t="t" r="r" b="b"/>
                <a:pathLst>
                  <a:path w="484" h="50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9" y="74"/>
                      <a:pt x="200" y="148"/>
                      <a:pt x="300" y="222"/>
                    </a:cubicBezTo>
                    <a:cubicBezTo>
                      <a:pt x="310" y="317"/>
                      <a:pt x="320" y="413"/>
                      <a:pt x="332" y="509"/>
                    </a:cubicBezTo>
                    <a:cubicBezTo>
                      <a:pt x="370" y="379"/>
                      <a:pt x="420" y="253"/>
                      <a:pt x="484" y="130"/>
                    </a:cubicBezTo>
                    <a:cubicBezTo>
                      <a:pt x="479" y="127"/>
                      <a:pt x="476" y="126"/>
                      <a:pt x="472" y="123"/>
                    </a:cubicBezTo>
                    <a:cubicBezTo>
                      <a:pt x="470" y="107"/>
                      <a:pt x="468" y="91"/>
                      <a:pt x="466" y="76"/>
                    </a:cubicBezTo>
                    <a:cubicBezTo>
                      <a:pt x="307" y="67"/>
                      <a:pt x="152" y="42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8916996" y="3751576"/>
                <a:ext cx="70815" cy="66121"/>
              </a:xfrm>
              <a:custGeom>
                <a:avLst/>
                <a:gdLst/>
                <a:ahLst/>
                <a:cxnLst/>
                <a:rect l="l" t="t" r="r" b="b"/>
                <a:pathLst>
                  <a:path w="890" h="83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72" y="270"/>
                      <a:pt x="94" y="551"/>
                      <a:pt x="68" y="831"/>
                    </a:cubicBezTo>
                    <a:cubicBezTo>
                      <a:pt x="121" y="812"/>
                      <a:pt x="175" y="794"/>
                      <a:pt x="230" y="779"/>
                    </a:cubicBezTo>
                    <a:cubicBezTo>
                      <a:pt x="427" y="728"/>
                      <a:pt x="625" y="702"/>
                      <a:pt x="819" y="702"/>
                    </a:cubicBezTo>
                    <a:cubicBezTo>
                      <a:pt x="830" y="702"/>
                      <a:pt x="841" y="702"/>
                      <a:pt x="851" y="703"/>
                    </a:cubicBezTo>
                    <a:cubicBezTo>
                      <a:pt x="865" y="679"/>
                      <a:pt x="878" y="654"/>
                      <a:pt x="890" y="629"/>
                    </a:cubicBezTo>
                    <a:cubicBezTo>
                      <a:pt x="600" y="417"/>
                      <a:pt x="302" y="208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8733754" y="3541122"/>
                <a:ext cx="255332" cy="243556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061" extrusionOk="0">
                    <a:moveTo>
                      <a:pt x="1186" y="1"/>
                    </a:moveTo>
                    <a:cubicBezTo>
                      <a:pt x="809" y="1"/>
                      <a:pt x="433" y="94"/>
                      <a:pt x="94" y="282"/>
                    </a:cubicBezTo>
                    <a:cubicBezTo>
                      <a:pt x="99" y="488"/>
                      <a:pt x="74" y="700"/>
                      <a:pt x="18" y="909"/>
                    </a:cubicBezTo>
                    <a:cubicBezTo>
                      <a:pt x="12" y="930"/>
                      <a:pt x="6" y="950"/>
                      <a:pt x="0" y="971"/>
                    </a:cubicBezTo>
                    <a:cubicBezTo>
                      <a:pt x="29" y="988"/>
                      <a:pt x="57" y="1005"/>
                      <a:pt x="87" y="1022"/>
                    </a:cubicBezTo>
                    <a:cubicBezTo>
                      <a:pt x="113" y="1021"/>
                      <a:pt x="139" y="1021"/>
                      <a:pt x="165" y="1021"/>
                    </a:cubicBezTo>
                    <a:cubicBezTo>
                      <a:pt x="743" y="1021"/>
                      <a:pt x="1320" y="1241"/>
                      <a:pt x="1761" y="1681"/>
                    </a:cubicBezTo>
                    <a:cubicBezTo>
                      <a:pt x="1956" y="1882"/>
                      <a:pt x="2103" y="2112"/>
                      <a:pt x="2205" y="2358"/>
                    </a:cubicBezTo>
                    <a:cubicBezTo>
                      <a:pt x="2548" y="2589"/>
                      <a:pt x="2882" y="2823"/>
                      <a:pt x="3209" y="3060"/>
                    </a:cubicBezTo>
                    <a:cubicBezTo>
                      <a:pt x="3119" y="2270"/>
                      <a:pt x="3007" y="1501"/>
                      <a:pt x="2872" y="759"/>
                    </a:cubicBezTo>
                    <a:cubicBezTo>
                      <a:pt x="2842" y="726"/>
                      <a:pt x="2813" y="692"/>
                      <a:pt x="2780" y="661"/>
                    </a:cubicBezTo>
                    <a:cubicBezTo>
                      <a:pt x="2340" y="221"/>
                      <a:pt x="1763" y="1"/>
                      <a:pt x="11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981684" y="3628009"/>
                <a:ext cx="31350" cy="136936"/>
              </a:xfrm>
              <a:custGeom>
                <a:avLst/>
                <a:gdLst/>
                <a:ahLst/>
                <a:cxnLst/>
                <a:rect l="l" t="t" r="r" b="b"/>
                <a:pathLst>
                  <a:path w="394" h="172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94" y="561"/>
                      <a:pt x="177" y="1135"/>
                      <a:pt x="247" y="1721"/>
                    </a:cubicBezTo>
                    <a:cubicBezTo>
                      <a:pt x="393" y="1145"/>
                      <a:pt x="311" y="522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7798762" y="4458290"/>
                <a:ext cx="284852" cy="282226"/>
              </a:xfrm>
              <a:custGeom>
                <a:avLst/>
                <a:gdLst/>
                <a:ahLst/>
                <a:cxnLst/>
                <a:rect l="l" t="t" r="r" b="b"/>
                <a:pathLst>
                  <a:path w="3580" h="3547" extrusionOk="0">
                    <a:moveTo>
                      <a:pt x="1371" y="1"/>
                    </a:moveTo>
                    <a:lnTo>
                      <a:pt x="1371" y="1"/>
                    </a:lnTo>
                    <a:cubicBezTo>
                      <a:pt x="1262" y="50"/>
                      <a:pt x="1147" y="91"/>
                      <a:pt x="1027" y="123"/>
                    </a:cubicBezTo>
                    <a:cubicBezTo>
                      <a:pt x="832" y="175"/>
                      <a:pt x="633" y="201"/>
                      <a:pt x="439" y="201"/>
                    </a:cubicBezTo>
                    <a:cubicBezTo>
                      <a:pt x="414" y="201"/>
                      <a:pt x="389" y="201"/>
                      <a:pt x="365" y="200"/>
                    </a:cubicBezTo>
                    <a:cubicBezTo>
                      <a:pt x="356" y="216"/>
                      <a:pt x="346" y="234"/>
                      <a:pt x="337" y="251"/>
                    </a:cubicBezTo>
                    <a:cubicBezTo>
                      <a:pt x="273" y="374"/>
                      <a:pt x="223" y="500"/>
                      <a:pt x="185" y="630"/>
                    </a:cubicBezTo>
                    <a:cubicBezTo>
                      <a:pt x="1" y="1245"/>
                      <a:pt x="92" y="1923"/>
                      <a:pt x="450" y="2481"/>
                    </a:cubicBezTo>
                    <a:cubicBezTo>
                      <a:pt x="519" y="2590"/>
                      <a:pt x="599" y="2694"/>
                      <a:pt x="690" y="2793"/>
                    </a:cubicBezTo>
                    <a:cubicBezTo>
                      <a:pt x="718" y="2825"/>
                      <a:pt x="749" y="2856"/>
                      <a:pt x="780" y="2886"/>
                    </a:cubicBezTo>
                    <a:cubicBezTo>
                      <a:pt x="1220" y="3327"/>
                      <a:pt x="1797" y="3547"/>
                      <a:pt x="2374" y="3547"/>
                    </a:cubicBezTo>
                    <a:cubicBezTo>
                      <a:pt x="2751" y="3547"/>
                      <a:pt x="3128" y="3453"/>
                      <a:pt x="3468" y="3266"/>
                    </a:cubicBezTo>
                    <a:cubicBezTo>
                      <a:pt x="3463" y="3060"/>
                      <a:pt x="3487" y="2849"/>
                      <a:pt x="3543" y="2638"/>
                    </a:cubicBezTo>
                    <a:cubicBezTo>
                      <a:pt x="3554" y="2599"/>
                      <a:pt x="3566" y="2559"/>
                      <a:pt x="3579" y="2519"/>
                    </a:cubicBezTo>
                    <a:lnTo>
                      <a:pt x="3579" y="2519"/>
                    </a:lnTo>
                    <a:cubicBezTo>
                      <a:pt x="3518" y="2524"/>
                      <a:pt x="3457" y="2527"/>
                      <a:pt x="3395" y="2527"/>
                    </a:cubicBezTo>
                    <a:cubicBezTo>
                      <a:pt x="2817" y="2527"/>
                      <a:pt x="2240" y="2307"/>
                      <a:pt x="1801" y="1867"/>
                    </a:cubicBezTo>
                    <a:cubicBezTo>
                      <a:pt x="1384" y="1368"/>
                      <a:pt x="1278" y="683"/>
                      <a:pt x="13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9006687" y="4140506"/>
                <a:ext cx="169479" cy="325352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4089" extrusionOk="0">
                    <a:moveTo>
                      <a:pt x="850" y="0"/>
                    </a:moveTo>
                    <a:cubicBezTo>
                      <a:pt x="817" y="19"/>
                      <a:pt x="785" y="38"/>
                      <a:pt x="751" y="56"/>
                    </a:cubicBezTo>
                    <a:cubicBezTo>
                      <a:pt x="738" y="611"/>
                      <a:pt x="524" y="1118"/>
                      <a:pt x="178" y="1504"/>
                    </a:cubicBezTo>
                    <a:cubicBezTo>
                      <a:pt x="146" y="2384"/>
                      <a:pt x="87" y="3247"/>
                      <a:pt x="0" y="4088"/>
                    </a:cubicBezTo>
                    <a:cubicBezTo>
                      <a:pt x="641" y="3614"/>
                      <a:pt x="1249" y="3132"/>
                      <a:pt x="1826" y="2644"/>
                    </a:cubicBezTo>
                    <a:cubicBezTo>
                      <a:pt x="1839" y="2602"/>
                      <a:pt x="1853" y="2561"/>
                      <a:pt x="1864" y="2517"/>
                    </a:cubicBezTo>
                    <a:cubicBezTo>
                      <a:pt x="2130" y="1523"/>
                      <a:pt x="1689" y="507"/>
                      <a:pt x="8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9028788" y="4381031"/>
                <a:ext cx="110519" cy="86967"/>
              </a:xfrm>
              <a:custGeom>
                <a:avLst/>
                <a:gdLst/>
                <a:ahLst/>
                <a:cxnLst/>
                <a:rect l="l" t="t" r="r" b="b"/>
                <a:pathLst>
                  <a:path w="1389" h="1093" extrusionOk="0">
                    <a:moveTo>
                      <a:pt x="1389" y="0"/>
                    </a:moveTo>
                    <a:lnTo>
                      <a:pt x="1389" y="0"/>
                    </a:lnTo>
                    <a:cubicBezTo>
                      <a:pt x="944" y="368"/>
                      <a:pt x="480" y="733"/>
                      <a:pt x="0" y="1093"/>
                    </a:cubicBezTo>
                    <a:cubicBezTo>
                      <a:pt x="583" y="934"/>
                      <a:pt x="1090" y="545"/>
                      <a:pt x="13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8843715" y="4275445"/>
                <a:ext cx="162477" cy="198760"/>
              </a:xfrm>
              <a:custGeom>
                <a:avLst/>
                <a:gdLst/>
                <a:ahLst/>
                <a:cxnLst/>
                <a:rect l="l" t="t" r="r" b="b"/>
                <a:pathLst>
                  <a:path w="2042" h="2498" extrusionOk="0">
                    <a:moveTo>
                      <a:pt x="2042" y="0"/>
                    </a:moveTo>
                    <a:lnTo>
                      <a:pt x="2042" y="0"/>
                    </a:lnTo>
                    <a:cubicBezTo>
                      <a:pt x="1643" y="352"/>
                      <a:pt x="1120" y="566"/>
                      <a:pt x="547" y="566"/>
                    </a:cubicBezTo>
                    <a:cubicBezTo>
                      <a:pt x="395" y="566"/>
                      <a:pt x="248" y="551"/>
                      <a:pt x="105" y="522"/>
                    </a:cubicBezTo>
                    <a:cubicBezTo>
                      <a:pt x="71" y="573"/>
                      <a:pt x="38" y="622"/>
                      <a:pt x="1" y="669"/>
                    </a:cubicBezTo>
                    <a:cubicBezTo>
                      <a:pt x="135" y="754"/>
                      <a:pt x="261" y="856"/>
                      <a:pt x="379" y="972"/>
                    </a:cubicBezTo>
                    <a:cubicBezTo>
                      <a:pt x="557" y="1150"/>
                      <a:pt x="699" y="1352"/>
                      <a:pt x="805" y="1566"/>
                    </a:cubicBezTo>
                    <a:cubicBezTo>
                      <a:pt x="1020" y="1673"/>
                      <a:pt x="1220" y="1814"/>
                      <a:pt x="1398" y="1993"/>
                    </a:cubicBezTo>
                    <a:cubicBezTo>
                      <a:pt x="1553" y="2146"/>
                      <a:pt x="1678" y="2317"/>
                      <a:pt x="1778" y="2498"/>
                    </a:cubicBezTo>
                    <a:cubicBezTo>
                      <a:pt x="1805" y="2498"/>
                      <a:pt x="1833" y="2496"/>
                      <a:pt x="1859" y="2495"/>
                    </a:cubicBezTo>
                    <a:cubicBezTo>
                      <a:pt x="1945" y="1683"/>
                      <a:pt x="2007" y="851"/>
                      <a:pt x="20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7639310" y="3807432"/>
                <a:ext cx="332751" cy="333467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4191" extrusionOk="0">
                    <a:moveTo>
                      <a:pt x="2394" y="1"/>
                    </a:moveTo>
                    <a:cubicBezTo>
                      <a:pt x="2370" y="2"/>
                      <a:pt x="2347" y="2"/>
                      <a:pt x="2323" y="3"/>
                    </a:cubicBezTo>
                    <a:cubicBezTo>
                      <a:pt x="2165" y="12"/>
                      <a:pt x="2009" y="39"/>
                      <a:pt x="1858" y="79"/>
                    </a:cubicBezTo>
                    <a:cubicBezTo>
                      <a:pt x="1275" y="238"/>
                      <a:pt x="766" y="628"/>
                      <a:pt x="468" y="1173"/>
                    </a:cubicBezTo>
                    <a:cubicBezTo>
                      <a:pt x="403" y="1291"/>
                      <a:pt x="348" y="1416"/>
                      <a:pt x="306" y="1547"/>
                    </a:cubicBezTo>
                    <a:cubicBezTo>
                      <a:pt x="291" y="1588"/>
                      <a:pt x="278" y="1631"/>
                      <a:pt x="267" y="1673"/>
                    </a:cubicBezTo>
                    <a:cubicBezTo>
                      <a:pt x="1" y="2667"/>
                      <a:pt x="441" y="3685"/>
                      <a:pt x="1282" y="4190"/>
                    </a:cubicBezTo>
                    <a:cubicBezTo>
                      <a:pt x="1313" y="4171"/>
                      <a:pt x="1347" y="4152"/>
                      <a:pt x="1379" y="4134"/>
                    </a:cubicBezTo>
                    <a:cubicBezTo>
                      <a:pt x="1410" y="2913"/>
                      <a:pt x="2407" y="1933"/>
                      <a:pt x="3635" y="1933"/>
                    </a:cubicBezTo>
                    <a:cubicBezTo>
                      <a:pt x="3787" y="1933"/>
                      <a:pt x="3934" y="1949"/>
                      <a:pt x="4078" y="1977"/>
                    </a:cubicBezTo>
                    <a:cubicBezTo>
                      <a:pt x="4111" y="1927"/>
                      <a:pt x="4145" y="1877"/>
                      <a:pt x="4181" y="1830"/>
                    </a:cubicBezTo>
                    <a:cubicBezTo>
                      <a:pt x="4047" y="1744"/>
                      <a:pt x="3921" y="1644"/>
                      <a:pt x="3803" y="1526"/>
                    </a:cubicBezTo>
                    <a:cubicBezTo>
                      <a:pt x="3628" y="1348"/>
                      <a:pt x="3488" y="1148"/>
                      <a:pt x="3383" y="936"/>
                    </a:cubicBezTo>
                    <a:cubicBezTo>
                      <a:pt x="3167" y="828"/>
                      <a:pt x="2964" y="687"/>
                      <a:pt x="2784" y="506"/>
                    </a:cubicBezTo>
                    <a:cubicBezTo>
                      <a:pt x="2626" y="353"/>
                      <a:pt x="2497" y="182"/>
                      <a:pt x="23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8419782" y="4684261"/>
                <a:ext cx="321532" cy="210058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2640" extrusionOk="0">
                    <a:moveTo>
                      <a:pt x="3489" y="0"/>
                    </a:moveTo>
                    <a:cubicBezTo>
                      <a:pt x="2322" y="664"/>
                      <a:pt x="1154" y="1255"/>
                      <a:pt x="1" y="1769"/>
                    </a:cubicBezTo>
                    <a:cubicBezTo>
                      <a:pt x="60" y="1844"/>
                      <a:pt x="123" y="1915"/>
                      <a:pt x="191" y="1982"/>
                    </a:cubicBezTo>
                    <a:cubicBezTo>
                      <a:pt x="609" y="2397"/>
                      <a:pt x="1179" y="2640"/>
                      <a:pt x="1780" y="2640"/>
                    </a:cubicBezTo>
                    <a:cubicBezTo>
                      <a:pt x="1797" y="2640"/>
                      <a:pt x="1815" y="2640"/>
                      <a:pt x="1833" y="2639"/>
                    </a:cubicBezTo>
                    <a:cubicBezTo>
                      <a:pt x="1968" y="2636"/>
                      <a:pt x="2102" y="2621"/>
                      <a:pt x="2239" y="2593"/>
                    </a:cubicBezTo>
                    <a:cubicBezTo>
                      <a:pt x="2282" y="2585"/>
                      <a:pt x="2325" y="2574"/>
                      <a:pt x="2367" y="2563"/>
                    </a:cubicBezTo>
                    <a:cubicBezTo>
                      <a:pt x="3361" y="2297"/>
                      <a:pt x="4021" y="1407"/>
                      <a:pt x="4040" y="426"/>
                    </a:cubicBezTo>
                    <a:cubicBezTo>
                      <a:pt x="3859" y="326"/>
                      <a:pt x="3688" y="200"/>
                      <a:pt x="3535" y="46"/>
                    </a:cubicBezTo>
                    <a:cubicBezTo>
                      <a:pt x="3519" y="31"/>
                      <a:pt x="3504" y="15"/>
                      <a:pt x="34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8407847" y="4794143"/>
                <a:ext cx="44717" cy="18857"/>
              </a:xfrm>
              <a:custGeom>
                <a:avLst/>
                <a:gdLst/>
                <a:ahLst/>
                <a:cxnLst/>
                <a:rect l="l" t="t" r="r" b="b"/>
                <a:pathLst>
                  <a:path w="562" h="237" extrusionOk="0">
                    <a:moveTo>
                      <a:pt x="562" y="1"/>
                    </a:moveTo>
                    <a:lnTo>
                      <a:pt x="562" y="1"/>
                    </a:lnTo>
                    <a:cubicBezTo>
                      <a:pt x="400" y="42"/>
                      <a:pt x="230" y="65"/>
                      <a:pt x="57" y="70"/>
                    </a:cubicBezTo>
                    <a:cubicBezTo>
                      <a:pt x="39" y="104"/>
                      <a:pt x="20" y="136"/>
                      <a:pt x="1" y="168"/>
                    </a:cubicBezTo>
                    <a:cubicBezTo>
                      <a:pt x="14" y="190"/>
                      <a:pt x="29" y="214"/>
                      <a:pt x="43" y="236"/>
                    </a:cubicBezTo>
                    <a:cubicBezTo>
                      <a:pt x="216" y="160"/>
                      <a:pt x="388" y="82"/>
                      <a:pt x="5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8514626" y="4578675"/>
                <a:ext cx="172980" cy="186029"/>
              </a:xfrm>
              <a:custGeom>
                <a:avLst/>
                <a:gdLst/>
                <a:ahLst/>
                <a:cxnLst/>
                <a:rect l="l" t="t" r="r" b="b"/>
                <a:pathLst>
                  <a:path w="2174" h="2338" extrusionOk="0">
                    <a:moveTo>
                      <a:pt x="1080" y="0"/>
                    </a:moveTo>
                    <a:cubicBezTo>
                      <a:pt x="1065" y="5"/>
                      <a:pt x="1052" y="8"/>
                      <a:pt x="1038" y="11"/>
                    </a:cubicBezTo>
                    <a:cubicBezTo>
                      <a:pt x="1025" y="14"/>
                      <a:pt x="1012" y="15"/>
                      <a:pt x="999" y="18"/>
                    </a:cubicBezTo>
                    <a:cubicBezTo>
                      <a:pt x="974" y="22"/>
                      <a:pt x="949" y="27"/>
                      <a:pt x="924" y="31"/>
                    </a:cubicBezTo>
                    <a:lnTo>
                      <a:pt x="894" y="36"/>
                    </a:lnTo>
                    <a:cubicBezTo>
                      <a:pt x="884" y="37"/>
                      <a:pt x="873" y="39"/>
                      <a:pt x="865" y="40"/>
                    </a:cubicBezTo>
                    <a:cubicBezTo>
                      <a:pt x="897" y="196"/>
                      <a:pt x="916" y="357"/>
                      <a:pt x="916" y="522"/>
                    </a:cubicBezTo>
                    <a:cubicBezTo>
                      <a:pt x="916" y="1267"/>
                      <a:pt x="555" y="1927"/>
                      <a:pt x="0" y="2337"/>
                    </a:cubicBezTo>
                    <a:cubicBezTo>
                      <a:pt x="722" y="1984"/>
                      <a:pt x="1448" y="1601"/>
                      <a:pt x="2174" y="1189"/>
                    </a:cubicBezTo>
                    <a:cubicBezTo>
                      <a:pt x="2066" y="1058"/>
                      <a:pt x="1975" y="918"/>
                      <a:pt x="1900" y="772"/>
                    </a:cubicBezTo>
                    <a:cubicBezTo>
                      <a:pt x="1692" y="666"/>
                      <a:pt x="1496" y="528"/>
                      <a:pt x="1323" y="354"/>
                    </a:cubicBezTo>
                    <a:cubicBezTo>
                      <a:pt x="1227" y="245"/>
                      <a:pt x="1146" y="126"/>
                      <a:pt x="10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8250145" y="3387319"/>
                <a:ext cx="130729" cy="52355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658" extrusionOk="0">
                    <a:moveTo>
                      <a:pt x="53" y="1"/>
                    </a:moveTo>
                    <a:cubicBezTo>
                      <a:pt x="36" y="1"/>
                      <a:pt x="18" y="1"/>
                      <a:pt x="1" y="1"/>
                    </a:cubicBezTo>
                    <a:cubicBezTo>
                      <a:pt x="542" y="201"/>
                      <a:pt x="1090" y="421"/>
                      <a:pt x="1642" y="658"/>
                    </a:cubicBezTo>
                    <a:cubicBezTo>
                      <a:pt x="1225" y="244"/>
                      <a:pt x="655" y="1"/>
                      <a:pt x="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8074541" y="3390979"/>
                <a:ext cx="333388" cy="311666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917" extrusionOk="0">
                    <a:moveTo>
                      <a:pt x="1801" y="1"/>
                    </a:moveTo>
                    <a:cubicBezTo>
                      <a:pt x="1758" y="10"/>
                      <a:pt x="1716" y="20"/>
                      <a:pt x="1673" y="32"/>
                    </a:cubicBezTo>
                    <a:cubicBezTo>
                      <a:pt x="679" y="298"/>
                      <a:pt x="19" y="1188"/>
                      <a:pt x="0" y="2169"/>
                    </a:cubicBezTo>
                    <a:cubicBezTo>
                      <a:pt x="181" y="2269"/>
                      <a:pt x="352" y="2395"/>
                      <a:pt x="505" y="2548"/>
                    </a:cubicBezTo>
                    <a:cubicBezTo>
                      <a:pt x="675" y="2724"/>
                      <a:pt x="807" y="2920"/>
                      <a:pt x="907" y="3130"/>
                    </a:cubicBezTo>
                    <a:cubicBezTo>
                      <a:pt x="1131" y="3238"/>
                      <a:pt x="1340" y="3383"/>
                      <a:pt x="1526" y="3569"/>
                    </a:cubicBezTo>
                    <a:cubicBezTo>
                      <a:pt x="1627" y="3677"/>
                      <a:pt x="1716" y="3793"/>
                      <a:pt x="1791" y="3917"/>
                    </a:cubicBezTo>
                    <a:cubicBezTo>
                      <a:pt x="1854" y="3902"/>
                      <a:pt x="1919" y="3890"/>
                      <a:pt x="1985" y="3881"/>
                    </a:cubicBezTo>
                    <a:cubicBezTo>
                      <a:pt x="1951" y="3727"/>
                      <a:pt x="1932" y="3566"/>
                      <a:pt x="1932" y="3400"/>
                    </a:cubicBezTo>
                    <a:cubicBezTo>
                      <a:pt x="1932" y="2173"/>
                      <a:pt x="2913" y="1175"/>
                      <a:pt x="4134" y="1145"/>
                    </a:cubicBezTo>
                    <a:cubicBezTo>
                      <a:pt x="4151" y="1111"/>
                      <a:pt x="4171" y="1079"/>
                      <a:pt x="4190" y="1046"/>
                    </a:cubicBezTo>
                    <a:cubicBezTo>
                      <a:pt x="4176" y="1023"/>
                      <a:pt x="4162" y="1001"/>
                      <a:pt x="4147" y="979"/>
                    </a:cubicBezTo>
                    <a:cubicBezTo>
                      <a:pt x="4135" y="961"/>
                      <a:pt x="4123" y="942"/>
                      <a:pt x="4112" y="926"/>
                    </a:cubicBezTo>
                    <a:cubicBezTo>
                      <a:pt x="3333" y="581"/>
                      <a:pt x="2559" y="273"/>
                      <a:pt x="18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8403391" y="3468795"/>
                <a:ext cx="49173" cy="18698"/>
              </a:xfrm>
              <a:custGeom>
                <a:avLst/>
                <a:gdLst/>
                <a:ahLst/>
                <a:cxnLst/>
                <a:rect l="l" t="t" r="r" b="b"/>
                <a:pathLst>
                  <a:path w="618" h="235" extrusionOk="0">
                    <a:moveTo>
                      <a:pt x="99" y="1"/>
                    </a:moveTo>
                    <a:cubicBezTo>
                      <a:pt x="85" y="23"/>
                      <a:pt x="71" y="45"/>
                      <a:pt x="57" y="68"/>
                    </a:cubicBezTo>
                    <a:cubicBezTo>
                      <a:pt x="38" y="99"/>
                      <a:pt x="18" y="133"/>
                      <a:pt x="1" y="166"/>
                    </a:cubicBezTo>
                    <a:cubicBezTo>
                      <a:pt x="20" y="166"/>
                      <a:pt x="38" y="164"/>
                      <a:pt x="57" y="164"/>
                    </a:cubicBezTo>
                    <a:cubicBezTo>
                      <a:pt x="251" y="164"/>
                      <a:pt x="438" y="189"/>
                      <a:pt x="618" y="235"/>
                    </a:cubicBezTo>
                    <a:cubicBezTo>
                      <a:pt x="444" y="155"/>
                      <a:pt x="272" y="77"/>
                      <a:pt x="99" y="1"/>
                    </a:cubicBezTo>
                    <a:close/>
                  </a:path>
                </a:pathLst>
              </a:custGeom>
              <a:solidFill>
                <a:srgbClr val="5E68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8514626" y="3517092"/>
                <a:ext cx="201704" cy="188098"/>
              </a:xfrm>
              <a:custGeom>
                <a:avLst/>
                <a:gdLst/>
                <a:ahLst/>
                <a:cxnLst/>
                <a:rect l="l" t="t" r="r" b="b"/>
                <a:pathLst>
                  <a:path w="2535" h="236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55" y="411"/>
                      <a:pt x="916" y="1071"/>
                      <a:pt x="916" y="1815"/>
                    </a:cubicBezTo>
                    <a:cubicBezTo>
                      <a:pt x="916" y="1966"/>
                      <a:pt x="901" y="2115"/>
                      <a:pt x="872" y="2258"/>
                    </a:cubicBezTo>
                    <a:cubicBezTo>
                      <a:pt x="924" y="2292"/>
                      <a:pt x="975" y="2327"/>
                      <a:pt x="1022" y="2364"/>
                    </a:cubicBezTo>
                    <a:cubicBezTo>
                      <a:pt x="1108" y="2228"/>
                      <a:pt x="1208" y="2102"/>
                      <a:pt x="1323" y="1984"/>
                    </a:cubicBezTo>
                    <a:cubicBezTo>
                      <a:pt x="1666" y="1641"/>
                      <a:pt x="2091" y="1432"/>
                      <a:pt x="2535" y="1355"/>
                    </a:cubicBezTo>
                    <a:cubicBezTo>
                      <a:pt x="2502" y="1336"/>
                      <a:pt x="2470" y="1317"/>
                      <a:pt x="2436" y="1298"/>
                    </a:cubicBezTo>
                    <a:cubicBezTo>
                      <a:pt x="1623" y="828"/>
                      <a:pt x="810" y="39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8419782" y="3387319"/>
                <a:ext cx="321851" cy="231064"/>
              </a:xfrm>
              <a:custGeom>
                <a:avLst/>
                <a:gdLst/>
                <a:ahLst/>
                <a:cxnLst/>
                <a:rect l="l" t="t" r="r" b="b"/>
                <a:pathLst>
                  <a:path w="4045" h="2904" extrusionOk="0">
                    <a:moveTo>
                      <a:pt x="1780" y="1"/>
                    </a:moveTo>
                    <a:cubicBezTo>
                      <a:pt x="1178" y="1"/>
                      <a:pt x="609" y="244"/>
                      <a:pt x="191" y="658"/>
                    </a:cubicBezTo>
                    <a:cubicBezTo>
                      <a:pt x="123" y="726"/>
                      <a:pt x="60" y="796"/>
                      <a:pt x="1" y="873"/>
                    </a:cubicBezTo>
                    <a:cubicBezTo>
                      <a:pt x="1229" y="1419"/>
                      <a:pt x="2475" y="2053"/>
                      <a:pt x="3718" y="2771"/>
                    </a:cubicBezTo>
                    <a:cubicBezTo>
                      <a:pt x="3794" y="2815"/>
                      <a:pt x="3869" y="2860"/>
                      <a:pt x="3945" y="2904"/>
                    </a:cubicBezTo>
                    <a:cubicBezTo>
                      <a:pt x="3952" y="2883"/>
                      <a:pt x="3958" y="2863"/>
                      <a:pt x="3964" y="2842"/>
                    </a:cubicBezTo>
                    <a:cubicBezTo>
                      <a:pt x="4020" y="2631"/>
                      <a:pt x="4045" y="2421"/>
                      <a:pt x="4040" y="2215"/>
                    </a:cubicBezTo>
                    <a:cubicBezTo>
                      <a:pt x="4021" y="1234"/>
                      <a:pt x="3361" y="344"/>
                      <a:pt x="2367" y="78"/>
                    </a:cubicBezTo>
                    <a:cubicBezTo>
                      <a:pt x="2325" y="66"/>
                      <a:pt x="2282" y="56"/>
                      <a:pt x="2239" y="47"/>
                    </a:cubicBezTo>
                    <a:cubicBezTo>
                      <a:pt x="2104" y="19"/>
                      <a:pt x="1967" y="4"/>
                      <a:pt x="1833" y="1"/>
                    </a:cubicBezTo>
                    <a:cubicBezTo>
                      <a:pt x="1815" y="1"/>
                      <a:pt x="1798" y="1"/>
                      <a:pt x="1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8250145" y="4841962"/>
                <a:ext cx="130729" cy="52355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658" extrusionOk="0">
                    <a:moveTo>
                      <a:pt x="1642" y="0"/>
                    </a:moveTo>
                    <a:lnTo>
                      <a:pt x="1642" y="0"/>
                    </a:lnTo>
                    <a:cubicBezTo>
                      <a:pt x="1090" y="237"/>
                      <a:pt x="542" y="457"/>
                      <a:pt x="1" y="657"/>
                    </a:cubicBezTo>
                    <a:cubicBezTo>
                      <a:pt x="18" y="658"/>
                      <a:pt x="36" y="658"/>
                      <a:pt x="54" y="658"/>
                    </a:cubicBezTo>
                    <a:cubicBezTo>
                      <a:pt x="656" y="658"/>
                      <a:pt x="1225" y="415"/>
                      <a:pt x="16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8074302" y="4573822"/>
                <a:ext cx="338082" cy="316838"/>
              </a:xfrm>
              <a:custGeom>
                <a:avLst/>
                <a:gdLst/>
                <a:ahLst/>
                <a:cxnLst/>
                <a:rect l="l" t="t" r="r" b="b"/>
                <a:pathLst>
                  <a:path w="4249" h="3982" extrusionOk="0">
                    <a:moveTo>
                      <a:pt x="1786" y="1"/>
                    </a:moveTo>
                    <a:cubicBezTo>
                      <a:pt x="1713" y="145"/>
                      <a:pt x="1627" y="285"/>
                      <a:pt x="1529" y="415"/>
                    </a:cubicBezTo>
                    <a:cubicBezTo>
                      <a:pt x="1134" y="809"/>
                      <a:pt x="630" y="1026"/>
                      <a:pt x="115" y="1067"/>
                    </a:cubicBezTo>
                    <a:cubicBezTo>
                      <a:pt x="103" y="1107"/>
                      <a:pt x="91" y="1147"/>
                      <a:pt x="80" y="1186"/>
                    </a:cubicBezTo>
                    <a:cubicBezTo>
                      <a:pt x="24" y="1397"/>
                      <a:pt x="0" y="1608"/>
                      <a:pt x="3" y="1815"/>
                    </a:cubicBezTo>
                    <a:cubicBezTo>
                      <a:pt x="22" y="2795"/>
                      <a:pt x="682" y="3685"/>
                      <a:pt x="1676" y="3952"/>
                    </a:cubicBezTo>
                    <a:cubicBezTo>
                      <a:pt x="1719" y="3962"/>
                      <a:pt x="1761" y="3973"/>
                      <a:pt x="1804" y="3981"/>
                    </a:cubicBezTo>
                    <a:cubicBezTo>
                      <a:pt x="2562" y="3709"/>
                      <a:pt x="3336" y="3401"/>
                      <a:pt x="4115" y="3058"/>
                    </a:cubicBezTo>
                    <a:cubicBezTo>
                      <a:pt x="4126" y="3040"/>
                      <a:pt x="4138" y="3023"/>
                      <a:pt x="4150" y="3005"/>
                    </a:cubicBezTo>
                    <a:cubicBezTo>
                      <a:pt x="4165" y="2983"/>
                      <a:pt x="4179" y="2959"/>
                      <a:pt x="4193" y="2937"/>
                    </a:cubicBezTo>
                    <a:cubicBezTo>
                      <a:pt x="4212" y="2905"/>
                      <a:pt x="4231" y="2873"/>
                      <a:pt x="4249" y="2839"/>
                    </a:cubicBezTo>
                    <a:cubicBezTo>
                      <a:pt x="4231" y="2839"/>
                      <a:pt x="4212" y="2840"/>
                      <a:pt x="4193" y="2840"/>
                    </a:cubicBezTo>
                    <a:cubicBezTo>
                      <a:pt x="2947" y="2840"/>
                      <a:pt x="1935" y="1830"/>
                      <a:pt x="1935" y="583"/>
                    </a:cubicBezTo>
                    <a:cubicBezTo>
                      <a:pt x="1935" y="431"/>
                      <a:pt x="1951" y="284"/>
                      <a:pt x="1979" y="141"/>
                    </a:cubicBezTo>
                    <a:cubicBezTo>
                      <a:pt x="1913" y="97"/>
                      <a:pt x="1848" y="51"/>
                      <a:pt x="17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9028629" y="3813639"/>
                <a:ext cx="110678" cy="87126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095" extrusionOk="0">
                    <a:moveTo>
                      <a:pt x="1" y="1"/>
                    </a:moveTo>
                    <a:cubicBezTo>
                      <a:pt x="482" y="361"/>
                      <a:pt x="946" y="725"/>
                      <a:pt x="1391" y="1095"/>
                    </a:cubicBezTo>
                    <a:cubicBezTo>
                      <a:pt x="1092" y="550"/>
                      <a:pt x="585" y="160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8846420" y="3807432"/>
                <a:ext cx="159772" cy="198919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2500" extrusionOk="0">
                    <a:moveTo>
                      <a:pt x="1704" y="0"/>
                    </a:moveTo>
                    <a:cubicBezTo>
                      <a:pt x="1511" y="0"/>
                      <a:pt x="1313" y="24"/>
                      <a:pt x="1117" y="77"/>
                    </a:cubicBezTo>
                    <a:cubicBezTo>
                      <a:pt x="1062" y="92"/>
                      <a:pt x="1008" y="110"/>
                      <a:pt x="955" y="129"/>
                    </a:cubicBezTo>
                    <a:cubicBezTo>
                      <a:pt x="908" y="634"/>
                      <a:pt x="702" y="1130"/>
                      <a:pt x="345" y="1526"/>
                    </a:cubicBezTo>
                    <a:cubicBezTo>
                      <a:pt x="238" y="1634"/>
                      <a:pt x="123" y="1728"/>
                      <a:pt x="1" y="1809"/>
                    </a:cubicBezTo>
                    <a:cubicBezTo>
                      <a:pt x="14" y="1868"/>
                      <a:pt x="24" y="1927"/>
                      <a:pt x="32" y="1986"/>
                    </a:cubicBezTo>
                    <a:cubicBezTo>
                      <a:pt x="188" y="1952"/>
                      <a:pt x="348" y="1933"/>
                      <a:pt x="513" y="1933"/>
                    </a:cubicBezTo>
                    <a:cubicBezTo>
                      <a:pt x="1086" y="1933"/>
                      <a:pt x="1609" y="2148"/>
                      <a:pt x="2008" y="2500"/>
                    </a:cubicBezTo>
                    <a:cubicBezTo>
                      <a:pt x="1973" y="1648"/>
                      <a:pt x="1911" y="815"/>
                      <a:pt x="1825" y="3"/>
                    </a:cubicBezTo>
                    <a:cubicBezTo>
                      <a:pt x="1796" y="2"/>
                      <a:pt x="1768" y="2"/>
                      <a:pt x="1738" y="1"/>
                    </a:cubicBezTo>
                    <a:cubicBezTo>
                      <a:pt x="1727" y="0"/>
                      <a:pt x="1716" y="0"/>
                      <a:pt x="17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9006987" y="3815628"/>
                <a:ext cx="169479" cy="329728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414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87" y="840"/>
                      <a:pt x="146" y="1703"/>
                      <a:pt x="178" y="2584"/>
                    </a:cubicBezTo>
                    <a:cubicBezTo>
                      <a:pt x="536" y="2984"/>
                      <a:pt x="753" y="3510"/>
                      <a:pt x="753" y="4087"/>
                    </a:cubicBezTo>
                    <a:cubicBezTo>
                      <a:pt x="753" y="4106"/>
                      <a:pt x="751" y="4124"/>
                      <a:pt x="751" y="4143"/>
                    </a:cubicBezTo>
                    <a:cubicBezTo>
                      <a:pt x="785" y="4125"/>
                      <a:pt x="817" y="4106"/>
                      <a:pt x="850" y="4087"/>
                    </a:cubicBezTo>
                    <a:cubicBezTo>
                      <a:pt x="1689" y="3582"/>
                      <a:pt x="2130" y="2564"/>
                      <a:pt x="1863" y="1570"/>
                    </a:cubicBezTo>
                    <a:cubicBezTo>
                      <a:pt x="1853" y="1528"/>
                      <a:pt x="1839" y="1485"/>
                      <a:pt x="1825" y="1444"/>
                    </a:cubicBezTo>
                    <a:cubicBezTo>
                      <a:pt x="1249" y="956"/>
                      <a:pt x="641" y="473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7639310" y="4136362"/>
                <a:ext cx="330046" cy="338003"/>
              </a:xfrm>
              <a:custGeom>
                <a:avLst/>
                <a:gdLst/>
                <a:ahLst/>
                <a:cxnLst/>
                <a:rect l="l" t="t" r="r" b="b"/>
                <a:pathLst>
                  <a:path w="4148" h="4248" extrusionOk="0">
                    <a:moveTo>
                      <a:pt x="1379" y="0"/>
                    </a:moveTo>
                    <a:cubicBezTo>
                      <a:pt x="1347" y="19"/>
                      <a:pt x="1313" y="37"/>
                      <a:pt x="1282" y="56"/>
                    </a:cubicBezTo>
                    <a:cubicBezTo>
                      <a:pt x="443" y="563"/>
                      <a:pt x="1" y="1579"/>
                      <a:pt x="267" y="2573"/>
                    </a:cubicBezTo>
                    <a:cubicBezTo>
                      <a:pt x="279" y="2617"/>
                      <a:pt x="291" y="2658"/>
                      <a:pt x="306" y="2701"/>
                    </a:cubicBezTo>
                    <a:cubicBezTo>
                      <a:pt x="348" y="2832"/>
                      <a:pt x="404" y="2957"/>
                      <a:pt x="468" y="3075"/>
                    </a:cubicBezTo>
                    <a:cubicBezTo>
                      <a:pt x="766" y="3618"/>
                      <a:pt x="1275" y="4009"/>
                      <a:pt x="1858" y="4168"/>
                    </a:cubicBezTo>
                    <a:cubicBezTo>
                      <a:pt x="2009" y="4209"/>
                      <a:pt x="2165" y="4234"/>
                      <a:pt x="2323" y="4243"/>
                    </a:cubicBezTo>
                    <a:cubicBezTo>
                      <a:pt x="2339" y="4244"/>
                      <a:pt x="2354" y="4244"/>
                      <a:pt x="2369" y="4246"/>
                    </a:cubicBezTo>
                    <a:cubicBezTo>
                      <a:pt x="2393" y="4247"/>
                      <a:pt x="2418" y="4247"/>
                      <a:pt x="2443" y="4247"/>
                    </a:cubicBezTo>
                    <a:cubicBezTo>
                      <a:pt x="2637" y="4247"/>
                      <a:pt x="2834" y="4221"/>
                      <a:pt x="3031" y="4169"/>
                    </a:cubicBezTo>
                    <a:cubicBezTo>
                      <a:pt x="3151" y="4137"/>
                      <a:pt x="3266" y="4096"/>
                      <a:pt x="3375" y="4047"/>
                    </a:cubicBezTo>
                    <a:cubicBezTo>
                      <a:pt x="3438" y="3583"/>
                      <a:pt x="3592" y="3121"/>
                      <a:pt x="3803" y="2720"/>
                    </a:cubicBezTo>
                    <a:cubicBezTo>
                      <a:pt x="3911" y="2614"/>
                      <a:pt x="4027" y="2520"/>
                      <a:pt x="4148" y="2439"/>
                    </a:cubicBezTo>
                    <a:cubicBezTo>
                      <a:pt x="4148" y="2437"/>
                      <a:pt x="4148" y="2437"/>
                      <a:pt x="4148" y="2436"/>
                    </a:cubicBezTo>
                    <a:cubicBezTo>
                      <a:pt x="4145" y="2423"/>
                      <a:pt x="4142" y="2409"/>
                      <a:pt x="4139" y="2396"/>
                    </a:cubicBezTo>
                    <a:cubicBezTo>
                      <a:pt x="4134" y="2371"/>
                      <a:pt x="4130" y="2346"/>
                      <a:pt x="4126" y="2321"/>
                    </a:cubicBezTo>
                    <a:cubicBezTo>
                      <a:pt x="4124" y="2312"/>
                      <a:pt x="4123" y="2302"/>
                      <a:pt x="4121" y="2292"/>
                    </a:cubicBezTo>
                    <a:cubicBezTo>
                      <a:pt x="4120" y="2281"/>
                      <a:pt x="4118" y="2272"/>
                      <a:pt x="4117" y="2262"/>
                    </a:cubicBezTo>
                    <a:cubicBezTo>
                      <a:pt x="3962" y="2296"/>
                      <a:pt x="3802" y="2314"/>
                      <a:pt x="3635" y="2314"/>
                    </a:cubicBezTo>
                    <a:cubicBezTo>
                      <a:pt x="2389" y="2314"/>
                      <a:pt x="1378" y="1303"/>
                      <a:pt x="1378" y="56"/>
                    </a:cubicBezTo>
                    <a:cubicBezTo>
                      <a:pt x="1378" y="38"/>
                      <a:pt x="1379" y="19"/>
                      <a:pt x="13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8981525" y="4514942"/>
                <a:ext cx="32464" cy="139243"/>
              </a:xfrm>
              <a:custGeom>
                <a:avLst/>
                <a:gdLst/>
                <a:ahLst/>
                <a:cxnLst/>
                <a:rect l="l" t="t" r="r" b="b"/>
                <a:pathLst>
                  <a:path w="408" h="1750" extrusionOk="0">
                    <a:moveTo>
                      <a:pt x="252" y="0"/>
                    </a:moveTo>
                    <a:lnTo>
                      <a:pt x="252" y="0"/>
                    </a:lnTo>
                    <a:cubicBezTo>
                      <a:pt x="182" y="597"/>
                      <a:pt x="98" y="1180"/>
                      <a:pt x="1" y="1750"/>
                    </a:cubicBezTo>
                    <a:cubicBezTo>
                      <a:pt x="323" y="1220"/>
                      <a:pt x="407" y="585"/>
                      <a:pt x="2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8907687" y="4399968"/>
                <a:ext cx="80602" cy="128263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61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0" y="503"/>
                      <a:pt x="300" y="1079"/>
                      <a:pt x="153" y="1612"/>
                    </a:cubicBezTo>
                    <a:cubicBezTo>
                      <a:pt x="444" y="1411"/>
                      <a:pt x="731" y="1208"/>
                      <a:pt x="1013" y="1003"/>
                    </a:cubicBezTo>
                    <a:cubicBezTo>
                      <a:pt x="1001" y="980"/>
                      <a:pt x="988" y="956"/>
                      <a:pt x="974" y="933"/>
                    </a:cubicBezTo>
                    <a:cubicBezTo>
                      <a:pt x="876" y="752"/>
                      <a:pt x="749" y="581"/>
                      <a:pt x="594" y="428"/>
                    </a:cubicBezTo>
                    <a:cubicBezTo>
                      <a:pt x="416" y="249"/>
                      <a:pt x="216" y="107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8665724" y="4640101"/>
                <a:ext cx="50764" cy="3318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41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46"/>
                      <a:pt x="167" y="286"/>
                      <a:pt x="275" y="417"/>
                    </a:cubicBezTo>
                    <a:cubicBezTo>
                      <a:pt x="362" y="367"/>
                      <a:pt x="450" y="318"/>
                      <a:pt x="537" y="268"/>
                    </a:cubicBezTo>
                    <a:cubicBezTo>
                      <a:pt x="571" y="249"/>
                      <a:pt x="603" y="228"/>
                      <a:pt x="637" y="209"/>
                    </a:cubicBezTo>
                    <a:cubicBezTo>
                      <a:pt x="418" y="172"/>
                      <a:pt x="204" y="102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8697391" y="4497119"/>
                <a:ext cx="291694" cy="243477"/>
              </a:xfrm>
              <a:custGeom>
                <a:avLst/>
                <a:gdLst/>
                <a:ahLst/>
                <a:cxnLst/>
                <a:rect l="l" t="t" r="r" b="b"/>
                <a:pathLst>
                  <a:path w="3666" h="3060" extrusionOk="0">
                    <a:moveTo>
                      <a:pt x="3666" y="0"/>
                    </a:moveTo>
                    <a:lnTo>
                      <a:pt x="3666" y="0"/>
                    </a:lnTo>
                    <a:cubicBezTo>
                      <a:pt x="3348" y="230"/>
                      <a:pt x="3024" y="457"/>
                      <a:pt x="2692" y="681"/>
                    </a:cubicBezTo>
                    <a:cubicBezTo>
                      <a:pt x="2582" y="934"/>
                      <a:pt x="2424" y="1171"/>
                      <a:pt x="2218" y="1379"/>
                    </a:cubicBezTo>
                    <a:cubicBezTo>
                      <a:pt x="1777" y="1819"/>
                      <a:pt x="1200" y="2038"/>
                      <a:pt x="623" y="2038"/>
                    </a:cubicBezTo>
                    <a:cubicBezTo>
                      <a:pt x="597" y="2038"/>
                      <a:pt x="571" y="2038"/>
                      <a:pt x="545" y="2037"/>
                    </a:cubicBezTo>
                    <a:cubicBezTo>
                      <a:pt x="441" y="2099"/>
                      <a:pt x="335" y="2161"/>
                      <a:pt x="230" y="2221"/>
                    </a:cubicBezTo>
                    <a:cubicBezTo>
                      <a:pt x="154" y="2265"/>
                      <a:pt x="77" y="2309"/>
                      <a:pt x="0" y="2352"/>
                    </a:cubicBezTo>
                    <a:cubicBezTo>
                      <a:pt x="15" y="2367"/>
                      <a:pt x="30" y="2383"/>
                      <a:pt x="46" y="2398"/>
                    </a:cubicBezTo>
                    <a:cubicBezTo>
                      <a:pt x="199" y="2552"/>
                      <a:pt x="370" y="2679"/>
                      <a:pt x="551" y="2779"/>
                    </a:cubicBezTo>
                    <a:cubicBezTo>
                      <a:pt x="890" y="2966"/>
                      <a:pt x="1266" y="3060"/>
                      <a:pt x="1642" y="3060"/>
                    </a:cubicBezTo>
                    <a:cubicBezTo>
                      <a:pt x="2220" y="3060"/>
                      <a:pt x="2797" y="2839"/>
                      <a:pt x="3237" y="2398"/>
                    </a:cubicBezTo>
                    <a:cubicBezTo>
                      <a:pt x="3270" y="2367"/>
                      <a:pt x="3299" y="2335"/>
                      <a:pt x="3329" y="2302"/>
                    </a:cubicBezTo>
                    <a:cubicBezTo>
                      <a:pt x="3463" y="1560"/>
                      <a:pt x="3576" y="791"/>
                      <a:pt x="36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7798682" y="3541122"/>
                <a:ext cx="348108" cy="340788"/>
              </a:xfrm>
              <a:custGeom>
                <a:avLst/>
                <a:gdLst/>
                <a:ahLst/>
                <a:cxnLst/>
                <a:rect l="l" t="t" r="r" b="b"/>
                <a:pathLst>
                  <a:path w="4375" h="4283" extrusionOk="0">
                    <a:moveTo>
                      <a:pt x="2375" y="0"/>
                    </a:moveTo>
                    <a:cubicBezTo>
                      <a:pt x="1798" y="0"/>
                      <a:pt x="1221" y="220"/>
                      <a:pt x="781" y="661"/>
                    </a:cubicBezTo>
                    <a:cubicBezTo>
                      <a:pt x="776" y="660"/>
                      <a:pt x="771" y="660"/>
                      <a:pt x="766" y="660"/>
                    </a:cubicBezTo>
                    <a:cubicBezTo>
                      <a:pt x="747" y="660"/>
                      <a:pt x="736" y="670"/>
                      <a:pt x="726" y="679"/>
                    </a:cubicBezTo>
                    <a:cubicBezTo>
                      <a:pt x="718" y="689"/>
                      <a:pt x="709" y="700"/>
                      <a:pt x="699" y="710"/>
                    </a:cubicBezTo>
                    <a:cubicBezTo>
                      <a:pt x="609" y="804"/>
                      <a:pt x="529" y="904"/>
                      <a:pt x="460" y="1010"/>
                    </a:cubicBezTo>
                    <a:cubicBezTo>
                      <a:pt x="87" y="1572"/>
                      <a:pt x="0" y="2259"/>
                      <a:pt x="190" y="2884"/>
                    </a:cubicBezTo>
                    <a:cubicBezTo>
                      <a:pt x="232" y="3021"/>
                      <a:pt x="286" y="3155"/>
                      <a:pt x="354" y="3283"/>
                    </a:cubicBezTo>
                    <a:cubicBezTo>
                      <a:pt x="366" y="3305"/>
                      <a:pt x="377" y="3327"/>
                      <a:pt x="391" y="3349"/>
                    </a:cubicBezTo>
                    <a:cubicBezTo>
                      <a:pt x="494" y="3529"/>
                      <a:pt x="623" y="3700"/>
                      <a:pt x="781" y="3854"/>
                    </a:cubicBezTo>
                    <a:cubicBezTo>
                      <a:pt x="961" y="4034"/>
                      <a:pt x="1164" y="4177"/>
                      <a:pt x="1380" y="4283"/>
                    </a:cubicBezTo>
                    <a:cubicBezTo>
                      <a:pt x="965" y="3439"/>
                      <a:pt x="1109" y="2389"/>
                      <a:pt x="1802" y="1682"/>
                    </a:cubicBezTo>
                    <a:cubicBezTo>
                      <a:pt x="2241" y="1241"/>
                      <a:pt x="2819" y="1021"/>
                      <a:pt x="3396" y="1021"/>
                    </a:cubicBezTo>
                    <a:cubicBezTo>
                      <a:pt x="3731" y="1021"/>
                      <a:pt x="4066" y="1095"/>
                      <a:pt x="4374" y="1243"/>
                    </a:cubicBezTo>
                    <a:cubicBezTo>
                      <a:pt x="4274" y="1033"/>
                      <a:pt x="4142" y="837"/>
                      <a:pt x="3972" y="661"/>
                    </a:cubicBezTo>
                    <a:cubicBezTo>
                      <a:pt x="3819" y="507"/>
                      <a:pt x="3648" y="382"/>
                      <a:pt x="3467" y="282"/>
                    </a:cubicBezTo>
                    <a:cubicBezTo>
                      <a:pt x="3128" y="94"/>
                      <a:pt x="2752" y="0"/>
                      <a:pt x="23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7900369" y="4330347"/>
                <a:ext cx="316122" cy="329171"/>
              </a:xfrm>
              <a:custGeom>
                <a:avLst/>
                <a:gdLst/>
                <a:ahLst/>
                <a:cxnLst/>
                <a:rect l="l" t="t" r="r" b="b"/>
                <a:pathLst>
                  <a:path w="3973" h="4137" extrusionOk="0">
                    <a:moveTo>
                      <a:pt x="867" y="1"/>
                    </a:moveTo>
                    <a:cubicBezTo>
                      <a:pt x="744" y="82"/>
                      <a:pt x="630" y="176"/>
                      <a:pt x="522" y="284"/>
                    </a:cubicBezTo>
                    <a:cubicBezTo>
                      <a:pt x="310" y="683"/>
                      <a:pt x="155" y="1145"/>
                      <a:pt x="94" y="1609"/>
                    </a:cubicBezTo>
                    <a:cubicBezTo>
                      <a:pt x="1" y="2291"/>
                      <a:pt x="105" y="2977"/>
                      <a:pt x="522" y="3475"/>
                    </a:cubicBezTo>
                    <a:cubicBezTo>
                      <a:pt x="963" y="3916"/>
                      <a:pt x="1540" y="4136"/>
                      <a:pt x="2118" y="4136"/>
                    </a:cubicBezTo>
                    <a:cubicBezTo>
                      <a:pt x="2179" y="4136"/>
                      <a:pt x="2240" y="4134"/>
                      <a:pt x="2301" y="4129"/>
                    </a:cubicBezTo>
                    <a:cubicBezTo>
                      <a:pt x="2816" y="4087"/>
                      <a:pt x="3320" y="3869"/>
                      <a:pt x="3715" y="3475"/>
                    </a:cubicBezTo>
                    <a:cubicBezTo>
                      <a:pt x="3813" y="3345"/>
                      <a:pt x="3899" y="3207"/>
                      <a:pt x="3972" y="3061"/>
                    </a:cubicBezTo>
                    <a:cubicBezTo>
                      <a:pt x="3684" y="2827"/>
                      <a:pt x="3458" y="2526"/>
                      <a:pt x="3314" y="2189"/>
                    </a:cubicBezTo>
                    <a:cubicBezTo>
                      <a:pt x="3308" y="2177"/>
                      <a:pt x="3305" y="2166"/>
                      <a:pt x="3301" y="2155"/>
                    </a:cubicBezTo>
                    <a:lnTo>
                      <a:pt x="3289" y="2126"/>
                    </a:lnTo>
                    <a:cubicBezTo>
                      <a:pt x="3280" y="2102"/>
                      <a:pt x="3271" y="2080"/>
                      <a:pt x="3263" y="2058"/>
                    </a:cubicBezTo>
                    <a:cubicBezTo>
                      <a:pt x="3258" y="2045"/>
                      <a:pt x="3255" y="2033"/>
                      <a:pt x="3251" y="2020"/>
                    </a:cubicBezTo>
                    <a:cubicBezTo>
                      <a:pt x="3243" y="2001"/>
                      <a:pt x="3238" y="1980"/>
                      <a:pt x="3230" y="1959"/>
                    </a:cubicBezTo>
                    <a:cubicBezTo>
                      <a:pt x="3226" y="1945"/>
                      <a:pt x="3221" y="1929"/>
                      <a:pt x="3217" y="1914"/>
                    </a:cubicBezTo>
                    <a:cubicBezTo>
                      <a:pt x="3213" y="1896"/>
                      <a:pt x="3208" y="1878"/>
                      <a:pt x="3204" y="1861"/>
                    </a:cubicBezTo>
                    <a:cubicBezTo>
                      <a:pt x="3199" y="1842"/>
                      <a:pt x="3195" y="1824"/>
                      <a:pt x="3190" y="1806"/>
                    </a:cubicBezTo>
                    <a:cubicBezTo>
                      <a:pt x="3187" y="1797"/>
                      <a:pt x="3186" y="1789"/>
                      <a:pt x="3185" y="1781"/>
                    </a:cubicBezTo>
                    <a:lnTo>
                      <a:pt x="3180" y="1781"/>
                    </a:lnTo>
                    <a:cubicBezTo>
                      <a:pt x="3149" y="1783"/>
                      <a:pt x="3117" y="1783"/>
                      <a:pt x="3084" y="1784"/>
                    </a:cubicBezTo>
                    <a:lnTo>
                      <a:pt x="3064" y="1784"/>
                    </a:lnTo>
                    <a:cubicBezTo>
                      <a:pt x="3034" y="1784"/>
                      <a:pt x="3005" y="1783"/>
                      <a:pt x="2975" y="1781"/>
                    </a:cubicBezTo>
                    <a:cubicBezTo>
                      <a:pt x="2965" y="1781"/>
                      <a:pt x="2955" y="1781"/>
                      <a:pt x="2944" y="1780"/>
                    </a:cubicBezTo>
                    <a:cubicBezTo>
                      <a:pt x="2921" y="1778"/>
                      <a:pt x="2897" y="1777"/>
                      <a:pt x="2874" y="1775"/>
                    </a:cubicBezTo>
                    <a:cubicBezTo>
                      <a:pt x="2858" y="1774"/>
                      <a:pt x="2841" y="1772"/>
                      <a:pt x="2825" y="1769"/>
                    </a:cubicBezTo>
                    <a:cubicBezTo>
                      <a:pt x="2809" y="1768"/>
                      <a:pt x="2791" y="1767"/>
                      <a:pt x="2775" y="1764"/>
                    </a:cubicBezTo>
                    <a:cubicBezTo>
                      <a:pt x="2753" y="1761"/>
                      <a:pt x="2731" y="1758"/>
                      <a:pt x="2709" y="1755"/>
                    </a:cubicBezTo>
                    <a:cubicBezTo>
                      <a:pt x="2700" y="1753"/>
                      <a:pt x="2691" y="1752"/>
                      <a:pt x="2682" y="1749"/>
                    </a:cubicBezTo>
                    <a:cubicBezTo>
                      <a:pt x="2653" y="1744"/>
                      <a:pt x="2623" y="1739"/>
                      <a:pt x="2595" y="1733"/>
                    </a:cubicBezTo>
                    <a:lnTo>
                      <a:pt x="2593" y="1733"/>
                    </a:lnTo>
                    <a:cubicBezTo>
                      <a:pt x="2379" y="1686"/>
                      <a:pt x="2176" y="1609"/>
                      <a:pt x="1990" y="1507"/>
                    </a:cubicBezTo>
                    <a:cubicBezTo>
                      <a:pt x="1976" y="1500"/>
                      <a:pt x="1961" y="1491"/>
                      <a:pt x="1946" y="1482"/>
                    </a:cubicBezTo>
                    <a:cubicBezTo>
                      <a:pt x="1931" y="1473"/>
                      <a:pt x="1915" y="1465"/>
                      <a:pt x="1900" y="1456"/>
                    </a:cubicBezTo>
                    <a:cubicBezTo>
                      <a:pt x="1718" y="1345"/>
                      <a:pt x="1551" y="1208"/>
                      <a:pt x="1404" y="1046"/>
                    </a:cubicBezTo>
                    <a:cubicBezTo>
                      <a:pt x="1404" y="1046"/>
                      <a:pt x="1403" y="1045"/>
                      <a:pt x="1403" y="1043"/>
                    </a:cubicBezTo>
                    <a:cubicBezTo>
                      <a:pt x="1382" y="1023"/>
                      <a:pt x="1363" y="1001"/>
                      <a:pt x="1345" y="977"/>
                    </a:cubicBezTo>
                    <a:cubicBezTo>
                      <a:pt x="1339" y="971"/>
                      <a:pt x="1333" y="964"/>
                      <a:pt x="1328" y="957"/>
                    </a:cubicBezTo>
                    <a:cubicBezTo>
                      <a:pt x="1313" y="939"/>
                      <a:pt x="1300" y="921"/>
                      <a:pt x="1285" y="904"/>
                    </a:cubicBezTo>
                    <a:cubicBezTo>
                      <a:pt x="1275" y="890"/>
                      <a:pt x="1264" y="877"/>
                      <a:pt x="1255" y="864"/>
                    </a:cubicBezTo>
                    <a:cubicBezTo>
                      <a:pt x="1245" y="851"/>
                      <a:pt x="1236" y="837"/>
                      <a:pt x="1227" y="826"/>
                    </a:cubicBezTo>
                    <a:cubicBezTo>
                      <a:pt x="1213" y="805"/>
                      <a:pt x="1199" y="786"/>
                      <a:pt x="1186" y="767"/>
                    </a:cubicBezTo>
                    <a:cubicBezTo>
                      <a:pt x="1180" y="758"/>
                      <a:pt x="1176" y="747"/>
                      <a:pt x="1170" y="739"/>
                    </a:cubicBezTo>
                    <a:cubicBezTo>
                      <a:pt x="1154" y="715"/>
                      <a:pt x="1138" y="690"/>
                      <a:pt x="1124" y="664"/>
                    </a:cubicBezTo>
                    <a:cubicBezTo>
                      <a:pt x="1121" y="662"/>
                      <a:pt x="1120" y="659"/>
                      <a:pt x="1118" y="656"/>
                    </a:cubicBezTo>
                    <a:cubicBezTo>
                      <a:pt x="1117" y="653"/>
                      <a:pt x="1116" y="649"/>
                      <a:pt x="1113" y="646"/>
                    </a:cubicBezTo>
                    <a:cubicBezTo>
                      <a:pt x="1098" y="618"/>
                      <a:pt x="1082" y="590"/>
                      <a:pt x="1067" y="562"/>
                    </a:cubicBezTo>
                    <a:lnTo>
                      <a:pt x="1060" y="546"/>
                    </a:lnTo>
                    <a:cubicBezTo>
                      <a:pt x="1045" y="518"/>
                      <a:pt x="1032" y="490"/>
                      <a:pt x="1018" y="460"/>
                    </a:cubicBezTo>
                    <a:lnTo>
                      <a:pt x="1009" y="441"/>
                    </a:lnTo>
                    <a:cubicBezTo>
                      <a:pt x="998" y="415"/>
                      <a:pt x="986" y="388"/>
                      <a:pt x="976" y="360"/>
                    </a:cubicBezTo>
                    <a:lnTo>
                      <a:pt x="965" y="334"/>
                    </a:lnTo>
                    <a:cubicBezTo>
                      <a:pt x="955" y="310"/>
                      <a:pt x="946" y="285"/>
                      <a:pt x="939" y="260"/>
                    </a:cubicBezTo>
                    <a:cubicBezTo>
                      <a:pt x="934" y="248"/>
                      <a:pt x="930" y="236"/>
                      <a:pt x="926" y="223"/>
                    </a:cubicBezTo>
                    <a:cubicBezTo>
                      <a:pt x="920" y="203"/>
                      <a:pt x="912" y="182"/>
                      <a:pt x="906" y="161"/>
                    </a:cubicBezTo>
                    <a:cubicBezTo>
                      <a:pt x="902" y="145"/>
                      <a:pt x="898" y="129"/>
                      <a:pt x="893" y="111"/>
                    </a:cubicBezTo>
                    <a:cubicBezTo>
                      <a:pt x="889" y="95"/>
                      <a:pt x="884" y="77"/>
                      <a:pt x="880" y="61"/>
                    </a:cubicBezTo>
                    <a:cubicBezTo>
                      <a:pt x="875" y="41"/>
                      <a:pt x="870" y="21"/>
                      <a:pt x="867" y="1"/>
                    </a:cubicBezTo>
                    <a:close/>
                  </a:path>
                </a:pathLst>
              </a:custGeom>
              <a:solidFill>
                <a:srgbClr val="FA91FF">
                  <a:alpha val="64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8740596" y="3622280"/>
                <a:ext cx="168604" cy="106620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1340" extrusionOk="0">
                    <a:moveTo>
                      <a:pt x="79" y="1"/>
                    </a:moveTo>
                    <a:cubicBezTo>
                      <a:pt x="53" y="1"/>
                      <a:pt x="27" y="1"/>
                      <a:pt x="1" y="2"/>
                    </a:cubicBezTo>
                    <a:cubicBezTo>
                      <a:pt x="734" y="434"/>
                      <a:pt x="1441" y="880"/>
                      <a:pt x="2119" y="1339"/>
                    </a:cubicBezTo>
                    <a:cubicBezTo>
                      <a:pt x="2017" y="1093"/>
                      <a:pt x="1870" y="862"/>
                      <a:pt x="1675" y="662"/>
                    </a:cubicBezTo>
                    <a:cubicBezTo>
                      <a:pt x="1234" y="221"/>
                      <a:pt x="657" y="1"/>
                      <a:pt x="79" y="1"/>
                    </a:cubicBezTo>
                    <a:close/>
                  </a:path>
                </a:pathLst>
              </a:custGeom>
              <a:solidFill>
                <a:srgbClr val="E586EC">
                  <a:alpha val="6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8595944" y="3624906"/>
                <a:ext cx="328614" cy="326465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4103" extrusionOk="0">
                    <a:moveTo>
                      <a:pt x="1513" y="0"/>
                    </a:moveTo>
                    <a:cubicBezTo>
                      <a:pt x="1069" y="77"/>
                      <a:pt x="644" y="286"/>
                      <a:pt x="301" y="629"/>
                    </a:cubicBezTo>
                    <a:cubicBezTo>
                      <a:pt x="186" y="747"/>
                      <a:pt x="86" y="873"/>
                      <a:pt x="0" y="1009"/>
                    </a:cubicBezTo>
                    <a:cubicBezTo>
                      <a:pt x="311" y="1248"/>
                      <a:pt x="551" y="1561"/>
                      <a:pt x="701" y="1916"/>
                    </a:cubicBezTo>
                    <a:lnTo>
                      <a:pt x="703" y="1916"/>
                    </a:lnTo>
                    <a:cubicBezTo>
                      <a:pt x="703" y="1919"/>
                      <a:pt x="704" y="1922"/>
                      <a:pt x="706" y="1925"/>
                    </a:cubicBezTo>
                    <a:cubicBezTo>
                      <a:pt x="716" y="1951"/>
                      <a:pt x="728" y="1979"/>
                      <a:pt x="738" y="2006"/>
                    </a:cubicBezTo>
                    <a:cubicBezTo>
                      <a:pt x="739" y="2012"/>
                      <a:pt x="741" y="2016"/>
                      <a:pt x="744" y="2022"/>
                    </a:cubicBezTo>
                    <a:cubicBezTo>
                      <a:pt x="754" y="2050"/>
                      <a:pt x="764" y="2080"/>
                      <a:pt x="773" y="2109"/>
                    </a:cubicBezTo>
                    <a:cubicBezTo>
                      <a:pt x="775" y="2112"/>
                      <a:pt x="776" y="2115"/>
                      <a:pt x="776" y="2119"/>
                    </a:cubicBezTo>
                    <a:cubicBezTo>
                      <a:pt x="787" y="2150"/>
                      <a:pt x="795" y="2181"/>
                      <a:pt x="804" y="2212"/>
                    </a:cubicBezTo>
                    <a:cubicBezTo>
                      <a:pt x="804" y="2214"/>
                      <a:pt x="804" y="2215"/>
                      <a:pt x="806" y="2217"/>
                    </a:cubicBezTo>
                    <a:cubicBezTo>
                      <a:pt x="815" y="2252"/>
                      <a:pt x="823" y="2287"/>
                      <a:pt x="831" y="2323"/>
                    </a:cubicBezTo>
                    <a:cubicBezTo>
                      <a:pt x="867" y="2321"/>
                      <a:pt x="904" y="2320"/>
                      <a:pt x="940" y="2320"/>
                    </a:cubicBezTo>
                    <a:cubicBezTo>
                      <a:pt x="1720" y="2320"/>
                      <a:pt x="2479" y="2723"/>
                      <a:pt x="2897" y="3448"/>
                    </a:cubicBezTo>
                    <a:cubicBezTo>
                      <a:pt x="2985" y="3602"/>
                      <a:pt x="3054" y="3764"/>
                      <a:pt x="3103" y="3928"/>
                    </a:cubicBezTo>
                    <a:cubicBezTo>
                      <a:pt x="3104" y="3931"/>
                      <a:pt x="3106" y="3935"/>
                      <a:pt x="3107" y="3938"/>
                    </a:cubicBezTo>
                    <a:cubicBezTo>
                      <a:pt x="3115" y="3966"/>
                      <a:pt x="3122" y="3992"/>
                      <a:pt x="3130" y="4020"/>
                    </a:cubicBezTo>
                    <a:cubicBezTo>
                      <a:pt x="3130" y="4023"/>
                      <a:pt x="3131" y="4026"/>
                      <a:pt x="3131" y="4029"/>
                    </a:cubicBezTo>
                    <a:cubicBezTo>
                      <a:pt x="3137" y="4054"/>
                      <a:pt x="3144" y="4078"/>
                      <a:pt x="3149" y="4103"/>
                    </a:cubicBezTo>
                    <a:cubicBezTo>
                      <a:pt x="3269" y="4022"/>
                      <a:pt x="3386" y="3928"/>
                      <a:pt x="3493" y="3820"/>
                    </a:cubicBezTo>
                    <a:cubicBezTo>
                      <a:pt x="3850" y="3423"/>
                      <a:pt x="4056" y="2928"/>
                      <a:pt x="4103" y="2423"/>
                    </a:cubicBezTo>
                    <a:cubicBezTo>
                      <a:pt x="4129" y="2143"/>
                      <a:pt x="4106" y="1862"/>
                      <a:pt x="4034" y="1592"/>
                    </a:cubicBezTo>
                    <a:cubicBezTo>
                      <a:pt x="3233" y="1043"/>
                      <a:pt x="2392" y="511"/>
                      <a:pt x="1513" y="0"/>
                    </a:cubicBezTo>
                    <a:close/>
                  </a:path>
                </a:pathLst>
              </a:custGeom>
              <a:solidFill>
                <a:srgbClr val="FA91FF">
                  <a:alpha val="64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7875544" y="3622280"/>
                <a:ext cx="341504" cy="330762"/>
              </a:xfrm>
              <a:custGeom>
                <a:avLst/>
                <a:gdLst/>
                <a:ahLst/>
                <a:cxnLst/>
                <a:rect l="l" t="t" r="r" b="b"/>
                <a:pathLst>
                  <a:path w="4292" h="4157" extrusionOk="0">
                    <a:moveTo>
                      <a:pt x="2430" y="1"/>
                    </a:moveTo>
                    <a:cubicBezTo>
                      <a:pt x="1853" y="1"/>
                      <a:pt x="1275" y="221"/>
                      <a:pt x="836" y="662"/>
                    </a:cubicBezTo>
                    <a:cubicBezTo>
                      <a:pt x="143" y="1369"/>
                      <a:pt x="1" y="2419"/>
                      <a:pt x="414" y="3263"/>
                    </a:cubicBezTo>
                    <a:cubicBezTo>
                      <a:pt x="519" y="3476"/>
                      <a:pt x="659" y="3676"/>
                      <a:pt x="836" y="3853"/>
                    </a:cubicBezTo>
                    <a:cubicBezTo>
                      <a:pt x="952" y="3970"/>
                      <a:pt x="1078" y="4071"/>
                      <a:pt x="1212" y="4157"/>
                    </a:cubicBezTo>
                    <a:cubicBezTo>
                      <a:pt x="1451" y="3846"/>
                      <a:pt x="1766" y="3604"/>
                      <a:pt x="2121" y="3453"/>
                    </a:cubicBezTo>
                    <a:cubicBezTo>
                      <a:pt x="2127" y="3450"/>
                      <a:pt x="2134" y="3448"/>
                      <a:pt x="2140" y="3445"/>
                    </a:cubicBezTo>
                    <a:cubicBezTo>
                      <a:pt x="2158" y="3438"/>
                      <a:pt x="2177" y="3431"/>
                      <a:pt x="2195" y="3423"/>
                    </a:cubicBezTo>
                    <a:cubicBezTo>
                      <a:pt x="2207" y="3419"/>
                      <a:pt x="2218" y="3414"/>
                      <a:pt x="2230" y="3410"/>
                    </a:cubicBezTo>
                    <a:cubicBezTo>
                      <a:pt x="2251" y="3403"/>
                      <a:pt x="2271" y="3395"/>
                      <a:pt x="2293" y="3388"/>
                    </a:cubicBezTo>
                    <a:cubicBezTo>
                      <a:pt x="2301" y="3385"/>
                      <a:pt x="2308" y="3383"/>
                      <a:pt x="2314" y="3380"/>
                    </a:cubicBezTo>
                    <a:cubicBezTo>
                      <a:pt x="2385" y="3358"/>
                      <a:pt x="2457" y="3339"/>
                      <a:pt x="2529" y="3323"/>
                    </a:cubicBezTo>
                    <a:cubicBezTo>
                      <a:pt x="2529" y="3322"/>
                      <a:pt x="2529" y="3320"/>
                      <a:pt x="2529" y="3319"/>
                    </a:cubicBezTo>
                    <a:cubicBezTo>
                      <a:pt x="2528" y="3288"/>
                      <a:pt x="2526" y="3255"/>
                      <a:pt x="2526" y="3224"/>
                    </a:cubicBezTo>
                    <a:cubicBezTo>
                      <a:pt x="2526" y="3221"/>
                      <a:pt x="2526" y="3217"/>
                      <a:pt x="2526" y="3213"/>
                    </a:cubicBezTo>
                    <a:cubicBezTo>
                      <a:pt x="2526" y="3208"/>
                      <a:pt x="2526" y="3204"/>
                      <a:pt x="2526" y="3199"/>
                    </a:cubicBezTo>
                    <a:cubicBezTo>
                      <a:pt x="2526" y="3177"/>
                      <a:pt x="2526" y="3155"/>
                      <a:pt x="2528" y="3135"/>
                    </a:cubicBezTo>
                    <a:cubicBezTo>
                      <a:pt x="2528" y="3121"/>
                      <a:pt x="2529" y="3108"/>
                      <a:pt x="2529" y="3095"/>
                    </a:cubicBezTo>
                    <a:cubicBezTo>
                      <a:pt x="2530" y="3076"/>
                      <a:pt x="2530" y="3057"/>
                      <a:pt x="2532" y="3037"/>
                    </a:cubicBezTo>
                    <a:cubicBezTo>
                      <a:pt x="2533" y="3020"/>
                      <a:pt x="2536" y="3002"/>
                      <a:pt x="2538" y="2984"/>
                    </a:cubicBezTo>
                    <a:cubicBezTo>
                      <a:pt x="2539" y="2970"/>
                      <a:pt x="2541" y="2955"/>
                      <a:pt x="2542" y="2939"/>
                    </a:cubicBezTo>
                    <a:cubicBezTo>
                      <a:pt x="2547" y="2906"/>
                      <a:pt x="2551" y="2874"/>
                      <a:pt x="2557" y="2841"/>
                    </a:cubicBezTo>
                    <a:cubicBezTo>
                      <a:pt x="2557" y="2837"/>
                      <a:pt x="2558" y="2833"/>
                      <a:pt x="2558" y="2828"/>
                    </a:cubicBezTo>
                    <a:cubicBezTo>
                      <a:pt x="2564" y="2799"/>
                      <a:pt x="2569" y="2769"/>
                      <a:pt x="2576" y="2740"/>
                    </a:cubicBezTo>
                    <a:cubicBezTo>
                      <a:pt x="2578" y="2731"/>
                      <a:pt x="2581" y="2722"/>
                      <a:pt x="2582" y="2712"/>
                    </a:cubicBezTo>
                    <a:cubicBezTo>
                      <a:pt x="2588" y="2688"/>
                      <a:pt x="2594" y="2665"/>
                      <a:pt x="2600" y="2640"/>
                    </a:cubicBezTo>
                    <a:cubicBezTo>
                      <a:pt x="2603" y="2629"/>
                      <a:pt x="2606" y="2619"/>
                      <a:pt x="2609" y="2609"/>
                    </a:cubicBezTo>
                    <a:cubicBezTo>
                      <a:pt x="2614" y="2587"/>
                      <a:pt x="2620" y="2563"/>
                      <a:pt x="2628" y="2541"/>
                    </a:cubicBezTo>
                    <a:lnTo>
                      <a:pt x="2638" y="2509"/>
                    </a:lnTo>
                    <a:cubicBezTo>
                      <a:pt x="2641" y="2500"/>
                      <a:pt x="2644" y="2491"/>
                      <a:pt x="2647" y="2482"/>
                    </a:cubicBezTo>
                    <a:cubicBezTo>
                      <a:pt x="2647" y="2482"/>
                      <a:pt x="2647" y="2484"/>
                      <a:pt x="2647" y="2484"/>
                    </a:cubicBezTo>
                    <a:cubicBezTo>
                      <a:pt x="2818" y="1984"/>
                      <a:pt x="3162" y="1541"/>
                      <a:pt x="3654" y="1257"/>
                    </a:cubicBezTo>
                    <a:cubicBezTo>
                      <a:pt x="3859" y="1139"/>
                      <a:pt x="4072" y="1058"/>
                      <a:pt x="4292" y="1008"/>
                    </a:cubicBezTo>
                    <a:cubicBezTo>
                      <a:pt x="4217" y="886"/>
                      <a:pt x="4128" y="770"/>
                      <a:pt x="4027" y="661"/>
                    </a:cubicBezTo>
                    <a:cubicBezTo>
                      <a:pt x="3841" y="476"/>
                      <a:pt x="3632" y="331"/>
                      <a:pt x="3408" y="223"/>
                    </a:cubicBezTo>
                    <a:cubicBezTo>
                      <a:pt x="3100" y="75"/>
                      <a:pt x="2765" y="1"/>
                      <a:pt x="2430" y="1"/>
                    </a:cubicBezTo>
                    <a:close/>
                  </a:path>
                </a:pathLst>
              </a:custGeom>
              <a:solidFill>
                <a:srgbClr val="FA91FF">
                  <a:alpha val="64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8740755" y="4551225"/>
                <a:ext cx="170911" cy="108212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1360" extrusionOk="0">
                    <a:moveTo>
                      <a:pt x="2147" y="1"/>
                    </a:moveTo>
                    <a:cubicBezTo>
                      <a:pt x="1460" y="466"/>
                      <a:pt x="744" y="920"/>
                      <a:pt x="0" y="1359"/>
                    </a:cubicBezTo>
                    <a:cubicBezTo>
                      <a:pt x="25" y="1359"/>
                      <a:pt x="49" y="1360"/>
                      <a:pt x="73" y="1360"/>
                    </a:cubicBezTo>
                    <a:cubicBezTo>
                      <a:pt x="651" y="1360"/>
                      <a:pt x="1231" y="1140"/>
                      <a:pt x="1673" y="699"/>
                    </a:cubicBezTo>
                    <a:cubicBezTo>
                      <a:pt x="1879" y="491"/>
                      <a:pt x="2038" y="254"/>
                      <a:pt x="2147" y="1"/>
                    </a:cubicBezTo>
                    <a:close/>
                  </a:path>
                </a:pathLst>
              </a:custGeom>
              <a:solidFill>
                <a:srgbClr val="FA91FF">
                  <a:alpha val="64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8600479" y="4328596"/>
                <a:ext cx="331240" cy="328216"/>
              </a:xfrm>
              <a:custGeom>
                <a:avLst/>
                <a:gdLst/>
                <a:ahLst/>
                <a:cxnLst/>
                <a:rect l="l" t="t" r="r" b="b"/>
                <a:pathLst>
                  <a:path w="4163" h="4125" extrusionOk="0">
                    <a:moveTo>
                      <a:pt x="3059" y="1"/>
                    </a:moveTo>
                    <a:cubicBezTo>
                      <a:pt x="2821" y="312"/>
                      <a:pt x="2506" y="553"/>
                      <a:pt x="2149" y="705"/>
                    </a:cubicBezTo>
                    <a:cubicBezTo>
                      <a:pt x="2149" y="705"/>
                      <a:pt x="2149" y="706"/>
                      <a:pt x="2149" y="706"/>
                    </a:cubicBezTo>
                    <a:cubicBezTo>
                      <a:pt x="2018" y="762"/>
                      <a:pt x="1881" y="806"/>
                      <a:pt x="1743" y="836"/>
                    </a:cubicBezTo>
                    <a:cubicBezTo>
                      <a:pt x="1743" y="839"/>
                      <a:pt x="1743" y="840"/>
                      <a:pt x="1743" y="843"/>
                    </a:cubicBezTo>
                    <a:cubicBezTo>
                      <a:pt x="1743" y="848"/>
                      <a:pt x="1743" y="852"/>
                      <a:pt x="1744" y="856"/>
                    </a:cubicBezTo>
                    <a:cubicBezTo>
                      <a:pt x="1744" y="881"/>
                      <a:pt x="1744" y="905"/>
                      <a:pt x="1746" y="930"/>
                    </a:cubicBezTo>
                    <a:cubicBezTo>
                      <a:pt x="1746" y="934"/>
                      <a:pt x="1746" y="940"/>
                      <a:pt x="1746" y="946"/>
                    </a:cubicBezTo>
                    <a:cubicBezTo>
                      <a:pt x="1746" y="949"/>
                      <a:pt x="1746" y="954"/>
                      <a:pt x="1746" y="957"/>
                    </a:cubicBezTo>
                    <a:cubicBezTo>
                      <a:pt x="1744" y="984"/>
                      <a:pt x="1744" y="1014"/>
                      <a:pt x="1743" y="1042"/>
                    </a:cubicBezTo>
                    <a:cubicBezTo>
                      <a:pt x="1743" y="1054"/>
                      <a:pt x="1741" y="1064"/>
                      <a:pt x="1741" y="1076"/>
                    </a:cubicBezTo>
                    <a:cubicBezTo>
                      <a:pt x="1740" y="1099"/>
                      <a:pt x="1738" y="1121"/>
                      <a:pt x="1735" y="1144"/>
                    </a:cubicBezTo>
                    <a:cubicBezTo>
                      <a:pt x="1734" y="1161"/>
                      <a:pt x="1732" y="1177"/>
                      <a:pt x="1731" y="1195"/>
                    </a:cubicBezTo>
                    <a:cubicBezTo>
                      <a:pt x="1729" y="1210"/>
                      <a:pt x="1727" y="1226"/>
                      <a:pt x="1725" y="1241"/>
                    </a:cubicBezTo>
                    <a:cubicBezTo>
                      <a:pt x="1722" y="1264"/>
                      <a:pt x="1719" y="1288"/>
                      <a:pt x="1715" y="1311"/>
                    </a:cubicBezTo>
                    <a:cubicBezTo>
                      <a:pt x="1713" y="1319"/>
                      <a:pt x="1712" y="1326"/>
                      <a:pt x="1710" y="1335"/>
                    </a:cubicBezTo>
                    <a:cubicBezTo>
                      <a:pt x="1668" y="1582"/>
                      <a:pt x="1585" y="1817"/>
                      <a:pt x="1469" y="2029"/>
                    </a:cubicBezTo>
                    <a:cubicBezTo>
                      <a:pt x="1461" y="2043"/>
                      <a:pt x="1453" y="2055"/>
                      <a:pt x="1445" y="2070"/>
                    </a:cubicBezTo>
                    <a:cubicBezTo>
                      <a:pt x="1435" y="2086"/>
                      <a:pt x="1426" y="2104"/>
                      <a:pt x="1416" y="2120"/>
                    </a:cubicBezTo>
                    <a:cubicBezTo>
                      <a:pt x="1398" y="2149"/>
                      <a:pt x="1380" y="2177"/>
                      <a:pt x="1361" y="2205"/>
                    </a:cubicBezTo>
                    <a:cubicBezTo>
                      <a:pt x="1360" y="2207"/>
                      <a:pt x="1360" y="2207"/>
                      <a:pt x="1360" y="2208"/>
                    </a:cubicBezTo>
                    <a:cubicBezTo>
                      <a:pt x="1260" y="2356"/>
                      <a:pt x="1143" y="2491"/>
                      <a:pt x="1008" y="2615"/>
                    </a:cubicBezTo>
                    <a:cubicBezTo>
                      <a:pt x="1006" y="2615"/>
                      <a:pt x="1006" y="2616"/>
                      <a:pt x="1005" y="2618"/>
                    </a:cubicBezTo>
                    <a:cubicBezTo>
                      <a:pt x="983" y="2637"/>
                      <a:pt x="961" y="2656"/>
                      <a:pt x="939" y="2675"/>
                    </a:cubicBezTo>
                    <a:cubicBezTo>
                      <a:pt x="931" y="2679"/>
                      <a:pt x="924" y="2687"/>
                      <a:pt x="918" y="2693"/>
                    </a:cubicBezTo>
                    <a:cubicBezTo>
                      <a:pt x="900" y="2706"/>
                      <a:pt x="883" y="2719"/>
                      <a:pt x="865" y="2734"/>
                    </a:cubicBezTo>
                    <a:cubicBezTo>
                      <a:pt x="852" y="2744"/>
                      <a:pt x="839" y="2755"/>
                      <a:pt x="825" y="2763"/>
                    </a:cubicBezTo>
                    <a:cubicBezTo>
                      <a:pt x="812" y="2774"/>
                      <a:pt x="799" y="2783"/>
                      <a:pt x="786" y="2791"/>
                    </a:cubicBezTo>
                    <a:cubicBezTo>
                      <a:pt x="766" y="2806"/>
                      <a:pt x="747" y="2819"/>
                      <a:pt x="727" y="2833"/>
                    </a:cubicBezTo>
                    <a:cubicBezTo>
                      <a:pt x="718" y="2839"/>
                      <a:pt x="709" y="2844"/>
                      <a:pt x="700" y="2849"/>
                    </a:cubicBezTo>
                    <a:cubicBezTo>
                      <a:pt x="675" y="2865"/>
                      <a:pt x="650" y="2880"/>
                      <a:pt x="625" y="2894"/>
                    </a:cubicBezTo>
                    <a:cubicBezTo>
                      <a:pt x="622" y="2897"/>
                      <a:pt x="619" y="2899"/>
                      <a:pt x="616" y="2900"/>
                    </a:cubicBezTo>
                    <a:cubicBezTo>
                      <a:pt x="613" y="2902"/>
                      <a:pt x="610" y="2903"/>
                      <a:pt x="607" y="2906"/>
                    </a:cubicBezTo>
                    <a:cubicBezTo>
                      <a:pt x="579" y="2921"/>
                      <a:pt x="551" y="2937"/>
                      <a:pt x="523" y="2952"/>
                    </a:cubicBezTo>
                    <a:cubicBezTo>
                      <a:pt x="518" y="2955"/>
                      <a:pt x="512" y="2956"/>
                      <a:pt x="507" y="2959"/>
                    </a:cubicBezTo>
                    <a:cubicBezTo>
                      <a:pt x="479" y="2974"/>
                      <a:pt x="450" y="2987"/>
                      <a:pt x="422" y="3001"/>
                    </a:cubicBezTo>
                    <a:cubicBezTo>
                      <a:pt x="414" y="3003"/>
                      <a:pt x="409" y="3006"/>
                      <a:pt x="403" y="3009"/>
                    </a:cubicBezTo>
                    <a:cubicBezTo>
                      <a:pt x="375" y="3021"/>
                      <a:pt x="348" y="3033"/>
                      <a:pt x="322" y="3043"/>
                    </a:cubicBezTo>
                    <a:cubicBezTo>
                      <a:pt x="313" y="3046"/>
                      <a:pt x="304" y="3051"/>
                      <a:pt x="294" y="3054"/>
                    </a:cubicBezTo>
                    <a:cubicBezTo>
                      <a:pt x="270" y="3064"/>
                      <a:pt x="247" y="3071"/>
                      <a:pt x="222" y="3080"/>
                    </a:cubicBezTo>
                    <a:cubicBezTo>
                      <a:pt x="210" y="3084"/>
                      <a:pt x="196" y="3089"/>
                      <a:pt x="185" y="3093"/>
                    </a:cubicBezTo>
                    <a:cubicBezTo>
                      <a:pt x="164" y="3099"/>
                      <a:pt x="143" y="3107"/>
                      <a:pt x="121" y="3112"/>
                    </a:cubicBezTo>
                    <a:cubicBezTo>
                      <a:pt x="105" y="3117"/>
                      <a:pt x="89" y="3121"/>
                      <a:pt x="73" y="3126"/>
                    </a:cubicBezTo>
                    <a:cubicBezTo>
                      <a:pt x="55" y="3130"/>
                      <a:pt x="39" y="3135"/>
                      <a:pt x="21" y="3139"/>
                    </a:cubicBezTo>
                    <a:cubicBezTo>
                      <a:pt x="15" y="3140"/>
                      <a:pt x="8" y="3142"/>
                      <a:pt x="1" y="3145"/>
                    </a:cubicBezTo>
                    <a:cubicBezTo>
                      <a:pt x="68" y="3269"/>
                      <a:pt x="148" y="3388"/>
                      <a:pt x="244" y="3497"/>
                    </a:cubicBezTo>
                    <a:cubicBezTo>
                      <a:pt x="417" y="3671"/>
                      <a:pt x="613" y="3809"/>
                      <a:pt x="821" y="3915"/>
                    </a:cubicBezTo>
                    <a:cubicBezTo>
                      <a:pt x="1024" y="4017"/>
                      <a:pt x="1238" y="4087"/>
                      <a:pt x="1457" y="4124"/>
                    </a:cubicBezTo>
                    <a:cubicBezTo>
                      <a:pt x="2348" y="3606"/>
                      <a:pt x="3202" y="3065"/>
                      <a:pt x="4014" y="2509"/>
                    </a:cubicBezTo>
                    <a:cubicBezTo>
                      <a:pt x="4162" y="1977"/>
                      <a:pt x="4111" y="1401"/>
                      <a:pt x="3862" y="898"/>
                    </a:cubicBezTo>
                    <a:cubicBezTo>
                      <a:pt x="3756" y="684"/>
                      <a:pt x="3614" y="482"/>
                      <a:pt x="3436" y="304"/>
                    </a:cubicBezTo>
                    <a:cubicBezTo>
                      <a:pt x="3318" y="188"/>
                      <a:pt x="3192" y="86"/>
                      <a:pt x="3059" y="1"/>
                    </a:cubicBezTo>
                    <a:close/>
                  </a:path>
                </a:pathLst>
              </a:custGeom>
              <a:solidFill>
                <a:srgbClr val="FA91FF">
                  <a:alpha val="64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8227900" y="4552225"/>
                <a:ext cx="359327" cy="252326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081" extrusionOk="0">
                    <a:moveTo>
                      <a:pt x="2944" y="1"/>
                    </a:moveTo>
                    <a:cubicBezTo>
                      <a:pt x="2848" y="107"/>
                      <a:pt x="2742" y="203"/>
                      <a:pt x="2627" y="290"/>
                    </a:cubicBezTo>
                    <a:cubicBezTo>
                      <a:pt x="2627" y="290"/>
                      <a:pt x="2626" y="288"/>
                      <a:pt x="2626" y="288"/>
                    </a:cubicBezTo>
                    <a:cubicBezTo>
                      <a:pt x="2240" y="577"/>
                      <a:pt x="1766" y="743"/>
                      <a:pt x="1270" y="743"/>
                    </a:cubicBezTo>
                    <a:cubicBezTo>
                      <a:pt x="1078" y="743"/>
                      <a:pt x="882" y="718"/>
                      <a:pt x="686" y="665"/>
                    </a:cubicBezTo>
                    <a:cubicBezTo>
                      <a:pt x="452" y="602"/>
                      <a:pt x="237" y="505"/>
                      <a:pt x="44" y="381"/>
                    </a:cubicBezTo>
                    <a:cubicBezTo>
                      <a:pt x="16" y="524"/>
                      <a:pt x="0" y="671"/>
                      <a:pt x="0" y="823"/>
                    </a:cubicBezTo>
                    <a:cubicBezTo>
                      <a:pt x="0" y="2070"/>
                      <a:pt x="1012" y="3080"/>
                      <a:pt x="2258" y="3080"/>
                    </a:cubicBezTo>
                    <a:cubicBezTo>
                      <a:pt x="2277" y="3080"/>
                      <a:pt x="2294" y="3079"/>
                      <a:pt x="2314" y="3079"/>
                    </a:cubicBezTo>
                    <a:cubicBezTo>
                      <a:pt x="2487" y="3074"/>
                      <a:pt x="2657" y="3051"/>
                      <a:pt x="2819" y="3010"/>
                    </a:cubicBezTo>
                    <a:cubicBezTo>
                      <a:pt x="3078" y="2890"/>
                      <a:pt x="3339" y="2767"/>
                      <a:pt x="3599" y="2638"/>
                    </a:cubicBezTo>
                    <a:cubicBezTo>
                      <a:pt x="4154" y="2228"/>
                      <a:pt x="4515" y="1568"/>
                      <a:pt x="4515" y="823"/>
                    </a:cubicBezTo>
                    <a:cubicBezTo>
                      <a:pt x="4515" y="658"/>
                      <a:pt x="4498" y="496"/>
                      <a:pt x="4464" y="341"/>
                    </a:cubicBezTo>
                    <a:cubicBezTo>
                      <a:pt x="4444" y="344"/>
                      <a:pt x="4425" y="346"/>
                      <a:pt x="4406" y="347"/>
                    </a:cubicBezTo>
                    <a:cubicBezTo>
                      <a:pt x="4399" y="348"/>
                      <a:pt x="4391" y="348"/>
                      <a:pt x="4384" y="350"/>
                    </a:cubicBezTo>
                    <a:cubicBezTo>
                      <a:pt x="4353" y="353"/>
                      <a:pt x="4322" y="354"/>
                      <a:pt x="4291" y="357"/>
                    </a:cubicBezTo>
                    <a:lnTo>
                      <a:pt x="4272" y="357"/>
                    </a:lnTo>
                    <a:cubicBezTo>
                      <a:pt x="4241" y="359"/>
                      <a:pt x="4209" y="360"/>
                      <a:pt x="4178" y="360"/>
                    </a:cubicBezTo>
                    <a:lnTo>
                      <a:pt x="4156" y="360"/>
                    </a:lnTo>
                    <a:cubicBezTo>
                      <a:pt x="4126" y="360"/>
                      <a:pt x="4098" y="360"/>
                      <a:pt x="4069" y="359"/>
                    </a:cubicBezTo>
                    <a:cubicBezTo>
                      <a:pt x="4057" y="357"/>
                      <a:pt x="4047" y="357"/>
                      <a:pt x="4037" y="357"/>
                    </a:cubicBezTo>
                    <a:cubicBezTo>
                      <a:pt x="4013" y="356"/>
                      <a:pt x="3989" y="353"/>
                      <a:pt x="3966" y="351"/>
                    </a:cubicBezTo>
                    <a:cubicBezTo>
                      <a:pt x="3950" y="350"/>
                      <a:pt x="3933" y="348"/>
                      <a:pt x="3917" y="347"/>
                    </a:cubicBezTo>
                    <a:cubicBezTo>
                      <a:pt x="3901" y="346"/>
                      <a:pt x="3885" y="343"/>
                      <a:pt x="3869" y="341"/>
                    </a:cubicBezTo>
                    <a:cubicBezTo>
                      <a:pt x="3845" y="338"/>
                      <a:pt x="3823" y="335"/>
                      <a:pt x="3801" y="331"/>
                    </a:cubicBezTo>
                    <a:cubicBezTo>
                      <a:pt x="3792" y="329"/>
                      <a:pt x="3783" y="328"/>
                      <a:pt x="3774" y="326"/>
                    </a:cubicBezTo>
                    <a:cubicBezTo>
                      <a:pt x="3745" y="321"/>
                      <a:pt x="3717" y="316"/>
                      <a:pt x="3688" y="310"/>
                    </a:cubicBezTo>
                    <a:cubicBezTo>
                      <a:pt x="3686" y="309"/>
                      <a:pt x="3686" y="309"/>
                      <a:pt x="3685" y="309"/>
                    </a:cubicBezTo>
                    <a:cubicBezTo>
                      <a:pt x="3471" y="263"/>
                      <a:pt x="3269" y="187"/>
                      <a:pt x="3082" y="83"/>
                    </a:cubicBezTo>
                    <a:cubicBezTo>
                      <a:pt x="3068" y="76"/>
                      <a:pt x="3053" y="67"/>
                      <a:pt x="3038" y="58"/>
                    </a:cubicBezTo>
                    <a:cubicBezTo>
                      <a:pt x="3023" y="50"/>
                      <a:pt x="3007" y="41"/>
                      <a:pt x="2992" y="32"/>
                    </a:cubicBezTo>
                    <a:cubicBezTo>
                      <a:pt x="2976" y="22"/>
                      <a:pt x="2960" y="11"/>
                      <a:pt x="29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8228265" y="3481844"/>
                <a:ext cx="359327" cy="245147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081" extrusionOk="0">
                    <a:moveTo>
                      <a:pt x="2258" y="0"/>
                    </a:moveTo>
                    <a:cubicBezTo>
                      <a:pt x="2239" y="0"/>
                      <a:pt x="2221" y="2"/>
                      <a:pt x="2202" y="2"/>
                    </a:cubicBezTo>
                    <a:cubicBezTo>
                      <a:pt x="981" y="33"/>
                      <a:pt x="0" y="1029"/>
                      <a:pt x="0" y="2258"/>
                    </a:cubicBezTo>
                    <a:cubicBezTo>
                      <a:pt x="0" y="2423"/>
                      <a:pt x="19" y="2585"/>
                      <a:pt x="53" y="2739"/>
                    </a:cubicBezTo>
                    <a:cubicBezTo>
                      <a:pt x="150" y="2727"/>
                      <a:pt x="248" y="2720"/>
                      <a:pt x="345" y="2720"/>
                    </a:cubicBezTo>
                    <a:cubicBezTo>
                      <a:pt x="779" y="2720"/>
                      <a:pt x="1207" y="2845"/>
                      <a:pt x="1573" y="3081"/>
                    </a:cubicBezTo>
                    <a:cubicBezTo>
                      <a:pt x="1574" y="3078"/>
                      <a:pt x="1577" y="3076"/>
                      <a:pt x="1579" y="3073"/>
                    </a:cubicBezTo>
                    <a:cubicBezTo>
                      <a:pt x="1599" y="3051"/>
                      <a:pt x="1620" y="3029"/>
                      <a:pt x="1642" y="3009"/>
                    </a:cubicBezTo>
                    <a:lnTo>
                      <a:pt x="1655" y="2994"/>
                    </a:lnTo>
                    <a:cubicBezTo>
                      <a:pt x="1674" y="2975"/>
                      <a:pt x="1695" y="2956"/>
                      <a:pt x="1714" y="2938"/>
                    </a:cubicBezTo>
                    <a:cubicBezTo>
                      <a:pt x="1722" y="2931"/>
                      <a:pt x="1729" y="2925"/>
                      <a:pt x="1736" y="2919"/>
                    </a:cubicBezTo>
                    <a:cubicBezTo>
                      <a:pt x="1754" y="2903"/>
                      <a:pt x="1773" y="2886"/>
                      <a:pt x="1792" y="2870"/>
                    </a:cubicBezTo>
                    <a:cubicBezTo>
                      <a:pt x="1801" y="2861"/>
                      <a:pt x="1811" y="2854"/>
                      <a:pt x="1820" y="2847"/>
                    </a:cubicBezTo>
                    <a:cubicBezTo>
                      <a:pt x="1838" y="2832"/>
                      <a:pt x="1856" y="2819"/>
                      <a:pt x="1872" y="2805"/>
                    </a:cubicBezTo>
                    <a:cubicBezTo>
                      <a:pt x="1878" y="2801"/>
                      <a:pt x="1882" y="2797"/>
                      <a:pt x="1888" y="2794"/>
                    </a:cubicBezTo>
                    <a:cubicBezTo>
                      <a:pt x="2273" y="2504"/>
                      <a:pt x="2748" y="2339"/>
                      <a:pt x="3243" y="2339"/>
                    </a:cubicBezTo>
                    <a:cubicBezTo>
                      <a:pt x="3437" y="2339"/>
                      <a:pt x="3633" y="2364"/>
                      <a:pt x="3829" y="2417"/>
                    </a:cubicBezTo>
                    <a:cubicBezTo>
                      <a:pt x="4063" y="2479"/>
                      <a:pt x="4278" y="2576"/>
                      <a:pt x="4471" y="2701"/>
                    </a:cubicBezTo>
                    <a:cubicBezTo>
                      <a:pt x="4499" y="2558"/>
                      <a:pt x="4515" y="2409"/>
                      <a:pt x="4515" y="2258"/>
                    </a:cubicBezTo>
                    <a:cubicBezTo>
                      <a:pt x="4515" y="1514"/>
                      <a:pt x="4154" y="854"/>
                      <a:pt x="3599" y="443"/>
                    </a:cubicBezTo>
                    <a:cubicBezTo>
                      <a:pt x="3339" y="315"/>
                      <a:pt x="3078" y="192"/>
                      <a:pt x="2819" y="71"/>
                    </a:cubicBezTo>
                    <a:cubicBezTo>
                      <a:pt x="2639" y="25"/>
                      <a:pt x="2452" y="0"/>
                      <a:pt x="22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7748873" y="3961315"/>
                <a:ext cx="245227" cy="359168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4514" extrusionOk="0">
                    <a:moveTo>
                      <a:pt x="2258" y="0"/>
                    </a:moveTo>
                    <a:cubicBezTo>
                      <a:pt x="1030" y="0"/>
                      <a:pt x="32" y="979"/>
                      <a:pt x="2" y="2200"/>
                    </a:cubicBezTo>
                    <a:cubicBezTo>
                      <a:pt x="2" y="2219"/>
                      <a:pt x="1" y="2238"/>
                      <a:pt x="1" y="2256"/>
                    </a:cubicBezTo>
                    <a:cubicBezTo>
                      <a:pt x="1" y="3503"/>
                      <a:pt x="1011" y="4514"/>
                      <a:pt x="2258" y="4514"/>
                    </a:cubicBezTo>
                    <a:cubicBezTo>
                      <a:pt x="2423" y="4514"/>
                      <a:pt x="2584" y="4496"/>
                      <a:pt x="2740" y="4462"/>
                    </a:cubicBezTo>
                    <a:cubicBezTo>
                      <a:pt x="2737" y="4443"/>
                      <a:pt x="2735" y="4425"/>
                      <a:pt x="2734" y="4406"/>
                    </a:cubicBezTo>
                    <a:cubicBezTo>
                      <a:pt x="2732" y="4399"/>
                      <a:pt x="2732" y="4390"/>
                      <a:pt x="2731" y="4383"/>
                    </a:cubicBezTo>
                    <a:cubicBezTo>
                      <a:pt x="2728" y="4352"/>
                      <a:pt x="2726" y="4321"/>
                      <a:pt x="2725" y="4290"/>
                    </a:cubicBezTo>
                    <a:cubicBezTo>
                      <a:pt x="2724" y="4284"/>
                      <a:pt x="2724" y="4277"/>
                      <a:pt x="2724" y="4271"/>
                    </a:cubicBezTo>
                    <a:cubicBezTo>
                      <a:pt x="2722" y="4240"/>
                      <a:pt x="2721" y="4207"/>
                      <a:pt x="2721" y="4176"/>
                    </a:cubicBezTo>
                    <a:cubicBezTo>
                      <a:pt x="2721" y="4172"/>
                      <a:pt x="2721" y="4169"/>
                      <a:pt x="2721" y="4165"/>
                    </a:cubicBezTo>
                    <a:cubicBezTo>
                      <a:pt x="2721" y="4160"/>
                      <a:pt x="2721" y="4156"/>
                      <a:pt x="2721" y="4151"/>
                    </a:cubicBezTo>
                    <a:cubicBezTo>
                      <a:pt x="2721" y="4129"/>
                      <a:pt x="2721" y="4107"/>
                      <a:pt x="2722" y="4085"/>
                    </a:cubicBezTo>
                    <a:cubicBezTo>
                      <a:pt x="2722" y="4073"/>
                      <a:pt x="2724" y="4060"/>
                      <a:pt x="2724" y="4047"/>
                    </a:cubicBezTo>
                    <a:cubicBezTo>
                      <a:pt x="2725" y="4028"/>
                      <a:pt x="2726" y="4009"/>
                      <a:pt x="2728" y="3989"/>
                    </a:cubicBezTo>
                    <a:cubicBezTo>
                      <a:pt x="2729" y="3972"/>
                      <a:pt x="2731" y="3956"/>
                      <a:pt x="2732" y="3939"/>
                    </a:cubicBezTo>
                    <a:cubicBezTo>
                      <a:pt x="2734" y="3923"/>
                      <a:pt x="2735" y="3907"/>
                      <a:pt x="2737" y="3891"/>
                    </a:cubicBezTo>
                    <a:cubicBezTo>
                      <a:pt x="2741" y="3858"/>
                      <a:pt x="2746" y="3826"/>
                      <a:pt x="2751" y="3794"/>
                    </a:cubicBezTo>
                    <a:cubicBezTo>
                      <a:pt x="2751" y="3789"/>
                      <a:pt x="2753" y="3783"/>
                      <a:pt x="2754" y="3779"/>
                    </a:cubicBezTo>
                    <a:cubicBezTo>
                      <a:pt x="2759" y="3749"/>
                      <a:pt x="2765" y="3721"/>
                      <a:pt x="2771" y="3693"/>
                    </a:cubicBezTo>
                    <a:cubicBezTo>
                      <a:pt x="2772" y="3683"/>
                      <a:pt x="2775" y="3673"/>
                      <a:pt x="2777" y="3664"/>
                    </a:cubicBezTo>
                    <a:cubicBezTo>
                      <a:pt x="2782" y="3640"/>
                      <a:pt x="2788" y="3617"/>
                      <a:pt x="2794" y="3593"/>
                    </a:cubicBezTo>
                    <a:cubicBezTo>
                      <a:pt x="2797" y="3582"/>
                      <a:pt x="2800" y="3571"/>
                      <a:pt x="2803" y="3561"/>
                    </a:cubicBezTo>
                    <a:cubicBezTo>
                      <a:pt x="2809" y="3539"/>
                      <a:pt x="2816" y="3517"/>
                      <a:pt x="2822" y="3495"/>
                    </a:cubicBezTo>
                    <a:cubicBezTo>
                      <a:pt x="2827" y="3483"/>
                      <a:pt x="2830" y="3473"/>
                      <a:pt x="2834" y="3461"/>
                    </a:cubicBezTo>
                    <a:cubicBezTo>
                      <a:pt x="2835" y="3452"/>
                      <a:pt x="2838" y="3443"/>
                      <a:pt x="2841" y="3436"/>
                    </a:cubicBezTo>
                    <a:cubicBezTo>
                      <a:pt x="2900" y="3263"/>
                      <a:pt x="2981" y="3097"/>
                      <a:pt x="3081" y="2941"/>
                    </a:cubicBezTo>
                    <a:cubicBezTo>
                      <a:pt x="3077" y="2938"/>
                      <a:pt x="3074" y="2935"/>
                      <a:pt x="3071" y="2932"/>
                    </a:cubicBezTo>
                    <a:cubicBezTo>
                      <a:pt x="3052" y="2914"/>
                      <a:pt x="3033" y="2897"/>
                      <a:pt x="3014" y="2878"/>
                    </a:cubicBezTo>
                    <a:cubicBezTo>
                      <a:pt x="3006" y="2870"/>
                      <a:pt x="2999" y="2864"/>
                      <a:pt x="2993" y="2857"/>
                    </a:cubicBezTo>
                    <a:cubicBezTo>
                      <a:pt x="2975" y="2839"/>
                      <a:pt x="2958" y="2822"/>
                      <a:pt x="2941" y="2803"/>
                    </a:cubicBezTo>
                    <a:lnTo>
                      <a:pt x="2918" y="2777"/>
                    </a:lnTo>
                    <a:cubicBezTo>
                      <a:pt x="2903" y="2760"/>
                      <a:pt x="2887" y="2744"/>
                      <a:pt x="2872" y="2726"/>
                    </a:cubicBezTo>
                    <a:cubicBezTo>
                      <a:pt x="2863" y="2716"/>
                      <a:pt x="2856" y="2705"/>
                      <a:pt x="2847" y="2695"/>
                    </a:cubicBezTo>
                    <a:cubicBezTo>
                      <a:pt x="2834" y="2679"/>
                      <a:pt x="2821" y="2661"/>
                      <a:pt x="2807" y="2643"/>
                    </a:cubicBezTo>
                    <a:cubicBezTo>
                      <a:pt x="2803" y="2639"/>
                      <a:pt x="2799" y="2635"/>
                      <a:pt x="2796" y="2630"/>
                    </a:cubicBezTo>
                    <a:cubicBezTo>
                      <a:pt x="2796" y="2630"/>
                      <a:pt x="2796" y="2629"/>
                      <a:pt x="2796" y="2629"/>
                    </a:cubicBezTo>
                    <a:cubicBezTo>
                      <a:pt x="2391" y="2093"/>
                      <a:pt x="2229" y="1383"/>
                      <a:pt x="2416" y="685"/>
                    </a:cubicBezTo>
                    <a:cubicBezTo>
                      <a:pt x="2479" y="451"/>
                      <a:pt x="2576" y="236"/>
                      <a:pt x="2700" y="43"/>
                    </a:cubicBezTo>
                    <a:cubicBezTo>
                      <a:pt x="2557" y="15"/>
                      <a:pt x="2410" y="0"/>
                      <a:pt x="22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9021150" y="4021308"/>
                <a:ext cx="45751" cy="2391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300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9" y="495"/>
                      <a:pt x="28" y="996"/>
                      <a:pt x="28" y="1502"/>
                    </a:cubicBezTo>
                    <a:cubicBezTo>
                      <a:pt x="28" y="2009"/>
                      <a:pt x="19" y="2509"/>
                      <a:pt x="0" y="3006"/>
                    </a:cubicBezTo>
                    <a:cubicBezTo>
                      <a:pt x="346" y="2620"/>
                      <a:pt x="560" y="2113"/>
                      <a:pt x="573" y="1558"/>
                    </a:cubicBezTo>
                    <a:cubicBezTo>
                      <a:pt x="573" y="1540"/>
                      <a:pt x="575" y="1521"/>
                      <a:pt x="575" y="1502"/>
                    </a:cubicBezTo>
                    <a:cubicBezTo>
                      <a:pt x="575" y="925"/>
                      <a:pt x="358" y="399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8821675" y="3961156"/>
                <a:ext cx="187222" cy="359327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4516" extrusionOk="0">
                    <a:moveTo>
                      <a:pt x="824" y="1"/>
                    </a:moveTo>
                    <a:cubicBezTo>
                      <a:pt x="659" y="1"/>
                      <a:pt x="497" y="20"/>
                      <a:pt x="343" y="54"/>
                    </a:cubicBezTo>
                    <a:cubicBezTo>
                      <a:pt x="351" y="118"/>
                      <a:pt x="357" y="183"/>
                      <a:pt x="360" y="247"/>
                    </a:cubicBezTo>
                    <a:cubicBezTo>
                      <a:pt x="360" y="252"/>
                      <a:pt x="360" y="257"/>
                      <a:pt x="360" y="261"/>
                    </a:cubicBezTo>
                    <a:cubicBezTo>
                      <a:pt x="362" y="285"/>
                      <a:pt x="362" y="310"/>
                      <a:pt x="362" y="335"/>
                    </a:cubicBezTo>
                    <a:cubicBezTo>
                      <a:pt x="362" y="339"/>
                      <a:pt x="362" y="345"/>
                      <a:pt x="362" y="350"/>
                    </a:cubicBezTo>
                    <a:cubicBezTo>
                      <a:pt x="362" y="354"/>
                      <a:pt x="362" y="357"/>
                      <a:pt x="362" y="361"/>
                    </a:cubicBezTo>
                    <a:cubicBezTo>
                      <a:pt x="362" y="389"/>
                      <a:pt x="360" y="417"/>
                      <a:pt x="360" y="445"/>
                    </a:cubicBezTo>
                    <a:cubicBezTo>
                      <a:pt x="359" y="457"/>
                      <a:pt x="359" y="469"/>
                      <a:pt x="357" y="481"/>
                    </a:cubicBezTo>
                    <a:cubicBezTo>
                      <a:pt x="356" y="503"/>
                      <a:pt x="354" y="526"/>
                      <a:pt x="353" y="548"/>
                    </a:cubicBezTo>
                    <a:cubicBezTo>
                      <a:pt x="351" y="566"/>
                      <a:pt x="350" y="582"/>
                      <a:pt x="348" y="600"/>
                    </a:cubicBezTo>
                    <a:cubicBezTo>
                      <a:pt x="346" y="615"/>
                      <a:pt x="344" y="631"/>
                      <a:pt x="343" y="646"/>
                    </a:cubicBezTo>
                    <a:cubicBezTo>
                      <a:pt x="338" y="669"/>
                      <a:pt x="335" y="693"/>
                      <a:pt x="332" y="716"/>
                    </a:cubicBezTo>
                    <a:cubicBezTo>
                      <a:pt x="331" y="724"/>
                      <a:pt x="329" y="731"/>
                      <a:pt x="328" y="738"/>
                    </a:cubicBezTo>
                    <a:cubicBezTo>
                      <a:pt x="285" y="987"/>
                      <a:pt x="201" y="1220"/>
                      <a:pt x="85" y="1433"/>
                    </a:cubicBezTo>
                    <a:cubicBezTo>
                      <a:pt x="78" y="1447"/>
                      <a:pt x="70" y="1460"/>
                      <a:pt x="61" y="1473"/>
                    </a:cubicBezTo>
                    <a:cubicBezTo>
                      <a:pt x="52" y="1491"/>
                      <a:pt x="42" y="1507"/>
                      <a:pt x="33" y="1523"/>
                    </a:cubicBezTo>
                    <a:cubicBezTo>
                      <a:pt x="23" y="1541"/>
                      <a:pt x="11" y="1557"/>
                      <a:pt x="1" y="1573"/>
                    </a:cubicBezTo>
                    <a:cubicBezTo>
                      <a:pt x="608" y="2124"/>
                      <a:pt x="892" y="2986"/>
                      <a:pt x="667" y="3829"/>
                    </a:cubicBezTo>
                    <a:cubicBezTo>
                      <a:pt x="603" y="4064"/>
                      <a:pt x="506" y="4279"/>
                      <a:pt x="381" y="4472"/>
                    </a:cubicBezTo>
                    <a:cubicBezTo>
                      <a:pt x="525" y="4500"/>
                      <a:pt x="672" y="4516"/>
                      <a:pt x="824" y="4516"/>
                    </a:cubicBezTo>
                    <a:cubicBezTo>
                      <a:pt x="1397" y="4516"/>
                      <a:pt x="1920" y="4301"/>
                      <a:pt x="2317" y="3949"/>
                    </a:cubicBezTo>
                    <a:cubicBezTo>
                      <a:pt x="2341" y="3392"/>
                      <a:pt x="2353" y="2828"/>
                      <a:pt x="2353" y="2258"/>
                    </a:cubicBezTo>
                    <a:cubicBezTo>
                      <a:pt x="2353" y="1687"/>
                      <a:pt x="2341" y="1123"/>
                      <a:pt x="2319" y="566"/>
                    </a:cubicBezTo>
                    <a:cubicBezTo>
                      <a:pt x="1920" y="216"/>
                      <a:pt x="1397" y="1"/>
                      <a:pt x="8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8652038" y="3777993"/>
                <a:ext cx="2626" cy="6525"/>
              </a:xfrm>
              <a:custGeom>
                <a:avLst/>
                <a:gdLst/>
                <a:ahLst/>
                <a:cxnLst/>
                <a:rect l="l" t="t" r="r" b="b"/>
                <a:pathLst>
                  <a:path w="33" h="82" extrusionOk="0">
                    <a:moveTo>
                      <a:pt x="1" y="1"/>
                    </a:moveTo>
                    <a:cubicBezTo>
                      <a:pt x="11" y="27"/>
                      <a:pt x="23" y="55"/>
                      <a:pt x="33" y="82"/>
                    </a:cubicBezTo>
                    <a:cubicBezTo>
                      <a:pt x="23" y="55"/>
                      <a:pt x="12" y="27"/>
                      <a:pt x="1" y="1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8659995" y="3801226"/>
                <a:ext cx="2069" cy="8514"/>
              </a:xfrm>
              <a:custGeom>
                <a:avLst/>
                <a:gdLst/>
                <a:ahLst/>
                <a:cxnLst/>
                <a:rect l="l" t="t" r="r" b="b"/>
                <a:pathLst>
                  <a:path w="26" h="107" extrusionOk="0">
                    <a:moveTo>
                      <a:pt x="26" y="107"/>
                    </a:moveTo>
                    <a:cubicBezTo>
                      <a:pt x="18" y="71"/>
                      <a:pt x="10" y="36"/>
                      <a:pt x="1" y="1"/>
                    </a:cubicBezTo>
                    <a:cubicBezTo>
                      <a:pt x="10" y="36"/>
                      <a:pt x="18" y="71"/>
                      <a:pt x="26" y="107"/>
                    </a:cubicBezTo>
                    <a:cubicBezTo>
                      <a:pt x="26" y="107"/>
                      <a:pt x="26" y="107"/>
                      <a:pt x="26" y="107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8657688" y="3793508"/>
                <a:ext cx="2307" cy="7479"/>
              </a:xfrm>
              <a:custGeom>
                <a:avLst/>
                <a:gdLst/>
                <a:ahLst/>
                <a:cxnLst/>
                <a:rect l="l" t="t" r="r" b="b"/>
                <a:pathLst>
                  <a:path w="29" h="94" extrusionOk="0">
                    <a:moveTo>
                      <a:pt x="0" y="0"/>
                    </a:moveTo>
                    <a:cubicBezTo>
                      <a:pt x="11" y="31"/>
                      <a:pt x="19" y="62"/>
                      <a:pt x="28" y="93"/>
                    </a:cubicBezTo>
                    <a:cubicBezTo>
                      <a:pt x="19" y="62"/>
                      <a:pt x="11" y="31"/>
                      <a:pt x="0" y="0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8655062" y="3785790"/>
                <a:ext cx="2467" cy="6922"/>
              </a:xfrm>
              <a:custGeom>
                <a:avLst/>
                <a:gdLst/>
                <a:ahLst/>
                <a:cxnLst/>
                <a:rect l="l" t="t" r="r" b="b"/>
                <a:pathLst>
                  <a:path w="31" h="87" extrusionOk="0">
                    <a:moveTo>
                      <a:pt x="1" y="0"/>
                    </a:moveTo>
                    <a:cubicBezTo>
                      <a:pt x="11" y="28"/>
                      <a:pt x="21" y="58"/>
                      <a:pt x="30" y="87"/>
                    </a:cubicBezTo>
                    <a:cubicBezTo>
                      <a:pt x="21" y="58"/>
                      <a:pt x="11" y="28"/>
                      <a:pt x="1" y="0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8378567" y="3667792"/>
                <a:ext cx="273314" cy="243158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3056" extrusionOk="0">
                    <a:moveTo>
                      <a:pt x="1357" y="1"/>
                    </a:moveTo>
                    <a:cubicBezTo>
                      <a:pt x="861" y="1"/>
                      <a:pt x="386" y="166"/>
                      <a:pt x="0" y="455"/>
                    </a:cubicBezTo>
                    <a:cubicBezTo>
                      <a:pt x="311" y="676"/>
                      <a:pt x="578" y="963"/>
                      <a:pt x="775" y="1303"/>
                    </a:cubicBezTo>
                    <a:cubicBezTo>
                      <a:pt x="863" y="1457"/>
                      <a:pt x="936" y="1617"/>
                      <a:pt x="993" y="1785"/>
                    </a:cubicBezTo>
                    <a:cubicBezTo>
                      <a:pt x="996" y="1792"/>
                      <a:pt x="997" y="1801"/>
                      <a:pt x="1000" y="1810"/>
                    </a:cubicBezTo>
                    <a:cubicBezTo>
                      <a:pt x="1015" y="1851"/>
                      <a:pt x="1027" y="1895"/>
                      <a:pt x="1039" y="1938"/>
                    </a:cubicBezTo>
                    <a:lnTo>
                      <a:pt x="1040" y="1940"/>
                    </a:lnTo>
                    <a:cubicBezTo>
                      <a:pt x="1040" y="1941"/>
                      <a:pt x="1040" y="1943"/>
                      <a:pt x="1042" y="1944"/>
                    </a:cubicBezTo>
                    <a:cubicBezTo>
                      <a:pt x="1042" y="1947"/>
                      <a:pt x="1043" y="1950"/>
                      <a:pt x="1043" y="1953"/>
                    </a:cubicBezTo>
                    <a:lnTo>
                      <a:pt x="1050" y="1978"/>
                    </a:lnTo>
                    <a:cubicBezTo>
                      <a:pt x="1050" y="1981"/>
                      <a:pt x="1052" y="1984"/>
                      <a:pt x="1052" y="1987"/>
                    </a:cubicBezTo>
                    <a:lnTo>
                      <a:pt x="1058" y="2012"/>
                    </a:lnTo>
                    <a:cubicBezTo>
                      <a:pt x="1058" y="2012"/>
                      <a:pt x="1058" y="2012"/>
                      <a:pt x="1059" y="2013"/>
                    </a:cubicBezTo>
                    <a:cubicBezTo>
                      <a:pt x="1064" y="2032"/>
                      <a:pt x="1068" y="2052"/>
                      <a:pt x="1073" y="2071"/>
                    </a:cubicBezTo>
                    <a:lnTo>
                      <a:pt x="1073" y="2075"/>
                    </a:lnTo>
                    <a:cubicBezTo>
                      <a:pt x="1073" y="2075"/>
                      <a:pt x="1074" y="2077"/>
                      <a:pt x="1074" y="2078"/>
                    </a:cubicBezTo>
                    <a:cubicBezTo>
                      <a:pt x="1074" y="2080"/>
                      <a:pt x="1074" y="2081"/>
                      <a:pt x="1074" y="2082"/>
                    </a:cubicBezTo>
                    <a:lnTo>
                      <a:pt x="1076" y="2091"/>
                    </a:lnTo>
                    <a:lnTo>
                      <a:pt x="1077" y="2091"/>
                    </a:lnTo>
                    <a:cubicBezTo>
                      <a:pt x="1078" y="2099"/>
                      <a:pt x="1080" y="2106"/>
                      <a:pt x="1081" y="2115"/>
                    </a:cubicBezTo>
                    <a:lnTo>
                      <a:pt x="1081" y="2116"/>
                    </a:lnTo>
                    <a:cubicBezTo>
                      <a:pt x="1083" y="2124"/>
                      <a:pt x="1084" y="2131"/>
                      <a:pt x="1086" y="2138"/>
                    </a:cubicBezTo>
                    <a:cubicBezTo>
                      <a:pt x="1086" y="2138"/>
                      <a:pt x="1086" y="2138"/>
                      <a:pt x="1086" y="2140"/>
                    </a:cubicBezTo>
                    <a:cubicBezTo>
                      <a:pt x="1087" y="2146"/>
                      <a:pt x="1089" y="2152"/>
                      <a:pt x="1090" y="2158"/>
                    </a:cubicBezTo>
                    <a:lnTo>
                      <a:pt x="1090" y="2159"/>
                    </a:lnTo>
                    <a:cubicBezTo>
                      <a:pt x="1092" y="2168"/>
                      <a:pt x="1093" y="2177"/>
                      <a:pt x="1095" y="2186"/>
                    </a:cubicBezTo>
                    <a:cubicBezTo>
                      <a:pt x="1098" y="2205"/>
                      <a:pt x="1101" y="2225"/>
                      <a:pt x="1103" y="2244"/>
                    </a:cubicBezTo>
                    <a:lnTo>
                      <a:pt x="1105" y="2246"/>
                    </a:lnTo>
                    <a:cubicBezTo>
                      <a:pt x="1105" y="2249"/>
                      <a:pt x="1105" y="2250"/>
                      <a:pt x="1105" y="2252"/>
                    </a:cubicBezTo>
                    <a:cubicBezTo>
                      <a:pt x="1105" y="2253"/>
                      <a:pt x="1105" y="2253"/>
                      <a:pt x="1105" y="2253"/>
                    </a:cubicBezTo>
                    <a:cubicBezTo>
                      <a:pt x="1105" y="2256"/>
                      <a:pt x="1106" y="2259"/>
                      <a:pt x="1106" y="2262"/>
                    </a:cubicBezTo>
                    <a:cubicBezTo>
                      <a:pt x="1106" y="2262"/>
                      <a:pt x="1106" y="2264"/>
                      <a:pt x="1106" y="2264"/>
                    </a:cubicBezTo>
                    <a:cubicBezTo>
                      <a:pt x="1108" y="2272"/>
                      <a:pt x="1109" y="2280"/>
                      <a:pt x="1111" y="2289"/>
                    </a:cubicBezTo>
                    <a:lnTo>
                      <a:pt x="1111" y="2290"/>
                    </a:lnTo>
                    <a:lnTo>
                      <a:pt x="1111" y="2297"/>
                    </a:lnTo>
                    <a:cubicBezTo>
                      <a:pt x="1111" y="2297"/>
                      <a:pt x="1111" y="2299"/>
                      <a:pt x="1112" y="2299"/>
                    </a:cubicBezTo>
                    <a:cubicBezTo>
                      <a:pt x="1112" y="2308"/>
                      <a:pt x="1114" y="2315"/>
                      <a:pt x="1115" y="2324"/>
                    </a:cubicBezTo>
                    <a:lnTo>
                      <a:pt x="1115" y="2325"/>
                    </a:lnTo>
                    <a:cubicBezTo>
                      <a:pt x="1115" y="2327"/>
                      <a:pt x="1115" y="2330"/>
                      <a:pt x="1115" y="2333"/>
                    </a:cubicBezTo>
                    <a:cubicBezTo>
                      <a:pt x="1117" y="2342"/>
                      <a:pt x="1118" y="2350"/>
                      <a:pt x="1118" y="2359"/>
                    </a:cubicBezTo>
                    <a:cubicBezTo>
                      <a:pt x="1118" y="2359"/>
                      <a:pt x="1118" y="2359"/>
                      <a:pt x="1118" y="2361"/>
                    </a:cubicBezTo>
                    <a:cubicBezTo>
                      <a:pt x="1120" y="2364"/>
                      <a:pt x="1120" y="2365"/>
                      <a:pt x="1120" y="2368"/>
                    </a:cubicBezTo>
                    <a:lnTo>
                      <a:pt x="1120" y="2370"/>
                    </a:lnTo>
                    <a:cubicBezTo>
                      <a:pt x="1121" y="2377"/>
                      <a:pt x="1121" y="2386"/>
                      <a:pt x="1123" y="2395"/>
                    </a:cubicBezTo>
                    <a:cubicBezTo>
                      <a:pt x="1123" y="2395"/>
                      <a:pt x="1123" y="2395"/>
                      <a:pt x="1123" y="2396"/>
                    </a:cubicBezTo>
                    <a:cubicBezTo>
                      <a:pt x="1123" y="2399"/>
                      <a:pt x="1123" y="2402"/>
                      <a:pt x="1123" y="2404"/>
                    </a:cubicBezTo>
                    <a:cubicBezTo>
                      <a:pt x="1124" y="2412"/>
                      <a:pt x="1124" y="2421"/>
                      <a:pt x="1126" y="2429"/>
                    </a:cubicBezTo>
                    <a:lnTo>
                      <a:pt x="1126" y="2430"/>
                    </a:lnTo>
                    <a:cubicBezTo>
                      <a:pt x="1127" y="2449"/>
                      <a:pt x="1129" y="2467"/>
                      <a:pt x="1129" y="2486"/>
                    </a:cubicBezTo>
                    <a:cubicBezTo>
                      <a:pt x="1129" y="2486"/>
                      <a:pt x="1129" y="2486"/>
                      <a:pt x="1130" y="2487"/>
                    </a:cubicBezTo>
                    <a:cubicBezTo>
                      <a:pt x="1130" y="2495"/>
                      <a:pt x="1130" y="2501"/>
                      <a:pt x="1130" y="2508"/>
                    </a:cubicBezTo>
                    <a:cubicBezTo>
                      <a:pt x="1130" y="2510"/>
                      <a:pt x="1130" y="2510"/>
                      <a:pt x="1130" y="2510"/>
                    </a:cubicBezTo>
                    <a:cubicBezTo>
                      <a:pt x="1131" y="2512"/>
                      <a:pt x="1131" y="2515"/>
                      <a:pt x="1131" y="2517"/>
                    </a:cubicBezTo>
                    <a:lnTo>
                      <a:pt x="1131" y="2518"/>
                    </a:lnTo>
                    <a:cubicBezTo>
                      <a:pt x="1131" y="2524"/>
                      <a:pt x="1131" y="2529"/>
                      <a:pt x="1131" y="2535"/>
                    </a:cubicBezTo>
                    <a:cubicBezTo>
                      <a:pt x="1133" y="2549"/>
                      <a:pt x="1133" y="2564"/>
                      <a:pt x="1133" y="2579"/>
                    </a:cubicBezTo>
                    <a:lnTo>
                      <a:pt x="1134" y="2604"/>
                    </a:lnTo>
                    <a:lnTo>
                      <a:pt x="1134" y="2605"/>
                    </a:lnTo>
                    <a:cubicBezTo>
                      <a:pt x="1134" y="2607"/>
                      <a:pt x="1134" y="2610"/>
                      <a:pt x="1134" y="2613"/>
                    </a:cubicBezTo>
                    <a:lnTo>
                      <a:pt x="1134" y="2614"/>
                    </a:lnTo>
                    <a:cubicBezTo>
                      <a:pt x="1134" y="2623"/>
                      <a:pt x="1134" y="2632"/>
                      <a:pt x="1134" y="2641"/>
                    </a:cubicBezTo>
                    <a:cubicBezTo>
                      <a:pt x="1134" y="2691"/>
                      <a:pt x="1133" y="2741"/>
                      <a:pt x="1130" y="2789"/>
                    </a:cubicBezTo>
                    <a:lnTo>
                      <a:pt x="1130" y="2791"/>
                    </a:lnTo>
                    <a:cubicBezTo>
                      <a:pt x="1130" y="2801"/>
                      <a:pt x="1129" y="2811"/>
                      <a:pt x="1129" y="2822"/>
                    </a:cubicBezTo>
                    <a:cubicBezTo>
                      <a:pt x="1129" y="2823"/>
                      <a:pt x="1129" y="2823"/>
                      <a:pt x="1127" y="2825"/>
                    </a:cubicBezTo>
                    <a:cubicBezTo>
                      <a:pt x="1127" y="2836"/>
                      <a:pt x="1126" y="2848"/>
                      <a:pt x="1126" y="2860"/>
                    </a:cubicBezTo>
                    <a:cubicBezTo>
                      <a:pt x="1124" y="2867"/>
                      <a:pt x="1124" y="2875"/>
                      <a:pt x="1123" y="2882"/>
                    </a:cubicBezTo>
                    <a:cubicBezTo>
                      <a:pt x="1123" y="2887"/>
                      <a:pt x="1123" y="2891"/>
                      <a:pt x="1123" y="2894"/>
                    </a:cubicBezTo>
                    <a:cubicBezTo>
                      <a:pt x="1123" y="2895"/>
                      <a:pt x="1121" y="2895"/>
                      <a:pt x="1121" y="2895"/>
                    </a:cubicBezTo>
                    <a:cubicBezTo>
                      <a:pt x="1121" y="2903"/>
                      <a:pt x="1120" y="2912"/>
                      <a:pt x="1120" y="2919"/>
                    </a:cubicBezTo>
                    <a:cubicBezTo>
                      <a:pt x="1120" y="2922"/>
                      <a:pt x="1118" y="2926"/>
                      <a:pt x="1118" y="2931"/>
                    </a:cubicBezTo>
                    <a:cubicBezTo>
                      <a:pt x="1117" y="2940"/>
                      <a:pt x="1117" y="2948"/>
                      <a:pt x="1115" y="2956"/>
                    </a:cubicBezTo>
                    <a:cubicBezTo>
                      <a:pt x="1115" y="2959"/>
                      <a:pt x="1114" y="2962"/>
                      <a:pt x="1114" y="2965"/>
                    </a:cubicBezTo>
                    <a:cubicBezTo>
                      <a:pt x="1114" y="2973"/>
                      <a:pt x="1112" y="2981"/>
                      <a:pt x="1111" y="2988"/>
                    </a:cubicBezTo>
                    <a:cubicBezTo>
                      <a:pt x="1111" y="2991"/>
                      <a:pt x="1111" y="2996"/>
                      <a:pt x="1109" y="3000"/>
                    </a:cubicBezTo>
                    <a:cubicBezTo>
                      <a:pt x="1109" y="3006"/>
                      <a:pt x="1108" y="3012"/>
                      <a:pt x="1106" y="3018"/>
                    </a:cubicBezTo>
                    <a:cubicBezTo>
                      <a:pt x="1134" y="3031"/>
                      <a:pt x="1161" y="3044"/>
                      <a:pt x="1189" y="3056"/>
                    </a:cubicBezTo>
                    <a:cubicBezTo>
                      <a:pt x="1410" y="2496"/>
                      <a:pt x="1815" y="2025"/>
                      <a:pt x="2338" y="1723"/>
                    </a:cubicBezTo>
                    <a:cubicBezTo>
                      <a:pt x="2685" y="1523"/>
                      <a:pt x="3059" y="1409"/>
                      <a:pt x="3435" y="1377"/>
                    </a:cubicBezTo>
                    <a:cubicBezTo>
                      <a:pt x="3283" y="1022"/>
                      <a:pt x="3043" y="709"/>
                      <a:pt x="2734" y="470"/>
                    </a:cubicBezTo>
                    <a:cubicBezTo>
                      <a:pt x="2685" y="432"/>
                      <a:pt x="2635" y="396"/>
                      <a:pt x="2583" y="364"/>
                    </a:cubicBezTo>
                    <a:cubicBezTo>
                      <a:pt x="2391" y="239"/>
                      <a:pt x="2176" y="142"/>
                      <a:pt x="1941" y="78"/>
                    </a:cubicBezTo>
                    <a:cubicBezTo>
                      <a:pt x="1746" y="26"/>
                      <a:pt x="1550" y="1"/>
                      <a:pt x="13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8353980" y="3721182"/>
                <a:ext cx="5013" cy="5251"/>
              </a:xfrm>
              <a:custGeom>
                <a:avLst/>
                <a:gdLst/>
                <a:ahLst/>
                <a:cxnLst/>
                <a:rect l="l" t="t" r="r" b="b"/>
                <a:pathLst>
                  <a:path w="63" h="66" extrusionOk="0">
                    <a:moveTo>
                      <a:pt x="0" y="65"/>
                    </a:moveTo>
                    <a:cubicBezTo>
                      <a:pt x="19" y="43"/>
                      <a:pt x="40" y="21"/>
                      <a:pt x="62" y="1"/>
                    </a:cubicBezTo>
                    <a:cubicBezTo>
                      <a:pt x="40" y="21"/>
                      <a:pt x="19" y="43"/>
                      <a:pt x="0" y="65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8359948" y="3715612"/>
                <a:ext cx="4854" cy="4456"/>
              </a:xfrm>
              <a:custGeom>
                <a:avLst/>
                <a:gdLst/>
                <a:ahLst/>
                <a:cxnLst/>
                <a:rect l="l" t="t" r="r" b="b"/>
                <a:pathLst>
                  <a:path w="61" h="56" extrusionOk="0">
                    <a:moveTo>
                      <a:pt x="0" y="56"/>
                    </a:moveTo>
                    <a:cubicBezTo>
                      <a:pt x="19" y="37"/>
                      <a:pt x="40" y="18"/>
                      <a:pt x="61" y="0"/>
                    </a:cubicBezTo>
                    <a:cubicBezTo>
                      <a:pt x="40" y="18"/>
                      <a:pt x="19" y="37"/>
                      <a:pt x="0" y="56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8373076" y="3705030"/>
                <a:ext cx="4138" cy="3342"/>
              </a:xfrm>
              <a:custGeom>
                <a:avLst/>
                <a:gdLst/>
                <a:ahLst/>
                <a:cxnLst/>
                <a:rect l="l" t="t" r="r" b="b"/>
                <a:pathLst>
                  <a:path w="52" h="42" extrusionOk="0">
                    <a:moveTo>
                      <a:pt x="0" y="42"/>
                    </a:moveTo>
                    <a:cubicBezTo>
                      <a:pt x="18" y="27"/>
                      <a:pt x="36" y="14"/>
                      <a:pt x="52" y="0"/>
                    </a:cubicBezTo>
                    <a:cubicBezTo>
                      <a:pt x="36" y="14"/>
                      <a:pt x="18" y="27"/>
                      <a:pt x="0" y="42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8366393" y="3710202"/>
                <a:ext cx="4535" cy="3899"/>
              </a:xfrm>
              <a:custGeom>
                <a:avLst/>
                <a:gdLst/>
                <a:ahLst/>
                <a:cxnLst/>
                <a:rect l="l" t="t" r="r" b="b"/>
                <a:pathLst>
                  <a:path w="57" h="49" extrusionOk="0">
                    <a:moveTo>
                      <a:pt x="56" y="0"/>
                    </a:moveTo>
                    <a:lnTo>
                      <a:pt x="56" y="0"/>
                    </a:lnTo>
                    <a:cubicBezTo>
                      <a:pt x="37" y="15"/>
                      <a:pt x="18" y="31"/>
                      <a:pt x="0" y="49"/>
                    </a:cubicBezTo>
                    <a:cubicBezTo>
                      <a:pt x="18" y="33"/>
                      <a:pt x="37" y="16"/>
                      <a:pt x="56" y="0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8158962" y="4490992"/>
                <a:ext cx="1194" cy="3183"/>
              </a:xfrm>
              <a:custGeom>
                <a:avLst/>
                <a:gdLst/>
                <a:ahLst/>
                <a:cxnLst/>
                <a:rect l="l" t="t" r="r" b="b"/>
                <a:pathLst>
                  <a:path w="15" h="40" extrusionOk="0">
                    <a:moveTo>
                      <a:pt x="1" y="1"/>
                    </a:moveTo>
                    <a:cubicBezTo>
                      <a:pt x="5" y="14"/>
                      <a:pt x="10" y="26"/>
                      <a:pt x="14" y="39"/>
                    </a:cubicBezTo>
                    <a:cubicBezTo>
                      <a:pt x="10" y="26"/>
                      <a:pt x="5" y="14"/>
                      <a:pt x="1" y="1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8156416" y="4482558"/>
                <a:ext cx="1114" cy="3740"/>
              </a:xfrm>
              <a:custGeom>
                <a:avLst/>
                <a:gdLst/>
                <a:ahLst/>
                <a:cxnLst/>
                <a:rect l="l" t="t" r="r" b="b"/>
                <a:pathLst>
                  <a:path w="14" h="47" extrusionOk="0">
                    <a:moveTo>
                      <a:pt x="0" y="1"/>
                    </a:moveTo>
                    <a:cubicBezTo>
                      <a:pt x="3" y="16"/>
                      <a:pt x="9" y="32"/>
                      <a:pt x="14" y="46"/>
                    </a:cubicBezTo>
                    <a:cubicBezTo>
                      <a:pt x="9" y="32"/>
                      <a:pt x="3" y="16"/>
                      <a:pt x="0" y="1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8162065" y="4499426"/>
                <a:ext cx="955" cy="2467"/>
              </a:xfrm>
              <a:custGeom>
                <a:avLst/>
                <a:gdLst/>
                <a:ahLst/>
                <a:cxnLst/>
                <a:rect l="l" t="t" r="r" b="b"/>
                <a:pathLst>
                  <a:path w="12" h="31" extrusionOk="0">
                    <a:moveTo>
                      <a:pt x="0" y="1"/>
                    </a:moveTo>
                    <a:lnTo>
                      <a:pt x="12" y="30"/>
                    </a:ln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8154188" y="4474045"/>
                <a:ext cx="1114" cy="4376"/>
              </a:xfrm>
              <a:custGeom>
                <a:avLst/>
                <a:gdLst/>
                <a:ahLst/>
                <a:cxnLst/>
                <a:rect l="l" t="t" r="r" b="b"/>
                <a:pathLst>
                  <a:path w="14" h="55" extrusionOk="0">
                    <a:moveTo>
                      <a:pt x="0" y="0"/>
                    </a:moveTo>
                    <a:cubicBezTo>
                      <a:pt x="5" y="18"/>
                      <a:pt x="9" y="36"/>
                      <a:pt x="14" y="55"/>
                    </a:cubicBezTo>
                    <a:cubicBezTo>
                      <a:pt x="9" y="36"/>
                      <a:pt x="5" y="18"/>
                      <a:pt x="0" y="0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8164054" y="4371881"/>
                <a:ext cx="273076" cy="242044"/>
              </a:xfrm>
              <a:custGeom>
                <a:avLst/>
                <a:gdLst/>
                <a:ahLst/>
                <a:cxnLst/>
                <a:rect l="l" t="t" r="r" b="b"/>
                <a:pathLst>
                  <a:path w="3432" h="3042" extrusionOk="0">
                    <a:moveTo>
                      <a:pt x="2239" y="0"/>
                    </a:moveTo>
                    <a:cubicBezTo>
                      <a:pt x="2230" y="25"/>
                      <a:pt x="2219" y="49"/>
                      <a:pt x="2209" y="74"/>
                    </a:cubicBezTo>
                    <a:cubicBezTo>
                      <a:pt x="2205" y="84"/>
                      <a:pt x="2199" y="96"/>
                      <a:pt x="2194" y="106"/>
                    </a:cubicBezTo>
                    <a:cubicBezTo>
                      <a:pt x="2193" y="109"/>
                      <a:pt x="2191" y="112"/>
                      <a:pt x="2190" y="115"/>
                    </a:cubicBezTo>
                    <a:cubicBezTo>
                      <a:pt x="2187" y="122"/>
                      <a:pt x="2184" y="130"/>
                      <a:pt x="2180" y="137"/>
                    </a:cubicBezTo>
                    <a:lnTo>
                      <a:pt x="2180" y="139"/>
                    </a:lnTo>
                    <a:lnTo>
                      <a:pt x="2171" y="155"/>
                    </a:lnTo>
                    <a:lnTo>
                      <a:pt x="2171" y="156"/>
                    </a:lnTo>
                    <a:cubicBezTo>
                      <a:pt x="2169" y="161"/>
                      <a:pt x="2166" y="165"/>
                      <a:pt x="2165" y="170"/>
                    </a:cubicBezTo>
                    <a:lnTo>
                      <a:pt x="2163" y="171"/>
                    </a:lnTo>
                    <a:cubicBezTo>
                      <a:pt x="2149" y="202"/>
                      <a:pt x="2132" y="233"/>
                      <a:pt x="2116" y="264"/>
                    </a:cubicBezTo>
                    <a:lnTo>
                      <a:pt x="2116" y="265"/>
                    </a:lnTo>
                    <a:cubicBezTo>
                      <a:pt x="2112" y="273"/>
                      <a:pt x="2107" y="280"/>
                      <a:pt x="2103" y="289"/>
                    </a:cubicBezTo>
                    <a:lnTo>
                      <a:pt x="2100" y="295"/>
                    </a:lnTo>
                    <a:cubicBezTo>
                      <a:pt x="2094" y="305"/>
                      <a:pt x="2088" y="315"/>
                      <a:pt x="2082" y="324"/>
                    </a:cubicBezTo>
                    <a:cubicBezTo>
                      <a:pt x="2082" y="324"/>
                      <a:pt x="2082" y="326"/>
                      <a:pt x="2082" y="326"/>
                    </a:cubicBezTo>
                    <a:cubicBezTo>
                      <a:pt x="2081" y="327"/>
                      <a:pt x="2081" y="329"/>
                      <a:pt x="2079" y="330"/>
                    </a:cubicBezTo>
                    <a:cubicBezTo>
                      <a:pt x="2079" y="332"/>
                      <a:pt x="2078" y="333"/>
                      <a:pt x="2078" y="333"/>
                    </a:cubicBezTo>
                    <a:lnTo>
                      <a:pt x="2066" y="355"/>
                    </a:lnTo>
                    <a:cubicBezTo>
                      <a:pt x="2065" y="355"/>
                      <a:pt x="2065" y="357"/>
                      <a:pt x="2065" y="357"/>
                    </a:cubicBezTo>
                    <a:cubicBezTo>
                      <a:pt x="2060" y="364"/>
                      <a:pt x="2057" y="370"/>
                      <a:pt x="2053" y="376"/>
                    </a:cubicBezTo>
                    <a:lnTo>
                      <a:pt x="2051" y="377"/>
                    </a:lnTo>
                    <a:cubicBezTo>
                      <a:pt x="2050" y="380"/>
                      <a:pt x="2049" y="383"/>
                      <a:pt x="2047" y="386"/>
                    </a:cubicBezTo>
                    <a:lnTo>
                      <a:pt x="2028" y="417"/>
                    </a:lnTo>
                    <a:cubicBezTo>
                      <a:pt x="2022" y="426"/>
                      <a:pt x="2016" y="436"/>
                      <a:pt x="2010" y="446"/>
                    </a:cubicBezTo>
                    <a:lnTo>
                      <a:pt x="2009" y="446"/>
                    </a:lnTo>
                    <a:cubicBezTo>
                      <a:pt x="2007" y="448"/>
                      <a:pt x="2007" y="451"/>
                      <a:pt x="2006" y="452"/>
                    </a:cubicBezTo>
                    <a:cubicBezTo>
                      <a:pt x="2004" y="454"/>
                      <a:pt x="2003" y="455"/>
                      <a:pt x="2003" y="457"/>
                    </a:cubicBezTo>
                    <a:cubicBezTo>
                      <a:pt x="1998" y="463"/>
                      <a:pt x="1994" y="470"/>
                      <a:pt x="1991" y="476"/>
                    </a:cubicBezTo>
                    <a:lnTo>
                      <a:pt x="1988" y="479"/>
                    </a:lnTo>
                    <a:cubicBezTo>
                      <a:pt x="1987" y="480"/>
                      <a:pt x="1985" y="483"/>
                      <a:pt x="1984" y="486"/>
                    </a:cubicBezTo>
                    <a:cubicBezTo>
                      <a:pt x="1979" y="492"/>
                      <a:pt x="1975" y="498"/>
                      <a:pt x="1970" y="505"/>
                    </a:cubicBezTo>
                    <a:cubicBezTo>
                      <a:pt x="1959" y="523"/>
                      <a:pt x="1947" y="539"/>
                      <a:pt x="1935" y="557"/>
                    </a:cubicBezTo>
                    <a:lnTo>
                      <a:pt x="1934" y="558"/>
                    </a:lnTo>
                    <a:cubicBezTo>
                      <a:pt x="1934" y="558"/>
                      <a:pt x="1932" y="560"/>
                      <a:pt x="1931" y="561"/>
                    </a:cubicBezTo>
                    <a:lnTo>
                      <a:pt x="1931" y="563"/>
                    </a:lnTo>
                    <a:cubicBezTo>
                      <a:pt x="1928" y="566"/>
                      <a:pt x="1926" y="567"/>
                      <a:pt x="1925" y="570"/>
                    </a:cubicBezTo>
                    <a:cubicBezTo>
                      <a:pt x="1920" y="577"/>
                      <a:pt x="1915" y="585"/>
                      <a:pt x="1910" y="592"/>
                    </a:cubicBezTo>
                    <a:cubicBezTo>
                      <a:pt x="1909" y="592"/>
                      <a:pt x="1909" y="592"/>
                      <a:pt x="1909" y="594"/>
                    </a:cubicBezTo>
                    <a:lnTo>
                      <a:pt x="1904" y="598"/>
                    </a:lnTo>
                    <a:cubicBezTo>
                      <a:pt x="1904" y="600"/>
                      <a:pt x="1904" y="600"/>
                      <a:pt x="1903" y="600"/>
                    </a:cubicBezTo>
                    <a:lnTo>
                      <a:pt x="1903" y="601"/>
                    </a:lnTo>
                    <a:cubicBezTo>
                      <a:pt x="1898" y="607"/>
                      <a:pt x="1894" y="613"/>
                      <a:pt x="1888" y="620"/>
                    </a:cubicBezTo>
                    <a:cubicBezTo>
                      <a:pt x="1881" y="629"/>
                      <a:pt x="1875" y="638"/>
                      <a:pt x="1867" y="648"/>
                    </a:cubicBezTo>
                    <a:cubicBezTo>
                      <a:pt x="1866" y="650"/>
                      <a:pt x="1864" y="651"/>
                      <a:pt x="1862" y="654"/>
                    </a:cubicBezTo>
                    <a:cubicBezTo>
                      <a:pt x="1856" y="661"/>
                      <a:pt x="1851" y="669"/>
                      <a:pt x="1845" y="676"/>
                    </a:cubicBezTo>
                    <a:lnTo>
                      <a:pt x="1844" y="676"/>
                    </a:lnTo>
                    <a:cubicBezTo>
                      <a:pt x="1839" y="682"/>
                      <a:pt x="1835" y="688"/>
                      <a:pt x="1831" y="694"/>
                    </a:cubicBezTo>
                    <a:cubicBezTo>
                      <a:pt x="1829" y="694"/>
                      <a:pt x="1829" y="695"/>
                      <a:pt x="1828" y="697"/>
                    </a:cubicBezTo>
                    <a:cubicBezTo>
                      <a:pt x="1826" y="698"/>
                      <a:pt x="1825" y="701"/>
                      <a:pt x="1822" y="704"/>
                    </a:cubicBezTo>
                    <a:cubicBezTo>
                      <a:pt x="1817" y="709"/>
                      <a:pt x="1813" y="714"/>
                      <a:pt x="1809" y="720"/>
                    </a:cubicBezTo>
                    <a:cubicBezTo>
                      <a:pt x="1807" y="722"/>
                      <a:pt x="1807" y="722"/>
                      <a:pt x="1806" y="723"/>
                    </a:cubicBezTo>
                    <a:lnTo>
                      <a:pt x="1801" y="729"/>
                    </a:lnTo>
                    <a:cubicBezTo>
                      <a:pt x="1792" y="738"/>
                      <a:pt x="1785" y="748"/>
                      <a:pt x="1778" y="757"/>
                    </a:cubicBezTo>
                    <a:cubicBezTo>
                      <a:pt x="1776" y="757"/>
                      <a:pt x="1776" y="759"/>
                      <a:pt x="1775" y="759"/>
                    </a:cubicBezTo>
                    <a:lnTo>
                      <a:pt x="1775" y="760"/>
                    </a:lnTo>
                    <a:lnTo>
                      <a:pt x="1754" y="784"/>
                    </a:lnTo>
                    <a:cubicBezTo>
                      <a:pt x="1751" y="787"/>
                      <a:pt x="1750" y="788"/>
                      <a:pt x="1747" y="791"/>
                    </a:cubicBezTo>
                    <a:cubicBezTo>
                      <a:pt x="1741" y="797"/>
                      <a:pt x="1736" y="803"/>
                      <a:pt x="1730" y="809"/>
                    </a:cubicBezTo>
                    <a:cubicBezTo>
                      <a:pt x="1729" y="810"/>
                      <a:pt x="1728" y="812"/>
                      <a:pt x="1726" y="813"/>
                    </a:cubicBezTo>
                    <a:cubicBezTo>
                      <a:pt x="1720" y="820"/>
                      <a:pt x="1713" y="828"/>
                      <a:pt x="1707" y="835"/>
                    </a:cubicBezTo>
                    <a:cubicBezTo>
                      <a:pt x="1698" y="844"/>
                      <a:pt x="1691" y="851"/>
                      <a:pt x="1683" y="860"/>
                    </a:cubicBezTo>
                    <a:cubicBezTo>
                      <a:pt x="1680" y="862"/>
                      <a:pt x="1679" y="863"/>
                      <a:pt x="1677" y="866"/>
                    </a:cubicBezTo>
                    <a:lnTo>
                      <a:pt x="1676" y="866"/>
                    </a:lnTo>
                    <a:cubicBezTo>
                      <a:pt x="1673" y="869"/>
                      <a:pt x="1670" y="873"/>
                      <a:pt x="1667" y="876"/>
                    </a:cubicBezTo>
                    <a:lnTo>
                      <a:pt x="1666" y="876"/>
                    </a:lnTo>
                    <a:cubicBezTo>
                      <a:pt x="1663" y="879"/>
                      <a:pt x="1660" y="882"/>
                      <a:pt x="1657" y="887"/>
                    </a:cubicBezTo>
                    <a:cubicBezTo>
                      <a:pt x="1651" y="893"/>
                      <a:pt x="1644" y="900"/>
                      <a:pt x="1636" y="907"/>
                    </a:cubicBezTo>
                    <a:lnTo>
                      <a:pt x="1635" y="909"/>
                    </a:lnTo>
                    <a:lnTo>
                      <a:pt x="1632" y="910"/>
                    </a:lnTo>
                    <a:lnTo>
                      <a:pt x="1632" y="912"/>
                    </a:lnTo>
                    <a:cubicBezTo>
                      <a:pt x="1624" y="919"/>
                      <a:pt x="1616" y="928"/>
                      <a:pt x="1607" y="935"/>
                    </a:cubicBezTo>
                    <a:cubicBezTo>
                      <a:pt x="1599" y="944"/>
                      <a:pt x="1591" y="951"/>
                      <a:pt x="1582" y="959"/>
                    </a:cubicBezTo>
                    <a:cubicBezTo>
                      <a:pt x="1576" y="965"/>
                      <a:pt x="1570" y="969"/>
                      <a:pt x="1566" y="975"/>
                    </a:cubicBezTo>
                    <a:cubicBezTo>
                      <a:pt x="1564" y="975"/>
                      <a:pt x="1563" y="977"/>
                      <a:pt x="1561" y="978"/>
                    </a:cubicBezTo>
                    <a:cubicBezTo>
                      <a:pt x="1560" y="979"/>
                      <a:pt x="1558" y="981"/>
                      <a:pt x="1557" y="982"/>
                    </a:cubicBezTo>
                    <a:cubicBezTo>
                      <a:pt x="1549" y="990"/>
                      <a:pt x="1542" y="996"/>
                      <a:pt x="1533" y="1003"/>
                    </a:cubicBezTo>
                    <a:cubicBezTo>
                      <a:pt x="1533" y="1005"/>
                      <a:pt x="1532" y="1006"/>
                      <a:pt x="1530" y="1006"/>
                    </a:cubicBezTo>
                    <a:cubicBezTo>
                      <a:pt x="1521" y="1015"/>
                      <a:pt x="1513" y="1022"/>
                      <a:pt x="1504" y="1030"/>
                    </a:cubicBezTo>
                    <a:cubicBezTo>
                      <a:pt x="1498" y="1035"/>
                      <a:pt x="1492" y="1040"/>
                      <a:pt x="1486" y="1044"/>
                    </a:cubicBezTo>
                    <a:cubicBezTo>
                      <a:pt x="1483" y="1047"/>
                      <a:pt x="1480" y="1049"/>
                      <a:pt x="1477" y="1052"/>
                    </a:cubicBezTo>
                    <a:lnTo>
                      <a:pt x="1477" y="1053"/>
                    </a:lnTo>
                    <a:lnTo>
                      <a:pt x="1476" y="1053"/>
                    </a:lnTo>
                    <a:cubicBezTo>
                      <a:pt x="1467" y="1060"/>
                      <a:pt x="1458" y="1068"/>
                      <a:pt x="1449" y="1075"/>
                    </a:cubicBezTo>
                    <a:cubicBezTo>
                      <a:pt x="1449" y="1076"/>
                      <a:pt x="1448" y="1076"/>
                      <a:pt x="1448" y="1077"/>
                    </a:cubicBezTo>
                    <a:cubicBezTo>
                      <a:pt x="1446" y="1078"/>
                      <a:pt x="1445" y="1078"/>
                      <a:pt x="1443" y="1080"/>
                    </a:cubicBezTo>
                    <a:lnTo>
                      <a:pt x="1442" y="1081"/>
                    </a:lnTo>
                    <a:cubicBezTo>
                      <a:pt x="1429" y="1091"/>
                      <a:pt x="1417" y="1102"/>
                      <a:pt x="1404" y="1111"/>
                    </a:cubicBezTo>
                    <a:cubicBezTo>
                      <a:pt x="1404" y="1112"/>
                      <a:pt x="1402" y="1112"/>
                      <a:pt x="1402" y="1113"/>
                    </a:cubicBezTo>
                    <a:lnTo>
                      <a:pt x="1401" y="1115"/>
                    </a:lnTo>
                    <a:cubicBezTo>
                      <a:pt x="1399" y="1115"/>
                      <a:pt x="1398" y="1116"/>
                      <a:pt x="1398" y="1116"/>
                    </a:cubicBezTo>
                    <a:cubicBezTo>
                      <a:pt x="1396" y="1116"/>
                      <a:pt x="1396" y="1118"/>
                      <a:pt x="1396" y="1118"/>
                    </a:cubicBezTo>
                    <a:cubicBezTo>
                      <a:pt x="1395" y="1118"/>
                      <a:pt x="1395" y="1119"/>
                      <a:pt x="1393" y="1119"/>
                    </a:cubicBezTo>
                    <a:cubicBezTo>
                      <a:pt x="1387" y="1124"/>
                      <a:pt x="1381" y="1128"/>
                      <a:pt x="1377" y="1133"/>
                    </a:cubicBezTo>
                    <a:cubicBezTo>
                      <a:pt x="1373" y="1136"/>
                      <a:pt x="1370" y="1137"/>
                      <a:pt x="1367" y="1140"/>
                    </a:cubicBezTo>
                    <a:lnTo>
                      <a:pt x="1365" y="1140"/>
                    </a:lnTo>
                    <a:cubicBezTo>
                      <a:pt x="1356" y="1147"/>
                      <a:pt x="1348" y="1155"/>
                      <a:pt x="1339" y="1161"/>
                    </a:cubicBezTo>
                    <a:cubicBezTo>
                      <a:pt x="1337" y="1161"/>
                      <a:pt x="1337" y="1161"/>
                      <a:pt x="1337" y="1162"/>
                    </a:cubicBezTo>
                    <a:cubicBezTo>
                      <a:pt x="1328" y="1168"/>
                      <a:pt x="1320" y="1174"/>
                      <a:pt x="1311" y="1181"/>
                    </a:cubicBezTo>
                    <a:cubicBezTo>
                      <a:pt x="1311" y="1181"/>
                      <a:pt x="1309" y="1181"/>
                      <a:pt x="1309" y="1183"/>
                    </a:cubicBezTo>
                    <a:cubicBezTo>
                      <a:pt x="1303" y="1187"/>
                      <a:pt x="1296" y="1190"/>
                      <a:pt x="1290" y="1194"/>
                    </a:cubicBezTo>
                    <a:cubicBezTo>
                      <a:pt x="1289" y="1197"/>
                      <a:pt x="1286" y="1199"/>
                      <a:pt x="1284" y="1200"/>
                    </a:cubicBezTo>
                    <a:cubicBezTo>
                      <a:pt x="1283" y="1200"/>
                      <a:pt x="1281" y="1202"/>
                      <a:pt x="1280" y="1202"/>
                    </a:cubicBezTo>
                    <a:lnTo>
                      <a:pt x="1280" y="1203"/>
                    </a:lnTo>
                    <a:cubicBezTo>
                      <a:pt x="1274" y="1206"/>
                      <a:pt x="1268" y="1211"/>
                      <a:pt x="1261" y="1215"/>
                    </a:cubicBezTo>
                    <a:cubicBezTo>
                      <a:pt x="1261" y="1217"/>
                      <a:pt x="1259" y="1217"/>
                      <a:pt x="1258" y="1218"/>
                    </a:cubicBezTo>
                    <a:cubicBezTo>
                      <a:pt x="1255" y="1220"/>
                      <a:pt x="1253" y="1221"/>
                      <a:pt x="1250" y="1222"/>
                    </a:cubicBezTo>
                    <a:cubicBezTo>
                      <a:pt x="1244" y="1227"/>
                      <a:pt x="1239" y="1231"/>
                      <a:pt x="1231" y="1234"/>
                    </a:cubicBezTo>
                    <a:cubicBezTo>
                      <a:pt x="1231" y="1234"/>
                      <a:pt x="1231" y="1236"/>
                      <a:pt x="1231" y="1236"/>
                    </a:cubicBezTo>
                    <a:cubicBezTo>
                      <a:pt x="1228" y="1237"/>
                      <a:pt x="1225" y="1240"/>
                      <a:pt x="1221" y="1242"/>
                    </a:cubicBezTo>
                    <a:cubicBezTo>
                      <a:pt x="1212" y="1247"/>
                      <a:pt x="1203" y="1253"/>
                      <a:pt x="1194" y="1259"/>
                    </a:cubicBezTo>
                    <a:lnTo>
                      <a:pt x="1191" y="1261"/>
                    </a:lnTo>
                    <a:cubicBezTo>
                      <a:pt x="1183" y="1267"/>
                      <a:pt x="1174" y="1273"/>
                      <a:pt x="1163" y="1278"/>
                    </a:cubicBezTo>
                    <a:cubicBezTo>
                      <a:pt x="1163" y="1278"/>
                      <a:pt x="1162" y="1278"/>
                      <a:pt x="1162" y="1280"/>
                    </a:cubicBezTo>
                    <a:cubicBezTo>
                      <a:pt x="1152" y="1286"/>
                      <a:pt x="1143" y="1292"/>
                      <a:pt x="1133" y="1298"/>
                    </a:cubicBezTo>
                    <a:lnTo>
                      <a:pt x="1131" y="1298"/>
                    </a:lnTo>
                    <a:cubicBezTo>
                      <a:pt x="1128" y="1301"/>
                      <a:pt x="1124" y="1303"/>
                      <a:pt x="1119" y="1305"/>
                    </a:cubicBezTo>
                    <a:cubicBezTo>
                      <a:pt x="1115" y="1308"/>
                      <a:pt x="1110" y="1311"/>
                      <a:pt x="1106" y="1314"/>
                    </a:cubicBezTo>
                    <a:cubicBezTo>
                      <a:pt x="1105" y="1314"/>
                      <a:pt x="1105" y="1314"/>
                      <a:pt x="1103" y="1315"/>
                    </a:cubicBezTo>
                    <a:lnTo>
                      <a:pt x="1102" y="1315"/>
                    </a:lnTo>
                    <a:cubicBezTo>
                      <a:pt x="1100" y="1317"/>
                      <a:pt x="1099" y="1317"/>
                      <a:pt x="1097" y="1318"/>
                    </a:cubicBezTo>
                    <a:cubicBezTo>
                      <a:pt x="1097" y="1318"/>
                      <a:pt x="1096" y="1320"/>
                      <a:pt x="1094" y="1320"/>
                    </a:cubicBezTo>
                    <a:cubicBezTo>
                      <a:pt x="1080" y="1328"/>
                      <a:pt x="1065" y="1336"/>
                      <a:pt x="1052" y="1345"/>
                    </a:cubicBezTo>
                    <a:lnTo>
                      <a:pt x="1050" y="1345"/>
                    </a:lnTo>
                    <a:cubicBezTo>
                      <a:pt x="1037" y="1352"/>
                      <a:pt x="1024" y="1359"/>
                      <a:pt x="1009" y="1367"/>
                    </a:cubicBezTo>
                    <a:cubicBezTo>
                      <a:pt x="1002" y="1371"/>
                      <a:pt x="994" y="1374"/>
                      <a:pt x="987" y="1379"/>
                    </a:cubicBezTo>
                    <a:lnTo>
                      <a:pt x="985" y="1379"/>
                    </a:lnTo>
                    <a:cubicBezTo>
                      <a:pt x="982" y="1380"/>
                      <a:pt x="981" y="1382"/>
                      <a:pt x="978" y="1383"/>
                    </a:cubicBezTo>
                    <a:lnTo>
                      <a:pt x="976" y="1383"/>
                    </a:lnTo>
                    <a:cubicBezTo>
                      <a:pt x="975" y="1384"/>
                      <a:pt x="974" y="1386"/>
                      <a:pt x="971" y="1386"/>
                    </a:cubicBezTo>
                    <a:lnTo>
                      <a:pt x="969" y="1387"/>
                    </a:lnTo>
                    <a:cubicBezTo>
                      <a:pt x="962" y="1390"/>
                      <a:pt x="954" y="1395"/>
                      <a:pt x="947" y="1398"/>
                    </a:cubicBezTo>
                    <a:cubicBezTo>
                      <a:pt x="947" y="1399"/>
                      <a:pt x="947" y="1399"/>
                      <a:pt x="946" y="1399"/>
                    </a:cubicBezTo>
                    <a:lnTo>
                      <a:pt x="940" y="1402"/>
                    </a:lnTo>
                    <a:lnTo>
                      <a:pt x="938" y="1404"/>
                    </a:lnTo>
                    <a:cubicBezTo>
                      <a:pt x="921" y="1412"/>
                      <a:pt x="901" y="1421"/>
                      <a:pt x="884" y="1429"/>
                    </a:cubicBezTo>
                    <a:cubicBezTo>
                      <a:pt x="884" y="1429"/>
                      <a:pt x="884" y="1429"/>
                      <a:pt x="882" y="1430"/>
                    </a:cubicBezTo>
                    <a:cubicBezTo>
                      <a:pt x="879" y="1430"/>
                      <a:pt x="878" y="1432"/>
                      <a:pt x="875" y="1433"/>
                    </a:cubicBezTo>
                    <a:cubicBezTo>
                      <a:pt x="867" y="1436"/>
                      <a:pt x="860" y="1440"/>
                      <a:pt x="853" y="1443"/>
                    </a:cubicBezTo>
                    <a:lnTo>
                      <a:pt x="850" y="1445"/>
                    </a:lnTo>
                    <a:cubicBezTo>
                      <a:pt x="848" y="1445"/>
                      <a:pt x="847" y="1446"/>
                      <a:pt x="845" y="1446"/>
                    </a:cubicBezTo>
                    <a:cubicBezTo>
                      <a:pt x="844" y="1446"/>
                      <a:pt x="844" y="1446"/>
                      <a:pt x="844" y="1448"/>
                    </a:cubicBezTo>
                    <a:cubicBezTo>
                      <a:pt x="835" y="1451"/>
                      <a:pt x="828" y="1454"/>
                      <a:pt x="819" y="1458"/>
                    </a:cubicBezTo>
                    <a:cubicBezTo>
                      <a:pt x="816" y="1460"/>
                      <a:pt x="813" y="1460"/>
                      <a:pt x="810" y="1461"/>
                    </a:cubicBezTo>
                    <a:cubicBezTo>
                      <a:pt x="803" y="1465"/>
                      <a:pt x="794" y="1468"/>
                      <a:pt x="787" y="1471"/>
                    </a:cubicBezTo>
                    <a:lnTo>
                      <a:pt x="785" y="1471"/>
                    </a:lnTo>
                    <a:cubicBezTo>
                      <a:pt x="784" y="1473"/>
                      <a:pt x="781" y="1473"/>
                      <a:pt x="779" y="1474"/>
                    </a:cubicBezTo>
                    <a:lnTo>
                      <a:pt x="778" y="1474"/>
                    </a:lnTo>
                    <a:cubicBezTo>
                      <a:pt x="770" y="1479"/>
                      <a:pt x="763" y="1482"/>
                      <a:pt x="754" y="1485"/>
                    </a:cubicBezTo>
                    <a:cubicBezTo>
                      <a:pt x="741" y="1490"/>
                      <a:pt x="728" y="1495"/>
                      <a:pt x="713" y="1501"/>
                    </a:cubicBezTo>
                    <a:cubicBezTo>
                      <a:pt x="683" y="1513"/>
                      <a:pt x="652" y="1523"/>
                      <a:pt x="622" y="1533"/>
                    </a:cubicBezTo>
                    <a:cubicBezTo>
                      <a:pt x="622" y="1533"/>
                      <a:pt x="622" y="1533"/>
                      <a:pt x="622" y="1535"/>
                    </a:cubicBezTo>
                    <a:cubicBezTo>
                      <a:pt x="619" y="1535"/>
                      <a:pt x="616" y="1536"/>
                      <a:pt x="613" y="1538"/>
                    </a:cubicBezTo>
                    <a:cubicBezTo>
                      <a:pt x="605" y="1539"/>
                      <a:pt x="597" y="1542"/>
                      <a:pt x="588" y="1545"/>
                    </a:cubicBezTo>
                    <a:cubicBezTo>
                      <a:pt x="585" y="1546"/>
                      <a:pt x="583" y="1546"/>
                      <a:pt x="580" y="1548"/>
                    </a:cubicBezTo>
                    <a:lnTo>
                      <a:pt x="579" y="1548"/>
                    </a:lnTo>
                    <a:cubicBezTo>
                      <a:pt x="560" y="1554"/>
                      <a:pt x="541" y="1560"/>
                      <a:pt x="521" y="1566"/>
                    </a:cubicBezTo>
                    <a:cubicBezTo>
                      <a:pt x="521" y="1566"/>
                      <a:pt x="521" y="1566"/>
                      <a:pt x="521" y="1567"/>
                    </a:cubicBezTo>
                    <a:cubicBezTo>
                      <a:pt x="496" y="1574"/>
                      <a:pt x="471" y="1582"/>
                      <a:pt x="445" y="1588"/>
                    </a:cubicBezTo>
                    <a:cubicBezTo>
                      <a:pt x="437" y="1591"/>
                      <a:pt x="429" y="1592"/>
                      <a:pt x="421" y="1594"/>
                    </a:cubicBezTo>
                    <a:lnTo>
                      <a:pt x="420" y="1595"/>
                    </a:lnTo>
                    <a:cubicBezTo>
                      <a:pt x="417" y="1595"/>
                      <a:pt x="415" y="1597"/>
                      <a:pt x="412" y="1597"/>
                    </a:cubicBezTo>
                    <a:lnTo>
                      <a:pt x="411" y="1597"/>
                    </a:lnTo>
                    <a:cubicBezTo>
                      <a:pt x="392" y="1602"/>
                      <a:pt x="371" y="1607"/>
                      <a:pt x="351" y="1611"/>
                    </a:cubicBezTo>
                    <a:cubicBezTo>
                      <a:pt x="348" y="1611"/>
                      <a:pt x="345" y="1613"/>
                      <a:pt x="342" y="1613"/>
                    </a:cubicBezTo>
                    <a:lnTo>
                      <a:pt x="345" y="1613"/>
                    </a:lnTo>
                    <a:cubicBezTo>
                      <a:pt x="333" y="1616"/>
                      <a:pt x="323" y="1617"/>
                      <a:pt x="312" y="1620"/>
                    </a:cubicBezTo>
                    <a:cubicBezTo>
                      <a:pt x="311" y="1620"/>
                      <a:pt x="308" y="1620"/>
                      <a:pt x="306" y="1622"/>
                    </a:cubicBezTo>
                    <a:lnTo>
                      <a:pt x="305" y="1622"/>
                    </a:lnTo>
                    <a:cubicBezTo>
                      <a:pt x="298" y="1623"/>
                      <a:pt x="290" y="1624"/>
                      <a:pt x="283" y="1626"/>
                    </a:cubicBezTo>
                    <a:lnTo>
                      <a:pt x="281" y="1626"/>
                    </a:lnTo>
                    <a:cubicBezTo>
                      <a:pt x="274" y="1627"/>
                      <a:pt x="267" y="1629"/>
                      <a:pt x="261" y="1630"/>
                    </a:cubicBezTo>
                    <a:lnTo>
                      <a:pt x="258" y="1630"/>
                    </a:lnTo>
                    <a:cubicBezTo>
                      <a:pt x="256" y="1630"/>
                      <a:pt x="253" y="1632"/>
                      <a:pt x="252" y="1632"/>
                    </a:cubicBezTo>
                    <a:cubicBezTo>
                      <a:pt x="250" y="1632"/>
                      <a:pt x="249" y="1632"/>
                      <a:pt x="248" y="1633"/>
                    </a:cubicBezTo>
                    <a:cubicBezTo>
                      <a:pt x="245" y="1633"/>
                      <a:pt x="242" y="1633"/>
                      <a:pt x="239" y="1635"/>
                    </a:cubicBezTo>
                    <a:cubicBezTo>
                      <a:pt x="230" y="1636"/>
                      <a:pt x="222" y="1638"/>
                      <a:pt x="214" y="1639"/>
                    </a:cubicBezTo>
                    <a:cubicBezTo>
                      <a:pt x="205" y="1641"/>
                      <a:pt x="197" y="1642"/>
                      <a:pt x="189" y="1644"/>
                    </a:cubicBezTo>
                    <a:lnTo>
                      <a:pt x="187" y="1644"/>
                    </a:lnTo>
                    <a:lnTo>
                      <a:pt x="180" y="1645"/>
                    </a:lnTo>
                    <a:cubicBezTo>
                      <a:pt x="177" y="1645"/>
                      <a:pt x="174" y="1645"/>
                      <a:pt x="172" y="1647"/>
                    </a:cubicBezTo>
                    <a:lnTo>
                      <a:pt x="169" y="1647"/>
                    </a:lnTo>
                    <a:cubicBezTo>
                      <a:pt x="139" y="1651"/>
                      <a:pt x="106" y="1655"/>
                      <a:pt x="74" y="1660"/>
                    </a:cubicBezTo>
                    <a:lnTo>
                      <a:pt x="65" y="1660"/>
                    </a:lnTo>
                    <a:cubicBezTo>
                      <a:pt x="58" y="1661"/>
                      <a:pt x="49" y="1663"/>
                      <a:pt x="40" y="1663"/>
                    </a:cubicBezTo>
                    <a:cubicBezTo>
                      <a:pt x="40" y="1663"/>
                      <a:pt x="38" y="1663"/>
                      <a:pt x="38" y="1664"/>
                    </a:cubicBezTo>
                    <a:lnTo>
                      <a:pt x="30" y="1664"/>
                    </a:lnTo>
                    <a:cubicBezTo>
                      <a:pt x="21" y="1666"/>
                      <a:pt x="13" y="1666"/>
                      <a:pt x="5" y="1667"/>
                    </a:cubicBezTo>
                    <a:lnTo>
                      <a:pt x="0" y="1667"/>
                    </a:lnTo>
                    <a:cubicBezTo>
                      <a:pt x="143" y="2006"/>
                      <a:pt x="368" y="2306"/>
                      <a:pt x="658" y="2539"/>
                    </a:cubicBezTo>
                    <a:cubicBezTo>
                      <a:pt x="719" y="2589"/>
                      <a:pt x="784" y="2636"/>
                      <a:pt x="850" y="2679"/>
                    </a:cubicBezTo>
                    <a:cubicBezTo>
                      <a:pt x="1043" y="2804"/>
                      <a:pt x="1258" y="2901"/>
                      <a:pt x="1492" y="2965"/>
                    </a:cubicBezTo>
                    <a:cubicBezTo>
                      <a:pt x="1687" y="3017"/>
                      <a:pt x="1883" y="3041"/>
                      <a:pt x="2076" y="3041"/>
                    </a:cubicBezTo>
                    <a:cubicBezTo>
                      <a:pt x="2571" y="3041"/>
                      <a:pt x="3046" y="2877"/>
                      <a:pt x="3431" y="2588"/>
                    </a:cubicBezTo>
                    <a:cubicBezTo>
                      <a:pt x="3430" y="2586"/>
                      <a:pt x="3427" y="2583"/>
                      <a:pt x="3424" y="2582"/>
                    </a:cubicBezTo>
                    <a:cubicBezTo>
                      <a:pt x="3422" y="2579"/>
                      <a:pt x="3420" y="2576"/>
                      <a:pt x="3415" y="2574"/>
                    </a:cubicBezTo>
                    <a:cubicBezTo>
                      <a:pt x="3406" y="2567"/>
                      <a:pt x="3396" y="2560"/>
                      <a:pt x="3387" y="2554"/>
                    </a:cubicBezTo>
                    <a:cubicBezTo>
                      <a:pt x="3387" y="2552"/>
                      <a:pt x="3386" y="2552"/>
                      <a:pt x="3386" y="2552"/>
                    </a:cubicBezTo>
                    <a:cubicBezTo>
                      <a:pt x="3380" y="2548"/>
                      <a:pt x="3375" y="2545"/>
                      <a:pt x="3369" y="2540"/>
                    </a:cubicBezTo>
                    <a:lnTo>
                      <a:pt x="3361" y="2533"/>
                    </a:lnTo>
                    <a:cubicBezTo>
                      <a:pt x="3361" y="2533"/>
                      <a:pt x="3359" y="2532"/>
                      <a:pt x="3359" y="2532"/>
                    </a:cubicBezTo>
                    <a:lnTo>
                      <a:pt x="3339" y="2517"/>
                    </a:lnTo>
                    <a:cubicBezTo>
                      <a:pt x="3337" y="2514"/>
                      <a:pt x="3334" y="2512"/>
                      <a:pt x="3331" y="2511"/>
                    </a:cubicBezTo>
                    <a:cubicBezTo>
                      <a:pt x="3331" y="2510"/>
                      <a:pt x="3330" y="2510"/>
                      <a:pt x="3328" y="2508"/>
                    </a:cubicBezTo>
                    <a:cubicBezTo>
                      <a:pt x="3324" y="2504"/>
                      <a:pt x="3318" y="2499"/>
                      <a:pt x="3312" y="2495"/>
                    </a:cubicBezTo>
                    <a:cubicBezTo>
                      <a:pt x="3311" y="2493"/>
                      <a:pt x="3308" y="2492"/>
                      <a:pt x="3305" y="2490"/>
                    </a:cubicBezTo>
                    <a:cubicBezTo>
                      <a:pt x="3305" y="2489"/>
                      <a:pt x="3305" y="2489"/>
                      <a:pt x="3305" y="2489"/>
                    </a:cubicBezTo>
                    <a:cubicBezTo>
                      <a:pt x="3296" y="2482"/>
                      <a:pt x="3286" y="2474"/>
                      <a:pt x="3277" y="2467"/>
                    </a:cubicBezTo>
                    <a:cubicBezTo>
                      <a:pt x="3275" y="2465"/>
                      <a:pt x="3275" y="2465"/>
                      <a:pt x="3274" y="2464"/>
                    </a:cubicBezTo>
                    <a:lnTo>
                      <a:pt x="3272" y="2464"/>
                    </a:lnTo>
                    <a:cubicBezTo>
                      <a:pt x="3265" y="2457"/>
                      <a:pt x="3258" y="2451"/>
                      <a:pt x="3249" y="2443"/>
                    </a:cubicBezTo>
                    <a:cubicBezTo>
                      <a:pt x="3247" y="2442"/>
                      <a:pt x="3244" y="2440"/>
                      <a:pt x="3243" y="2437"/>
                    </a:cubicBezTo>
                    <a:cubicBezTo>
                      <a:pt x="3235" y="2431"/>
                      <a:pt x="3230" y="2427"/>
                      <a:pt x="3222" y="2421"/>
                    </a:cubicBezTo>
                    <a:lnTo>
                      <a:pt x="3219" y="2418"/>
                    </a:lnTo>
                    <a:cubicBezTo>
                      <a:pt x="3210" y="2411"/>
                      <a:pt x="3203" y="2405"/>
                      <a:pt x="3196" y="2398"/>
                    </a:cubicBezTo>
                    <a:cubicBezTo>
                      <a:pt x="3193" y="2395"/>
                      <a:pt x="3190" y="2392"/>
                      <a:pt x="3188" y="2390"/>
                    </a:cubicBezTo>
                    <a:cubicBezTo>
                      <a:pt x="3182" y="2384"/>
                      <a:pt x="3177" y="2380"/>
                      <a:pt x="3171" y="2374"/>
                    </a:cubicBezTo>
                    <a:lnTo>
                      <a:pt x="3169" y="2374"/>
                    </a:lnTo>
                    <a:cubicBezTo>
                      <a:pt x="3168" y="2373"/>
                      <a:pt x="3166" y="2371"/>
                      <a:pt x="3165" y="2370"/>
                    </a:cubicBezTo>
                    <a:cubicBezTo>
                      <a:pt x="3165" y="2370"/>
                      <a:pt x="3165" y="2370"/>
                      <a:pt x="3163" y="2368"/>
                    </a:cubicBezTo>
                    <a:cubicBezTo>
                      <a:pt x="3157" y="2362"/>
                      <a:pt x="3150" y="2356"/>
                      <a:pt x="3144" y="2350"/>
                    </a:cubicBezTo>
                    <a:cubicBezTo>
                      <a:pt x="3144" y="2350"/>
                      <a:pt x="3144" y="2349"/>
                      <a:pt x="3143" y="2349"/>
                    </a:cubicBezTo>
                    <a:cubicBezTo>
                      <a:pt x="3134" y="2342"/>
                      <a:pt x="3126" y="2333"/>
                      <a:pt x="3118" y="2325"/>
                    </a:cubicBezTo>
                    <a:lnTo>
                      <a:pt x="3113" y="2321"/>
                    </a:lnTo>
                    <a:cubicBezTo>
                      <a:pt x="3106" y="2314"/>
                      <a:pt x="3100" y="2308"/>
                      <a:pt x="3094" y="2302"/>
                    </a:cubicBezTo>
                    <a:lnTo>
                      <a:pt x="3093" y="2302"/>
                    </a:lnTo>
                    <a:lnTo>
                      <a:pt x="3093" y="2300"/>
                    </a:lnTo>
                    <a:cubicBezTo>
                      <a:pt x="3085" y="2293"/>
                      <a:pt x="3078" y="2286"/>
                      <a:pt x="3071" y="2278"/>
                    </a:cubicBezTo>
                    <a:lnTo>
                      <a:pt x="3068" y="2275"/>
                    </a:lnTo>
                    <a:cubicBezTo>
                      <a:pt x="3062" y="2269"/>
                      <a:pt x="3056" y="2264"/>
                      <a:pt x="3050" y="2256"/>
                    </a:cubicBezTo>
                    <a:cubicBezTo>
                      <a:pt x="3047" y="2255"/>
                      <a:pt x="3046" y="2253"/>
                      <a:pt x="3044" y="2250"/>
                    </a:cubicBezTo>
                    <a:cubicBezTo>
                      <a:pt x="3035" y="2243"/>
                      <a:pt x="3028" y="2234"/>
                      <a:pt x="3020" y="2225"/>
                    </a:cubicBezTo>
                    <a:lnTo>
                      <a:pt x="3019" y="2224"/>
                    </a:lnTo>
                    <a:lnTo>
                      <a:pt x="3016" y="2222"/>
                    </a:lnTo>
                    <a:cubicBezTo>
                      <a:pt x="3009" y="2214"/>
                      <a:pt x="3001" y="2206"/>
                      <a:pt x="2995" y="2199"/>
                    </a:cubicBezTo>
                    <a:cubicBezTo>
                      <a:pt x="2990" y="2193"/>
                      <a:pt x="2985" y="2187"/>
                      <a:pt x="2981" y="2183"/>
                    </a:cubicBezTo>
                    <a:cubicBezTo>
                      <a:pt x="2978" y="2180"/>
                      <a:pt x="2975" y="2175"/>
                      <a:pt x="2972" y="2172"/>
                    </a:cubicBezTo>
                    <a:lnTo>
                      <a:pt x="2954" y="2152"/>
                    </a:lnTo>
                    <a:lnTo>
                      <a:pt x="2950" y="2147"/>
                    </a:lnTo>
                    <a:lnTo>
                      <a:pt x="2948" y="2146"/>
                    </a:lnTo>
                    <a:cubicBezTo>
                      <a:pt x="2948" y="2144"/>
                      <a:pt x="2947" y="2144"/>
                      <a:pt x="2945" y="2143"/>
                    </a:cubicBezTo>
                    <a:cubicBezTo>
                      <a:pt x="2944" y="2141"/>
                      <a:pt x="2944" y="2140"/>
                      <a:pt x="2942" y="2138"/>
                    </a:cubicBezTo>
                    <a:cubicBezTo>
                      <a:pt x="2937" y="2133"/>
                      <a:pt x="2932" y="2127"/>
                      <a:pt x="2926" y="2121"/>
                    </a:cubicBezTo>
                    <a:cubicBezTo>
                      <a:pt x="2925" y="2118"/>
                      <a:pt x="2922" y="2113"/>
                      <a:pt x="2919" y="2110"/>
                    </a:cubicBezTo>
                    <a:cubicBezTo>
                      <a:pt x="2909" y="2099"/>
                      <a:pt x="2898" y="2085"/>
                      <a:pt x="2889" y="2074"/>
                    </a:cubicBezTo>
                    <a:cubicBezTo>
                      <a:pt x="2886" y="2071"/>
                      <a:pt x="2884" y="2068"/>
                      <a:pt x="2882" y="2065"/>
                    </a:cubicBezTo>
                    <a:cubicBezTo>
                      <a:pt x="2881" y="2065"/>
                      <a:pt x="2881" y="2063"/>
                      <a:pt x="2879" y="2062"/>
                    </a:cubicBezTo>
                    <a:cubicBezTo>
                      <a:pt x="2879" y="2060"/>
                      <a:pt x="2878" y="2059"/>
                      <a:pt x="2876" y="2057"/>
                    </a:cubicBezTo>
                    <a:cubicBezTo>
                      <a:pt x="2870" y="2052"/>
                      <a:pt x="2866" y="2044"/>
                      <a:pt x="2860" y="2038"/>
                    </a:cubicBezTo>
                    <a:cubicBezTo>
                      <a:pt x="2860" y="2037"/>
                      <a:pt x="2860" y="2037"/>
                      <a:pt x="2860" y="2037"/>
                    </a:cubicBezTo>
                    <a:lnTo>
                      <a:pt x="2838" y="2009"/>
                    </a:lnTo>
                    <a:cubicBezTo>
                      <a:pt x="2832" y="2000"/>
                      <a:pt x="2826" y="1993"/>
                      <a:pt x="2820" y="1984"/>
                    </a:cubicBezTo>
                    <a:cubicBezTo>
                      <a:pt x="2819" y="1984"/>
                      <a:pt x="2819" y="1982"/>
                      <a:pt x="2817" y="1981"/>
                    </a:cubicBezTo>
                    <a:cubicBezTo>
                      <a:pt x="2811" y="1972"/>
                      <a:pt x="2804" y="1963"/>
                      <a:pt x="2798" y="1954"/>
                    </a:cubicBezTo>
                    <a:cubicBezTo>
                      <a:pt x="2798" y="1953"/>
                      <a:pt x="2797" y="1953"/>
                      <a:pt x="2797" y="1951"/>
                    </a:cubicBezTo>
                    <a:cubicBezTo>
                      <a:pt x="2792" y="1946"/>
                      <a:pt x="2788" y="1940"/>
                      <a:pt x="2783" y="1934"/>
                    </a:cubicBezTo>
                    <a:cubicBezTo>
                      <a:pt x="2780" y="1931"/>
                      <a:pt x="2779" y="1926"/>
                      <a:pt x="2776" y="1923"/>
                    </a:cubicBezTo>
                    <a:cubicBezTo>
                      <a:pt x="2772" y="1918"/>
                      <a:pt x="2767" y="1910"/>
                      <a:pt x="2764" y="1904"/>
                    </a:cubicBezTo>
                    <a:cubicBezTo>
                      <a:pt x="2763" y="1903"/>
                      <a:pt x="2761" y="1901"/>
                      <a:pt x="2761" y="1900"/>
                    </a:cubicBezTo>
                    <a:cubicBezTo>
                      <a:pt x="2760" y="1898"/>
                      <a:pt x="2758" y="1895"/>
                      <a:pt x="2757" y="1894"/>
                    </a:cubicBezTo>
                    <a:cubicBezTo>
                      <a:pt x="2752" y="1888"/>
                      <a:pt x="2748" y="1881"/>
                      <a:pt x="2744" y="1875"/>
                    </a:cubicBezTo>
                    <a:cubicBezTo>
                      <a:pt x="2741" y="1872"/>
                      <a:pt x="2739" y="1867"/>
                      <a:pt x="2736" y="1865"/>
                    </a:cubicBezTo>
                    <a:cubicBezTo>
                      <a:pt x="2730" y="1854"/>
                      <a:pt x="2724" y="1845"/>
                      <a:pt x="2719" y="1835"/>
                    </a:cubicBezTo>
                    <a:lnTo>
                      <a:pt x="2717" y="1835"/>
                    </a:lnTo>
                    <a:cubicBezTo>
                      <a:pt x="2711" y="1826"/>
                      <a:pt x="2707" y="1817"/>
                      <a:pt x="2701" y="1807"/>
                    </a:cubicBezTo>
                    <a:cubicBezTo>
                      <a:pt x="2699" y="1807"/>
                      <a:pt x="2699" y="1806"/>
                      <a:pt x="2699" y="1806"/>
                    </a:cubicBezTo>
                    <a:cubicBezTo>
                      <a:pt x="2694" y="1795"/>
                      <a:pt x="2688" y="1785"/>
                      <a:pt x="2680" y="1776"/>
                    </a:cubicBezTo>
                    <a:cubicBezTo>
                      <a:pt x="2680" y="1775"/>
                      <a:pt x="2680" y="1775"/>
                      <a:pt x="2680" y="1775"/>
                    </a:cubicBezTo>
                    <a:cubicBezTo>
                      <a:pt x="2677" y="1769"/>
                      <a:pt x="2673" y="1763"/>
                      <a:pt x="2670" y="1757"/>
                    </a:cubicBezTo>
                    <a:cubicBezTo>
                      <a:pt x="2669" y="1754"/>
                      <a:pt x="2667" y="1751"/>
                      <a:pt x="2664" y="1748"/>
                    </a:cubicBezTo>
                    <a:cubicBezTo>
                      <a:pt x="2664" y="1747"/>
                      <a:pt x="2663" y="1745"/>
                      <a:pt x="2663" y="1744"/>
                    </a:cubicBezTo>
                    <a:cubicBezTo>
                      <a:pt x="2661" y="1742"/>
                      <a:pt x="2660" y="1739"/>
                      <a:pt x="2658" y="1738"/>
                    </a:cubicBezTo>
                    <a:cubicBezTo>
                      <a:pt x="2658" y="1736"/>
                      <a:pt x="2658" y="1736"/>
                      <a:pt x="2658" y="1736"/>
                    </a:cubicBezTo>
                    <a:cubicBezTo>
                      <a:pt x="2652" y="1728"/>
                      <a:pt x="2646" y="1717"/>
                      <a:pt x="2642" y="1707"/>
                    </a:cubicBezTo>
                    <a:cubicBezTo>
                      <a:pt x="2638" y="1700"/>
                      <a:pt x="2633" y="1692"/>
                      <a:pt x="2629" y="1685"/>
                    </a:cubicBezTo>
                    <a:cubicBezTo>
                      <a:pt x="2627" y="1683"/>
                      <a:pt x="2627" y="1682"/>
                      <a:pt x="2626" y="1680"/>
                    </a:cubicBezTo>
                    <a:cubicBezTo>
                      <a:pt x="2626" y="1680"/>
                      <a:pt x="2626" y="1680"/>
                      <a:pt x="2626" y="1679"/>
                    </a:cubicBezTo>
                    <a:lnTo>
                      <a:pt x="2626" y="1678"/>
                    </a:lnTo>
                    <a:lnTo>
                      <a:pt x="2615" y="1660"/>
                    </a:lnTo>
                    <a:cubicBezTo>
                      <a:pt x="2614" y="1657"/>
                      <a:pt x="2611" y="1652"/>
                      <a:pt x="2610" y="1648"/>
                    </a:cubicBezTo>
                    <a:cubicBezTo>
                      <a:pt x="2608" y="1648"/>
                      <a:pt x="2608" y="1647"/>
                      <a:pt x="2608" y="1647"/>
                    </a:cubicBezTo>
                    <a:cubicBezTo>
                      <a:pt x="2607" y="1644"/>
                      <a:pt x="2605" y="1641"/>
                      <a:pt x="2604" y="1638"/>
                    </a:cubicBezTo>
                    <a:cubicBezTo>
                      <a:pt x="2601" y="1630"/>
                      <a:pt x="2596" y="1624"/>
                      <a:pt x="2593" y="1617"/>
                    </a:cubicBezTo>
                    <a:cubicBezTo>
                      <a:pt x="2592" y="1614"/>
                      <a:pt x="2592" y="1613"/>
                      <a:pt x="2590" y="1611"/>
                    </a:cubicBezTo>
                    <a:cubicBezTo>
                      <a:pt x="2590" y="1610"/>
                      <a:pt x="2589" y="1608"/>
                      <a:pt x="2589" y="1608"/>
                    </a:cubicBezTo>
                    <a:cubicBezTo>
                      <a:pt x="2585" y="1599"/>
                      <a:pt x="2580" y="1591"/>
                      <a:pt x="2576" y="1583"/>
                    </a:cubicBezTo>
                    <a:cubicBezTo>
                      <a:pt x="2571" y="1571"/>
                      <a:pt x="2565" y="1561"/>
                      <a:pt x="2561" y="1551"/>
                    </a:cubicBezTo>
                    <a:lnTo>
                      <a:pt x="2560" y="1551"/>
                    </a:lnTo>
                    <a:cubicBezTo>
                      <a:pt x="2557" y="1542"/>
                      <a:pt x="2552" y="1535"/>
                      <a:pt x="2549" y="1527"/>
                    </a:cubicBezTo>
                    <a:cubicBezTo>
                      <a:pt x="2548" y="1524"/>
                      <a:pt x="2546" y="1520"/>
                      <a:pt x="2545" y="1517"/>
                    </a:cubicBezTo>
                    <a:lnTo>
                      <a:pt x="2539" y="1504"/>
                    </a:lnTo>
                    <a:cubicBezTo>
                      <a:pt x="2537" y="1502"/>
                      <a:pt x="2537" y="1499"/>
                      <a:pt x="2536" y="1498"/>
                    </a:cubicBezTo>
                    <a:lnTo>
                      <a:pt x="2535" y="1495"/>
                    </a:lnTo>
                    <a:cubicBezTo>
                      <a:pt x="2535" y="1495"/>
                      <a:pt x="2535" y="1493"/>
                      <a:pt x="2533" y="1492"/>
                    </a:cubicBezTo>
                    <a:cubicBezTo>
                      <a:pt x="2532" y="1486"/>
                      <a:pt x="2529" y="1482"/>
                      <a:pt x="2526" y="1476"/>
                    </a:cubicBezTo>
                    <a:cubicBezTo>
                      <a:pt x="2523" y="1470"/>
                      <a:pt x="2521" y="1462"/>
                      <a:pt x="2518" y="1457"/>
                    </a:cubicBezTo>
                    <a:cubicBezTo>
                      <a:pt x="2517" y="1455"/>
                      <a:pt x="2517" y="1454"/>
                      <a:pt x="2517" y="1454"/>
                    </a:cubicBezTo>
                    <a:lnTo>
                      <a:pt x="2515" y="1451"/>
                    </a:lnTo>
                    <a:cubicBezTo>
                      <a:pt x="2512" y="1442"/>
                      <a:pt x="2508" y="1433"/>
                      <a:pt x="2505" y="1426"/>
                    </a:cubicBezTo>
                    <a:cubicBezTo>
                      <a:pt x="2504" y="1421"/>
                      <a:pt x="2502" y="1418"/>
                      <a:pt x="2499" y="1414"/>
                    </a:cubicBezTo>
                    <a:cubicBezTo>
                      <a:pt x="2499" y="1412"/>
                      <a:pt x="2499" y="1412"/>
                      <a:pt x="2499" y="1411"/>
                    </a:cubicBezTo>
                    <a:cubicBezTo>
                      <a:pt x="2496" y="1404"/>
                      <a:pt x="2493" y="1398"/>
                      <a:pt x="2490" y="1390"/>
                    </a:cubicBezTo>
                    <a:cubicBezTo>
                      <a:pt x="2490" y="1389"/>
                      <a:pt x="2489" y="1387"/>
                      <a:pt x="2489" y="1387"/>
                    </a:cubicBezTo>
                    <a:cubicBezTo>
                      <a:pt x="2489" y="1386"/>
                      <a:pt x="2489" y="1386"/>
                      <a:pt x="2489" y="1384"/>
                    </a:cubicBezTo>
                    <a:cubicBezTo>
                      <a:pt x="2484" y="1376"/>
                      <a:pt x="2481" y="1368"/>
                      <a:pt x="2479" y="1359"/>
                    </a:cubicBezTo>
                    <a:cubicBezTo>
                      <a:pt x="2479" y="1359"/>
                      <a:pt x="2479" y="1358"/>
                      <a:pt x="2479" y="1358"/>
                    </a:cubicBezTo>
                    <a:cubicBezTo>
                      <a:pt x="2476" y="1352"/>
                      <a:pt x="2473" y="1346"/>
                      <a:pt x="2471" y="1340"/>
                    </a:cubicBezTo>
                    <a:cubicBezTo>
                      <a:pt x="2470" y="1339"/>
                      <a:pt x="2470" y="1336"/>
                      <a:pt x="2468" y="1334"/>
                    </a:cubicBezTo>
                    <a:lnTo>
                      <a:pt x="2467" y="1330"/>
                    </a:lnTo>
                    <a:cubicBezTo>
                      <a:pt x="2464" y="1323"/>
                      <a:pt x="2461" y="1315"/>
                      <a:pt x="2459" y="1308"/>
                    </a:cubicBezTo>
                    <a:cubicBezTo>
                      <a:pt x="2459" y="1306"/>
                      <a:pt x="2459" y="1306"/>
                      <a:pt x="2458" y="1306"/>
                    </a:cubicBezTo>
                    <a:cubicBezTo>
                      <a:pt x="2458" y="1305"/>
                      <a:pt x="2456" y="1302"/>
                      <a:pt x="2456" y="1299"/>
                    </a:cubicBezTo>
                    <a:cubicBezTo>
                      <a:pt x="2455" y="1298"/>
                      <a:pt x="2455" y="1296"/>
                      <a:pt x="2454" y="1295"/>
                    </a:cubicBezTo>
                    <a:cubicBezTo>
                      <a:pt x="2454" y="1290"/>
                      <a:pt x="2452" y="1287"/>
                      <a:pt x="2451" y="1283"/>
                    </a:cubicBezTo>
                    <a:cubicBezTo>
                      <a:pt x="2448" y="1275"/>
                      <a:pt x="2445" y="1267"/>
                      <a:pt x="2442" y="1258"/>
                    </a:cubicBezTo>
                    <a:cubicBezTo>
                      <a:pt x="2439" y="1250"/>
                      <a:pt x="2436" y="1242"/>
                      <a:pt x="2433" y="1233"/>
                    </a:cubicBezTo>
                    <a:lnTo>
                      <a:pt x="2430" y="1225"/>
                    </a:lnTo>
                    <a:cubicBezTo>
                      <a:pt x="2430" y="1224"/>
                      <a:pt x="2430" y="1222"/>
                      <a:pt x="2428" y="1220"/>
                    </a:cubicBezTo>
                    <a:cubicBezTo>
                      <a:pt x="2428" y="1220"/>
                      <a:pt x="2428" y="1220"/>
                      <a:pt x="2428" y="1218"/>
                    </a:cubicBezTo>
                    <a:lnTo>
                      <a:pt x="2420" y="1193"/>
                    </a:lnTo>
                    <a:cubicBezTo>
                      <a:pt x="2420" y="1192"/>
                      <a:pt x="2420" y="1192"/>
                      <a:pt x="2420" y="1192"/>
                    </a:cubicBezTo>
                    <a:cubicBezTo>
                      <a:pt x="2418" y="1189"/>
                      <a:pt x="2418" y="1186"/>
                      <a:pt x="2417" y="1183"/>
                    </a:cubicBezTo>
                    <a:cubicBezTo>
                      <a:pt x="2414" y="1174"/>
                      <a:pt x="2412" y="1167"/>
                      <a:pt x="2409" y="1158"/>
                    </a:cubicBezTo>
                    <a:cubicBezTo>
                      <a:pt x="2408" y="1155"/>
                      <a:pt x="2408" y="1150"/>
                      <a:pt x="2406" y="1147"/>
                    </a:cubicBezTo>
                    <a:cubicBezTo>
                      <a:pt x="2403" y="1139"/>
                      <a:pt x="2402" y="1131"/>
                      <a:pt x="2399" y="1122"/>
                    </a:cubicBezTo>
                    <a:cubicBezTo>
                      <a:pt x="2399" y="1121"/>
                      <a:pt x="2399" y="1121"/>
                      <a:pt x="2399" y="1119"/>
                    </a:cubicBezTo>
                    <a:cubicBezTo>
                      <a:pt x="2396" y="1109"/>
                      <a:pt x="2393" y="1099"/>
                      <a:pt x="2390" y="1088"/>
                    </a:cubicBezTo>
                    <a:cubicBezTo>
                      <a:pt x="2387" y="1077"/>
                      <a:pt x="2384" y="1066"/>
                      <a:pt x="2381" y="1055"/>
                    </a:cubicBezTo>
                    <a:cubicBezTo>
                      <a:pt x="2378" y="1046"/>
                      <a:pt x="2377" y="1038"/>
                      <a:pt x="2374" y="1030"/>
                    </a:cubicBezTo>
                    <a:cubicBezTo>
                      <a:pt x="2374" y="1028"/>
                      <a:pt x="2374" y="1027"/>
                      <a:pt x="2374" y="1024"/>
                    </a:cubicBezTo>
                    <a:lnTo>
                      <a:pt x="2373" y="1022"/>
                    </a:lnTo>
                    <a:cubicBezTo>
                      <a:pt x="2371" y="1015"/>
                      <a:pt x="2370" y="1009"/>
                      <a:pt x="2368" y="1003"/>
                    </a:cubicBezTo>
                    <a:cubicBezTo>
                      <a:pt x="2368" y="1000"/>
                      <a:pt x="2367" y="996"/>
                      <a:pt x="2365" y="991"/>
                    </a:cubicBezTo>
                    <a:cubicBezTo>
                      <a:pt x="2365" y="991"/>
                      <a:pt x="2365" y="990"/>
                      <a:pt x="2365" y="990"/>
                    </a:cubicBezTo>
                    <a:cubicBezTo>
                      <a:pt x="2364" y="984"/>
                      <a:pt x="2362" y="978"/>
                      <a:pt x="2361" y="972"/>
                    </a:cubicBezTo>
                    <a:cubicBezTo>
                      <a:pt x="2361" y="966"/>
                      <a:pt x="2359" y="960"/>
                      <a:pt x="2358" y="954"/>
                    </a:cubicBezTo>
                    <a:lnTo>
                      <a:pt x="2356" y="951"/>
                    </a:lnTo>
                    <a:cubicBezTo>
                      <a:pt x="2356" y="951"/>
                      <a:pt x="2356" y="950"/>
                      <a:pt x="2356" y="949"/>
                    </a:cubicBezTo>
                    <a:cubicBezTo>
                      <a:pt x="2355" y="940"/>
                      <a:pt x="2352" y="931"/>
                      <a:pt x="2350" y="921"/>
                    </a:cubicBezTo>
                    <a:lnTo>
                      <a:pt x="2350" y="918"/>
                    </a:lnTo>
                    <a:cubicBezTo>
                      <a:pt x="2349" y="916"/>
                      <a:pt x="2349" y="915"/>
                      <a:pt x="2349" y="913"/>
                    </a:cubicBezTo>
                    <a:cubicBezTo>
                      <a:pt x="2347" y="903"/>
                      <a:pt x="2345" y="893"/>
                      <a:pt x="2343" y="882"/>
                    </a:cubicBezTo>
                    <a:cubicBezTo>
                      <a:pt x="2342" y="871"/>
                      <a:pt x="2339" y="860"/>
                      <a:pt x="2337" y="848"/>
                    </a:cubicBezTo>
                    <a:cubicBezTo>
                      <a:pt x="2337" y="848"/>
                      <a:pt x="2337" y="847"/>
                      <a:pt x="2337" y="847"/>
                    </a:cubicBezTo>
                    <a:cubicBezTo>
                      <a:pt x="2336" y="835"/>
                      <a:pt x="2333" y="825"/>
                      <a:pt x="2331" y="813"/>
                    </a:cubicBezTo>
                    <a:cubicBezTo>
                      <a:pt x="2330" y="804"/>
                      <a:pt x="2328" y="795"/>
                      <a:pt x="2327" y="787"/>
                    </a:cubicBezTo>
                    <a:cubicBezTo>
                      <a:pt x="2327" y="786"/>
                      <a:pt x="2327" y="785"/>
                      <a:pt x="2327" y="784"/>
                    </a:cubicBezTo>
                    <a:cubicBezTo>
                      <a:pt x="2325" y="775"/>
                      <a:pt x="2324" y="766"/>
                      <a:pt x="2324" y="756"/>
                    </a:cubicBezTo>
                    <a:lnTo>
                      <a:pt x="2322" y="756"/>
                    </a:lnTo>
                    <a:cubicBezTo>
                      <a:pt x="2322" y="753"/>
                      <a:pt x="2322" y="751"/>
                      <a:pt x="2322" y="750"/>
                    </a:cubicBezTo>
                    <a:cubicBezTo>
                      <a:pt x="2321" y="741"/>
                      <a:pt x="2320" y="732"/>
                      <a:pt x="2320" y="723"/>
                    </a:cubicBezTo>
                    <a:cubicBezTo>
                      <a:pt x="2320" y="720"/>
                      <a:pt x="2318" y="717"/>
                      <a:pt x="2318" y="713"/>
                    </a:cubicBezTo>
                    <a:cubicBezTo>
                      <a:pt x="2317" y="709"/>
                      <a:pt x="2317" y="703"/>
                      <a:pt x="2317" y="698"/>
                    </a:cubicBezTo>
                    <a:lnTo>
                      <a:pt x="2317" y="700"/>
                    </a:lnTo>
                    <a:cubicBezTo>
                      <a:pt x="2315" y="692"/>
                      <a:pt x="2315" y="685"/>
                      <a:pt x="2314" y="678"/>
                    </a:cubicBezTo>
                    <a:cubicBezTo>
                      <a:pt x="2314" y="672"/>
                      <a:pt x="2314" y="667"/>
                      <a:pt x="2312" y="663"/>
                    </a:cubicBezTo>
                    <a:cubicBezTo>
                      <a:pt x="2312" y="663"/>
                      <a:pt x="2312" y="663"/>
                      <a:pt x="2312" y="661"/>
                    </a:cubicBezTo>
                    <a:cubicBezTo>
                      <a:pt x="2312" y="654"/>
                      <a:pt x="2311" y="645"/>
                      <a:pt x="2311" y="638"/>
                    </a:cubicBezTo>
                    <a:cubicBezTo>
                      <a:pt x="2309" y="626"/>
                      <a:pt x="2308" y="616"/>
                      <a:pt x="2308" y="604"/>
                    </a:cubicBezTo>
                    <a:lnTo>
                      <a:pt x="2306" y="602"/>
                    </a:lnTo>
                    <a:cubicBezTo>
                      <a:pt x="2306" y="591"/>
                      <a:pt x="2305" y="579"/>
                      <a:pt x="2305" y="569"/>
                    </a:cubicBezTo>
                    <a:cubicBezTo>
                      <a:pt x="2305" y="566"/>
                      <a:pt x="2305" y="563"/>
                      <a:pt x="2305" y="560"/>
                    </a:cubicBezTo>
                    <a:cubicBezTo>
                      <a:pt x="2303" y="551"/>
                      <a:pt x="2303" y="542"/>
                      <a:pt x="2303" y="533"/>
                    </a:cubicBezTo>
                    <a:lnTo>
                      <a:pt x="2302" y="507"/>
                    </a:lnTo>
                    <a:cubicBezTo>
                      <a:pt x="2302" y="501"/>
                      <a:pt x="2300" y="495"/>
                      <a:pt x="2300" y="489"/>
                    </a:cubicBezTo>
                    <a:cubicBezTo>
                      <a:pt x="2300" y="480"/>
                      <a:pt x="2300" y="471"/>
                      <a:pt x="2300" y="464"/>
                    </a:cubicBezTo>
                    <a:lnTo>
                      <a:pt x="2300" y="463"/>
                    </a:lnTo>
                    <a:cubicBezTo>
                      <a:pt x="2300" y="454"/>
                      <a:pt x="2300" y="446"/>
                      <a:pt x="2300" y="438"/>
                    </a:cubicBezTo>
                    <a:lnTo>
                      <a:pt x="2300" y="433"/>
                    </a:lnTo>
                    <a:lnTo>
                      <a:pt x="2300" y="430"/>
                    </a:lnTo>
                    <a:lnTo>
                      <a:pt x="2300" y="429"/>
                    </a:lnTo>
                    <a:cubicBezTo>
                      <a:pt x="2300" y="426"/>
                      <a:pt x="2300" y="423"/>
                      <a:pt x="2299" y="420"/>
                    </a:cubicBezTo>
                    <a:cubicBezTo>
                      <a:pt x="2299" y="414"/>
                      <a:pt x="2299" y="408"/>
                      <a:pt x="2299" y="402"/>
                    </a:cubicBezTo>
                    <a:lnTo>
                      <a:pt x="2299" y="396"/>
                    </a:lnTo>
                    <a:cubicBezTo>
                      <a:pt x="2299" y="393"/>
                      <a:pt x="2299" y="392"/>
                      <a:pt x="2299" y="390"/>
                    </a:cubicBezTo>
                    <a:cubicBezTo>
                      <a:pt x="2299" y="383"/>
                      <a:pt x="2299" y="376"/>
                      <a:pt x="2300" y="367"/>
                    </a:cubicBezTo>
                    <a:cubicBezTo>
                      <a:pt x="2300" y="365"/>
                      <a:pt x="2300" y="364"/>
                      <a:pt x="2300" y="362"/>
                    </a:cubicBezTo>
                    <a:lnTo>
                      <a:pt x="2300" y="361"/>
                    </a:lnTo>
                    <a:cubicBezTo>
                      <a:pt x="2300" y="358"/>
                      <a:pt x="2300" y="355"/>
                      <a:pt x="2300" y="352"/>
                    </a:cubicBezTo>
                    <a:cubicBezTo>
                      <a:pt x="2300" y="318"/>
                      <a:pt x="2302" y="286"/>
                      <a:pt x="2303" y="252"/>
                    </a:cubicBezTo>
                    <a:cubicBezTo>
                      <a:pt x="2303" y="252"/>
                      <a:pt x="2303" y="252"/>
                      <a:pt x="2303" y="251"/>
                    </a:cubicBezTo>
                    <a:lnTo>
                      <a:pt x="2305" y="249"/>
                    </a:lnTo>
                    <a:cubicBezTo>
                      <a:pt x="2305" y="239"/>
                      <a:pt x="2305" y="230"/>
                      <a:pt x="2306" y="220"/>
                    </a:cubicBezTo>
                    <a:cubicBezTo>
                      <a:pt x="2306" y="218"/>
                      <a:pt x="2306" y="218"/>
                      <a:pt x="2306" y="218"/>
                    </a:cubicBezTo>
                    <a:cubicBezTo>
                      <a:pt x="2306" y="215"/>
                      <a:pt x="2306" y="214"/>
                      <a:pt x="2306" y="211"/>
                    </a:cubicBezTo>
                    <a:lnTo>
                      <a:pt x="2309" y="183"/>
                    </a:lnTo>
                    <a:cubicBezTo>
                      <a:pt x="2309" y="174"/>
                      <a:pt x="2311" y="164"/>
                      <a:pt x="2311" y="155"/>
                    </a:cubicBezTo>
                    <a:cubicBezTo>
                      <a:pt x="2312" y="143"/>
                      <a:pt x="2314" y="131"/>
                      <a:pt x="2315" y="119"/>
                    </a:cubicBezTo>
                    <a:cubicBezTo>
                      <a:pt x="2315" y="114"/>
                      <a:pt x="2317" y="106"/>
                      <a:pt x="2317" y="99"/>
                    </a:cubicBezTo>
                    <a:cubicBezTo>
                      <a:pt x="2318" y="91"/>
                      <a:pt x="2318" y="84"/>
                      <a:pt x="2320" y="77"/>
                    </a:cubicBezTo>
                    <a:cubicBezTo>
                      <a:pt x="2320" y="77"/>
                      <a:pt x="2320" y="77"/>
                      <a:pt x="2320" y="75"/>
                    </a:cubicBezTo>
                    <a:cubicBezTo>
                      <a:pt x="2321" y="68"/>
                      <a:pt x="2322" y="61"/>
                      <a:pt x="2322" y="53"/>
                    </a:cubicBezTo>
                    <a:lnTo>
                      <a:pt x="2322" y="52"/>
                    </a:lnTo>
                    <a:cubicBezTo>
                      <a:pt x="2322" y="50"/>
                      <a:pt x="2322" y="49"/>
                      <a:pt x="2324" y="47"/>
                    </a:cubicBezTo>
                    <a:cubicBezTo>
                      <a:pt x="2324" y="43"/>
                      <a:pt x="2324" y="38"/>
                      <a:pt x="2325" y="34"/>
                    </a:cubicBezTo>
                    <a:cubicBezTo>
                      <a:pt x="2325" y="31"/>
                      <a:pt x="2327" y="27"/>
                      <a:pt x="2327" y="24"/>
                    </a:cubicBezTo>
                    <a:cubicBezTo>
                      <a:pt x="2312" y="19"/>
                      <a:pt x="2297" y="15"/>
                      <a:pt x="2283" y="12"/>
                    </a:cubicBezTo>
                    <a:cubicBezTo>
                      <a:pt x="2268" y="8"/>
                      <a:pt x="2253" y="3"/>
                      <a:pt x="22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8638114" y="4086315"/>
                <a:ext cx="254696" cy="298299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749" extrusionOk="0">
                    <a:moveTo>
                      <a:pt x="2308" y="0"/>
                    </a:moveTo>
                    <a:cubicBezTo>
                      <a:pt x="2414" y="98"/>
                      <a:pt x="2510" y="202"/>
                      <a:pt x="2595" y="317"/>
                    </a:cubicBezTo>
                    <a:cubicBezTo>
                      <a:pt x="2592" y="321"/>
                      <a:pt x="2589" y="326"/>
                      <a:pt x="2586" y="330"/>
                    </a:cubicBezTo>
                    <a:cubicBezTo>
                      <a:pt x="2585" y="332"/>
                      <a:pt x="2583" y="333"/>
                      <a:pt x="2582" y="336"/>
                    </a:cubicBezTo>
                    <a:cubicBezTo>
                      <a:pt x="2576" y="345"/>
                      <a:pt x="2569" y="354"/>
                      <a:pt x="2561" y="364"/>
                    </a:cubicBezTo>
                    <a:cubicBezTo>
                      <a:pt x="2561" y="364"/>
                      <a:pt x="2561" y="364"/>
                      <a:pt x="2561" y="366"/>
                    </a:cubicBezTo>
                    <a:cubicBezTo>
                      <a:pt x="2560" y="367"/>
                      <a:pt x="2557" y="370"/>
                      <a:pt x="2555" y="373"/>
                    </a:cubicBezTo>
                    <a:cubicBezTo>
                      <a:pt x="2549" y="380"/>
                      <a:pt x="2545" y="386"/>
                      <a:pt x="2541" y="394"/>
                    </a:cubicBezTo>
                    <a:lnTo>
                      <a:pt x="2539" y="394"/>
                    </a:lnTo>
                    <a:cubicBezTo>
                      <a:pt x="2538" y="395"/>
                      <a:pt x="2536" y="398"/>
                      <a:pt x="2535" y="399"/>
                    </a:cubicBezTo>
                    <a:cubicBezTo>
                      <a:pt x="2532" y="404"/>
                      <a:pt x="2529" y="407"/>
                      <a:pt x="2526" y="411"/>
                    </a:cubicBezTo>
                    <a:cubicBezTo>
                      <a:pt x="2524" y="413"/>
                      <a:pt x="2524" y="414"/>
                      <a:pt x="2523" y="414"/>
                    </a:cubicBezTo>
                    <a:cubicBezTo>
                      <a:pt x="2521" y="417"/>
                      <a:pt x="2520" y="419"/>
                      <a:pt x="2519" y="420"/>
                    </a:cubicBezTo>
                    <a:cubicBezTo>
                      <a:pt x="2519" y="420"/>
                      <a:pt x="2519" y="422"/>
                      <a:pt x="2519" y="422"/>
                    </a:cubicBezTo>
                    <a:cubicBezTo>
                      <a:pt x="2511" y="430"/>
                      <a:pt x="2504" y="439"/>
                      <a:pt x="2498" y="447"/>
                    </a:cubicBezTo>
                    <a:cubicBezTo>
                      <a:pt x="2496" y="448"/>
                      <a:pt x="2496" y="448"/>
                      <a:pt x="2496" y="448"/>
                    </a:cubicBezTo>
                    <a:cubicBezTo>
                      <a:pt x="2495" y="450"/>
                      <a:pt x="2495" y="451"/>
                      <a:pt x="2493" y="452"/>
                    </a:cubicBezTo>
                    <a:cubicBezTo>
                      <a:pt x="2493" y="452"/>
                      <a:pt x="2492" y="454"/>
                      <a:pt x="2492" y="454"/>
                    </a:cubicBezTo>
                    <a:lnTo>
                      <a:pt x="2476" y="475"/>
                    </a:lnTo>
                    <a:lnTo>
                      <a:pt x="2474" y="475"/>
                    </a:lnTo>
                    <a:cubicBezTo>
                      <a:pt x="2474" y="476"/>
                      <a:pt x="2474" y="476"/>
                      <a:pt x="2473" y="476"/>
                    </a:cubicBezTo>
                    <a:cubicBezTo>
                      <a:pt x="2473" y="478"/>
                      <a:pt x="2471" y="479"/>
                      <a:pt x="2471" y="479"/>
                    </a:cubicBezTo>
                    <a:cubicBezTo>
                      <a:pt x="2464" y="488"/>
                      <a:pt x="2458" y="495"/>
                      <a:pt x="2452" y="503"/>
                    </a:cubicBezTo>
                    <a:cubicBezTo>
                      <a:pt x="2451" y="504"/>
                      <a:pt x="2451" y="504"/>
                      <a:pt x="2449" y="506"/>
                    </a:cubicBezTo>
                    <a:cubicBezTo>
                      <a:pt x="2448" y="507"/>
                      <a:pt x="2448" y="508"/>
                      <a:pt x="2446" y="510"/>
                    </a:cubicBezTo>
                    <a:cubicBezTo>
                      <a:pt x="2440" y="516"/>
                      <a:pt x="2435" y="523"/>
                      <a:pt x="2429" y="529"/>
                    </a:cubicBezTo>
                    <a:lnTo>
                      <a:pt x="2426" y="533"/>
                    </a:lnTo>
                    <a:cubicBezTo>
                      <a:pt x="2420" y="541"/>
                      <a:pt x="2412" y="548"/>
                      <a:pt x="2407" y="556"/>
                    </a:cubicBezTo>
                    <a:lnTo>
                      <a:pt x="2405" y="556"/>
                    </a:lnTo>
                    <a:cubicBezTo>
                      <a:pt x="2404" y="559"/>
                      <a:pt x="2401" y="561"/>
                      <a:pt x="2398" y="564"/>
                    </a:cubicBezTo>
                    <a:cubicBezTo>
                      <a:pt x="2393" y="570"/>
                      <a:pt x="2387" y="576"/>
                      <a:pt x="2383" y="582"/>
                    </a:cubicBezTo>
                    <a:cubicBezTo>
                      <a:pt x="2382" y="584"/>
                      <a:pt x="2379" y="585"/>
                      <a:pt x="2377" y="587"/>
                    </a:cubicBezTo>
                    <a:lnTo>
                      <a:pt x="2377" y="588"/>
                    </a:lnTo>
                    <a:cubicBezTo>
                      <a:pt x="2371" y="594"/>
                      <a:pt x="2365" y="601"/>
                      <a:pt x="2358" y="607"/>
                    </a:cubicBezTo>
                    <a:cubicBezTo>
                      <a:pt x="2358" y="607"/>
                      <a:pt x="2358" y="607"/>
                      <a:pt x="2358" y="609"/>
                    </a:cubicBezTo>
                    <a:lnTo>
                      <a:pt x="2357" y="609"/>
                    </a:lnTo>
                    <a:cubicBezTo>
                      <a:pt x="2349" y="617"/>
                      <a:pt x="2342" y="625"/>
                      <a:pt x="2333" y="634"/>
                    </a:cubicBezTo>
                    <a:cubicBezTo>
                      <a:pt x="2326" y="642"/>
                      <a:pt x="2317" y="650"/>
                      <a:pt x="2309" y="659"/>
                    </a:cubicBezTo>
                    <a:lnTo>
                      <a:pt x="2308" y="660"/>
                    </a:lnTo>
                    <a:cubicBezTo>
                      <a:pt x="2301" y="667"/>
                      <a:pt x="2292" y="675"/>
                      <a:pt x="2284" y="682"/>
                    </a:cubicBezTo>
                    <a:lnTo>
                      <a:pt x="2284" y="684"/>
                    </a:lnTo>
                    <a:cubicBezTo>
                      <a:pt x="2276" y="691"/>
                      <a:pt x="2268" y="700"/>
                      <a:pt x="2259" y="707"/>
                    </a:cubicBezTo>
                    <a:cubicBezTo>
                      <a:pt x="2251" y="715"/>
                      <a:pt x="2243" y="723"/>
                      <a:pt x="2234" y="731"/>
                    </a:cubicBezTo>
                    <a:cubicBezTo>
                      <a:pt x="2234" y="732"/>
                      <a:pt x="2233" y="732"/>
                      <a:pt x="2233" y="732"/>
                    </a:cubicBezTo>
                    <a:cubicBezTo>
                      <a:pt x="2215" y="748"/>
                      <a:pt x="2199" y="763"/>
                      <a:pt x="2181" y="779"/>
                    </a:cubicBezTo>
                    <a:cubicBezTo>
                      <a:pt x="2172" y="787"/>
                      <a:pt x="2164" y="794"/>
                      <a:pt x="2155" y="802"/>
                    </a:cubicBezTo>
                    <a:lnTo>
                      <a:pt x="2155" y="803"/>
                    </a:lnTo>
                    <a:cubicBezTo>
                      <a:pt x="2146" y="809"/>
                      <a:pt x="2139" y="816"/>
                      <a:pt x="2131" y="822"/>
                    </a:cubicBezTo>
                    <a:cubicBezTo>
                      <a:pt x="2131" y="824"/>
                      <a:pt x="2130" y="824"/>
                      <a:pt x="2128" y="825"/>
                    </a:cubicBezTo>
                    <a:lnTo>
                      <a:pt x="2127" y="825"/>
                    </a:lnTo>
                    <a:cubicBezTo>
                      <a:pt x="2122" y="831"/>
                      <a:pt x="2117" y="835"/>
                      <a:pt x="2111" y="840"/>
                    </a:cubicBezTo>
                    <a:cubicBezTo>
                      <a:pt x="2109" y="841"/>
                      <a:pt x="2108" y="843"/>
                      <a:pt x="2106" y="843"/>
                    </a:cubicBezTo>
                    <a:cubicBezTo>
                      <a:pt x="2105" y="844"/>
                      <a:pt x="2103" y="846"/>
                      <a:pt x="2102" y="847"/>
                    </a:cubicBezTo>
                    <a:cubicBezTo>
                      <a:pt x="2102" y="847"/>
                      <a:pt x="2100" y="847"/>
                      <a:pt x="2100" y="849"/>
                    </a:cubicBezTo>
                    <a:cubicBezTo>
                      <a:pt x="2091" y="856"/>
                      <a:pt x="2083" y="862"/>
                      <a:pt x="2074" y="869"/>
                    </a:cubicBezTo>
                    <a:lnTo>
                      <a:pt x="2072" y="869"/>
                    </a:lnTo>
                    <a:cubicBezTo>
                      <a:pt x="2049" y="890"/>
                      <a:pt x="2022" y="909"/>
                      <a:pt x="1997" y="928"/>
                    </a:cubicBezTo>
                    <a:cubicBezTo>
                      <a:pt x="1996" y="930"/>
                      <a:pt x="1994" y="931"/>
                      <a:pt x="1993" y="931"/>
                    </a:cubicBezTo>
                    <a:cubicBezTo>
                      <a:pt x="1991" y="933"/>
                      <a:pt x="1991" y="933"/>
                      <a:pt x="1990" y="934"/>
                    </a:cubicBezTo>
                    <a:cubicBezTo>
                      <a:pt x="1984" y="938"/>
                      <a:pt x="1977" y="943"/>
                      <a:pt x="1971" y="947"/>
                    </a:cubicBezTo>
                    <a:cubicBezTo>
                      <a:pt x="1969" y="947"/>
                      <a:pt x="1969" y="949"/>
                      <a:pt x="1968" y="950"/>
                    </a:cubicBezTo>
                    <a:cubicBezTo>
                      <a:pt x="1965" y="952"/>
                      <a:pt x="1963" y="953"/>
                      <a:pt x="1962" y="955"/>
                    </a:cubicBezTo>
                    <a:lnTo>
                      <a:pt x="1960" y="955"/>
                    </a:lnTo>
                    <a:cubicBezTo>
                      <a:pt x="1955" y="959"/>
                      <a:pt x="1949" y="963"/>
                      <a:pt x="1943" y="968"/>
                    </a:cubicBezTo>
                    <a:cubicBezTo>
                      <a:pt x="1940" y="969"/>
                      <a:pt x="1938" y="971"/>
                      <a:pt x="1935" y="972"/>
                    </a:cubicBezTo>
                    <a:cubicBezTo>
                      <a:pt x="1934" y="972"/>
                      <a:pt x="1932" y="974"/>
                      <a:pt x="1932" y="975"/>
                    </a:cubicBezTo>
                    <a:lnTo>
                      <a:pt x="1931" y="975"/>
                    </a:lnTo>
                    <a:cubicBezTo>
                      <a:pt x="1925" y="980"/>
                      <a:pt x="1918" y="984"/>
                      <a:pt x="1912" y="989"/>
                    </a:cubicBezTo>
                    <a:lnTo>
                      <a:pt x="1910" y="989"/>
                    </a:lnTo>
                    <a:cubicBezTo>
                      <a:pt x="1907" y="991"/>
                      <a:pt x="1906" y="993"/>
                      <a:pt x="1903" y="994"/>
                    </a:cubicBezTo>
                    <a:cubicBezTo>
                      <a:pt x="1902" y="994"/>
                      <a:pt x="1902" y="996"/>
                      <a:pt x="1900" y="996"/>
                    </a:cubicBezTo>
                    <a:cubicBezTo>
                      <a:pt x="1897" y="999"/>
                      <a:pt x="1894" y="1000"/>
                      <a:pt x="1890" y="1003"/>
                    </a:cubicBezTo>
                    <a:lnTo>
                      <a:pt x="1893" y="1000"/>
                    </a:lnTo>
                    <a:lnTo>
                      <a:pt x="1893" y="1000"/>
                    </a:lnTo>
                    <a:cubicBezTo>
                      <a:pt x="1862" y="1022"/>
                      <a:pt x="1829" y="1043"/>
                      <a:pt x="1795" y="1062"/>
                    </a:cubicBezTo>
                    <a:cubicBezTo>
                      <a:pt x="1794" y="1064"/>
                      <a:pt x="1793" y="1065"/>
                      <a:pt x="1790" y="1067"/>
                    </a:cubicBezTo>
                    <a:cubicBezTo>
                      <a:pt x="1788" y="1067"/>
                      <a:pt x="1787" y="1068"/>
                      <a:pt x="1785" y="1070"/>
                    </a:cubicBezTo>
                    <a:lnTo>
                      <a:pt x="1784" y="1070"/>
                    </a:lnTo>
                    <a:cubicBezTo>
                      <a:pt x="1778" y="1074"/>
                      <a:pt x="1770" y="1078"/>
                      <a:pt x="1765" y="1081"/>
                    </a:cubicBezTo>
                    <a:lnTo>
                      <a:pt x="1760" y="1084"/>
                    </a:lnTo>
                    <a:cubicBezTo>
                      <a:pt x="1757" y="1086"/>
                      <a:pt x="1756" y="1087"/>
                      <a:pt x="1753" y="1089"/>
                    </a:cubicBezTo>
                    <a:cubicBezTo>
                      <a:pt x="1751" y="1090"/>
                      <a:pt x="1748" y="1090"/>
                      <a:pt x="1747" y="1092"/>
                    </a:cubicBezTo>
                    <a:lnTo>
                      <a:pt x="1745" y="1093"/>
                    </a:lnTo>
                    <a:cubicBezTo>
                      <a:pt x="1728" y="1102"/>
                      <a:pt x="1712" y="1112"/>
                      <a:pt x="1694" y="1121"/>
                    </a:cubicBezTo>
                    <a:lnTo>
                      <a:pt x="1692" y="1123"/>
                    </a:lnTo>
                    <a:cubicBezTo>
                      <a:pt x="1691" y="1123"/>
                      <a:pt x="1688" y="1124"/>
                      <a:pt x="1686" y="1125"/>
                    </a:cubicBezTo>
                    <a:cubicBezTo>
                      <a:pt x="1685" y="1125"/>
                      <a:pt x="1685" y="1127"/>
                      <a:pt x="1684" y="1127"/>
                    </a:cubicBezTo>
                    <a:cubicBezTo>
                      <a:pt x="1676" y="1131"/>
                      <a:pt x="1669" y="1136"/>
                      <a:pt x="1660" y="1139"/>
                    </a:cubicBezTo>
                    <a:cubicBezTo>
                      <a:pt x="1659" y="1140"/>
                      <a:pt x="1656" y="1142"/>
                      <a:pt x="1654" y="1143"/>
                    </a:cubicBezTo>
                    <a:lnTo>
                      <a:pt x="1653" y="1143"/>
                    </a:lnTo>
                    <a:cubicBezTo>
                      <a:pt x="1645" y="1148"/>
                      <a:pt x="1638" y="1151"/>
                      <a:pt x="1631" y="1155"/>
                    </a:cubicBezTo>
                    <a:cubicBezTo>
                      <a:pt x="1617" y="1162"/>
                      <a:pt x="1604" y="1168"/>
                      <a:pt x="1591" y="1176"/>
                    </a:cubicBezTo>
                    <a:cubicBezTo>
                      <a:pt x="1573" y="1184"/>
                      <a:pt x="1555" y="1193"/>
                      <a:pt x="1536" y="1201"/>
                    </a:cubicBezTo>
                    <a:lnTo>
                      <a:pt x="1535" y="1202"/>
                    </a:lnTo>
                    <a:cubicBezTo>
                      <a:pt x="1533" y="1204"/>
                      <a:pt x="1530" y="1204"/>
                      <a:pt x="1529" y="1205"/>
                    </a:cubicBezTo>
                    <a:lnTo>
                      <a:pt x="1526" y="1205"/>
                    </a:lnTo>
                    <a:cubicBezTo>
                      <a:pt x="1519" y="1209"/>
                      <a:pt x="1511" y="1212"/>
                      <a:pt x="1505" y="1215"/>
                    </a:cubicBezTo>
                    <a:lnTo>
                      <a:pt x="1502" y="1217"/>
                    </a:lnTo>
                    <a:cubicBezTo>
                      <a:pt x="1501" y="1218"/>
                      <a:pt x="1498" y="1218"/>
                      <a:pt x="1497" y="1220"/>
                    </a:cubicBezTo>
                    <a:lnTo>
                      <a:pt x="1495" y="1220"/>
                    </a:lnTo>
                    <a:cubicBezTo>
                      <a:pt x="1488" y="1223"/>
                      <a:pt x="1479" y="1227"/>
                      <a:pt x="1471" y="1230"/>
                    </a:cubicBezTo>
                    <a:lnTo>
                      <a:pt x="1470" y="1230"/>
                    </a:lnTo>
                    <a:cubicBezTo>
                      <a:pt x="1469" y="1232"/>
                      <a:pt x="1466" y="1233"/>
                      <a:pt x="1464" y="1233"/>
                    </a:cubicBezTo>
                    <a:lnTo>
                      <a:pt x="1463" y="1234"/>
                    </a:lnTo>
                    <a:cubicBezTo>
                      <a:pt x="1444" y="1242"/>
                      <a:pt x="1426" y="1249"/>
                      <a:pt x="1407" y="1258"/>
                    </a:cubicBezTo>
                    <a:lnTo>
                      <a:pt x="1405" y="1258"/>
                    </a:lnTo>
                    <a:cubicBezTo>
                      <a:pt x="1402" y="1259"/>
                      <a:pt x="1401" y="1259"/>
                      <a:pt x="1398" y="1261"/>
                    </a:cubicBezTo>
                    <a:cubicBezTo>
                      <a:pt x="1379" y="1268"/>
                      <a:pt x="1361" y="1276"/>
                      <a:pt x="1343" y="1282"/>
                    </a:cubicBezTo>
                    <a:lnTo>
                      <a:pt x="1340" y="1283"/>
                    </a:lnTo>
                    <a:cubicBezTo>
                      <a:pt x="1339" y="1283"/>
                      <a:pt x="1336" y="1285"/>
                      <a:pt x="1335" y="1285"/>
                    </a:cubicBezTo>
                    <a:cubicBezTo>
                      <a:pt x="1335" y="1286"/>
                      <a:pt x="1333" y="1286"/>
                      <a:pt x="1332" y="1286"/>
                    </a:cubicBezTo>
                    <a:lnTo>
                      <a:pt x="1308" y="1295"/>
                    </a:lnTo>
                    <a:lnTo>
                      <a:pt x="1310" y="1295"/>
                    </a:lnTo>
                    <a:cubicBezTo>
                      <a:pt x="1307" y="1295"/>
                      <a:pt x="1304" y="1296"/>
                      <a:pt x="1301" y="1298"/>
                    </a:cubicBezTo>
                    <a:cubicBezTo>
                      <a:pt x="1292" y="1301"/>
                      <a:pt x="1283" y="1304"/>
                      <a:pt x="1274" y="1307"/>
                    </a:cubicBezTo>
                    <a:cubicBezTo>
                      <a:pt x="1271" y="1308"/>
                      <a:pt x="1268" y="1308"/>
                      <a:pt x="1265" y="1310"/>
                    </a:cubicBezTo>
                    <a:cubicBezTo>
                      <a:pt x="1258" y="1313"/>
                      <a:pt x="1249" y="1315"/>
                      <a:pt x="1240" y="1318"/>
                    </a:cubicBezTo>
                    <a:cubicBezTo>
                      <a:pt x="1237" y="1318"/>
                      <a:pt x="1236" y="1320"/>
                      <a:pt x="1233" y="1320"/>
                    </a:cubicBezTo>
                    <a:lnTo>
                      <a:pt x="1231" y="1320"/>
                    </a:lnTo>
                    <a:cubicBezTo>
                      <a:pt x="1224" y="1323"/>
                      <a:pt x="1217" y="1326"/>
                      <a:pt x="1208" y="1329"/>
                    </a:cubicBezTo>
                    <a:lnTo>
                      <a:pt x="1206" y="1329"/>
                    </a:lnTo>
                    <a:cubicBezTo>
                      <a:pt x="1203" y="1329"/>
                      <a:pt x="1202" y="1330"/>
                      <a:pt x="1199" y="1330"/>
                    </a:cubicBezTo>
                    <a:lnTo>
                      <a:pt x="1198" y="1332"/>
                    </a:lnTo>
                    <a:cubicBezTo>
                      <a:pt x="1190" y="1333"/>
                      <a:pt x="1181" y="1336"/>
                      <a:pt x="1174" y="1339"/>
                    </a:cubicBezTo>
                    <a:lnTo>
                      <a:pt x="1173" y="1339"/>
                    </a:lnTo>
                    <a:cubicBezTo>
                      <a:pt x="1170" y="1339"/>
                      <a:pt x="1167" y="1340"/>
                      <a:pt x="1164" y="1342"/>
                    </a:cubicBezTo>
                    <a:lnTo>
                      <a:pt x="1165" y="1340"/>
                    </a:lnTo>
                    <a:lnTo>
                      <a:pt x="1165" y="1340"/>
                    </a:lnTo>
                    <a:cubicBezTo>
                      <a:pt x="1153" y="1345"/>
                      <a:pt x="1143" y="1348"/>
                      <a:pt x="1131" y="1351"/>
                    </a:cubicBezTo>
                    <a:cubicBezTo>
                      <a:pt x="1122" y="1354"/>
                      <a:pt x="1115" y="1355"/>
                      <a:pt x="1106" y="1358"/>
                    </a:cubicBezTo>
                    <a:cubicBezTo>
                      <a:pt x="1103" y="1358"/>
                      <a:pt x="1100" y="1360"/>
                      <a:pt x="1097" y="1360"/>
                    </a:cubicBezTo>
                    <a:cubicBezTo>
                      <a:pt x="1089" y="1363"/>
                      <a:pt x="1081" y="1364"/>
                      <a:pt x="1072" y="1367"/>
                    </a:cubicBezTo>
                    <a:cubicBezTo>
                      <a:pt x="1069" y="1367"/>
                      <a:pt x="1067" y="1368"/>
                      <a:pt x="1064" y="1368"/>
                    </a:cubicBezTo>
                    <a:lnTo>
                      <a:pt x="1062" y="1368"/>
                    </a:lnTo>
                    <a:cubicBezTo>
                      <a:pt x="1055" y="1371"/>
                      <a:pt x="1046" y="1373"/>
                      <a:pt x="1037" y="1376"/>
                    </a:cubicBezTo>
                    <a:lnTo>
                      <a:pt x="1030" y="1377"/>
                    </a:lnTo>
                    <a:cubicBezTo>
                      <a:pt x="1021" y="1379"/>
                      <a:pt x="1012" y="1382"/>
                      <a:pt x="1005" y="1383"/>
                    </a:cubicBezTo>
                    <a:cubicBezTo>
                      <a:pt x="1002" y="1383"/>
                      <a:pt x="999" y="1385"/>
                      <a:pt x="996" y="1385"/>
                    </a:cubicBezTo>
                    <a:lnTo>
                      <a:pt x="994" y="1385"/>
                    </a:lnTo>
                    <a:lnTo>
                      <a:pt x="969" y="1391"/>
                    </a:lnTo>
                    <a:lnTo>
                      <a:pt x="968" y="1391"/>
                    </a:lnTo>
                    <a:lnTo>
                      <a:pt x="960" y="1392"/>
                    </a:lnTo>
                    <a:lnTo>
                      <a:pt x="959" y="1392"/>
                    </a:lnTo>
                    <a:cubicBezTo>
                      <a:pt x="950" y="1395"/>
                      <a:pt x="940" y="1396"/>
                      <a:pt x="931" y="1398"/>
                    </a:cubicBezTo>
                    <a:lnTo>
                      <a:pt x="927" y="1399"/>
                    </a:lnTo>
                    <a:lnTo>
                      <a:pt x="925" y="1399"/>
                    </a:lnTo>
                    <a:cubicBezTo>
                      <a:pt x="882" y="1408"/>
                      <a:pt x="840" y="1416"/>
                      <a:pt x="797" y="1421"/>
                    </a:cubicBezTo>
                    <a:lnTo>
                      <a:pt x="796" y="1421"/>
                    </a:lnTo>
                    <a:cubicBezTo>
                      <a:pt x="793" y="1421"/>
                      <a:pt x="791" y="1423"/>
                      <a:pt x="788" y="1423"/>
                    </a:cubicBezTo>
                    <a:lnTo>
                      <a:pt x="787" y="1423"/>
                    </a:lnTo>
                    <a:cubicBezTo>
                      <a:pt x="778" y="1424"/>
                      <a:pt x="769" y="1426"/>
                      <a:pt x="760" y="1426"/>
                    </a:cubicBezTo>
                    <a:cubicBezTo>
                      <a:pt x="760" y="1426"/>
                      <a:pt x="760" y="1427"/>
                      <a:pt x="759" y="1427"/>
                    </a:cubicBezTo>
                    <a:cubicBezTo>
                      <a:pt x="750" y="1427"/>
                      <a:pt x="741" y="1429"/>
                      <a:pt x="734" y="1430"/>
                    </a:cubicBezTo>
                    <a:lnTo>
                      <a:pt x="726" y="1430"/>
                    </a:lnTo>
                    <a:cubicBezTo>
                      <a:pt x="723" y="1432"/>
                      <a:pt x="720" y="1432"/>
                      <a:pt x="718" y="1432"/>
                    </a:cubicBezTo>
                    <a:cubicBezTo>
                      <a:pt x="709" y="1433"/>
                      <a:pt x="700" y="1433"/>
                      <a:pt x="692" y="1435"/>
                    </a:cubicBezTo>
                    <a:lnTo>
                      <a:pt x="691" y="1435"/>
                    </a:lnTo>
                    <a:cubicBezTo>
                      <a:pt x="688" y="1435"/>
                      <a:pt x="685" y="1436"/>
                      <a:pt x="682" y="1436"/>
                    </a:cubicBezTo>
                    <a:cubicBezTo>
                      <a:pt x="673" y="1436"/>
                      <a:pt x="664" y="1438"/>
                      <a:pt x="656" y="1438"/>
                    </a:cubicBezTo>
                    <a:cubicBezTo>
                      <a:pt x="656" y="1438"/>
                      <a:pt x="656" y="1438"/>
                      <a:pt x="656" y="1439"/>
                    </a:cubicBezTo>
                    <a:lnTo>
                      <a:pt x="647" y="1439"/>
                    </a:lnTo>
                    <a:cubicBezTo>
                      <a:pt x="635" y="1441"/>
                      <a:pt x="625" y="1441"/>
                      <a:pt x="613" y="1442"/>
                    </a:cubicBezTo>
                    <a:lnTo>
                      <a:pt x="606" y="1442"/>
                    </a:lnTo>
                    <a:cubicBezTo>
                      <a:pt x="597" y="1444"/>
                      <a:pt x="586" y="1444"/>
                      <a:pt x="578" y="1445"/>
                    </a:cubicBezTo>
                    <a:lnTo>
                      <a:pt x="575" y="1445"/>
                    </a:lnTo>
                    <a:cubicBezTo>
                      <a:pt x="563" y="1445"/>
                      <a:pt x="553" y="1447"/>
                      <a:pt x="541" y="1447"/>
                    </a:cubicBezTo>
                    <a:lnTo>
                      <a:pt x="532" y="1447"/>
                    </a:lnTo>
                    <a:cubicBezTo>
                      <a:pt x="526" y="1448"/>
                      <a:pt x="522" y="1448"/>
                      <a:pt x="516" y="1448"/>
                    </a:cubicBezTo>
                    <a:lnTo>
                      <a:pt x="498" y="1448"/>
                    </a:lnTo>
                    <a:cubicBezTo>
                      <a:pt x="480" y="1449"/>
                      <a:pt x="463" y="1449"/>
                      <a:pt x="447" y="1449"/>
                    </a:cubicBezTo>
                    <a:lnTo>
                      <a:pt x="330" y="1449"/>
                    </a:lnTo>
                    <a:cubicBezTo>
                      <a:pt x="323" y="1448"/>
                      <a:pt x="315" y="1448"/>
                      <a:pt x="308" y="1448"/>
                    </a:cubicBezTo>
                    <a:lnTo>
                      <a:pt x="295" y="1448"/>
                    </a:lnTo>
                    <a:lnTo>
                      <a:pt x="261" y="1447"/>
                    </a:lnTo>
                    <a:lnTo>
                      <a:pt x="260" y="1447"/>
                    </a:lnTo>
                    <a:cubicBezTo>
                      <a:pt x="249" y="1445"/>
                      <a:pt x="239" y="1445"/>
                      <a:pt x="229" y="1444"/>
                    </a:cubicBezTo>
                    <a:lnTo>
                      <a:pt x="226" y="1444"/>
                    </a:lnTo>
                    <a:cubicBezTo>
                      <a:pt x="214" y="1444"/>
                      <a:pt x="202" y="1442"/>
                      <a:pt x="190" y="1441"/>
                    </a:cubicBezTo>
                    <a:cubicBezTo>
                      <a:pt x="183" y="1441"/>
                      <a:pt x="176" y="1441"/>
                      <a:pt x="168" y="1439"/>
                    </a:cubicBezTo>
                    <a:cubicBezTo>
                      <a:pt x="164" y="1439"/>
                      <a:pt x="159" y="1439"/>
                      <a:pt x="156" y="1438"/>
                    </a:cubicBezTo>
                    <a:lnTo>
                      <a:pt x="155" y="1438"/>
                    </a:lnTo>
                    <a:cubicBezTo>
                      <a:pt x="148" y="1438"/>
                      <a:pt x="140" y="1436"/>
                      <a:pt x="131" y="1436"/>
                    </a:cubicBezTo>
                    <a:cubicBezTo>
                      <a:pt x="128" y="1435"/>
                      <a:pt x="124" y="1435"/>
                      <a:pt x="121" y="1435"/>
                    </a:cubicBezTo>
                    <a:lnTo>
                      <a:pt x="120" y="1435"/>
                    </a:lnTo>
                    <a:cubicBezTo>
                      <a:pt x="111" y="1433"/>
                      <a:pt x="102" y="1432"/>
                      <a:pt x="95" y="1432"/>
                    </a:cubicBezTo>
                    <a:cubicBezTo>
                      <a:pt x="92" y="1430"/>
                      <a:pt x="89" y="1430"/>
                      <a:pt x="84" y="1430"/>
                    </a:cubicBezTo>
                    <a:cubicBezTo>
                      <a:pt x="77" y="1429"/>
                      <a:pt x="70" y="1429"/>
                      <a:pt x="62" y="1427"/>
                    </a:cubicBezTo>
                    <a:lnTo>
                      <a:pt x="50" y="1426"/>
                    </a:lnTo>
                    <a:cubicBezTo>
                      <a:pt x="47" y="1426"/>
                      <a:pt x="45" y="1424"/>
                      <a:pt x="43" y="1424"/>
                    </a:cubicBezTo>
                    <a:cubicBezTo>
                      <a:pt x="28" y="1454"/>
                      <a:pt x="14" y="1483"/>
                      <a:pt x="0" y="1513"/>
                    </a:cubicBezTo>
                    <a:cubicBezTo>
                      <a:pt x="551" y="1731"/>
                      <a:pt x="1024" y="2127"/>
                      <a:pt x="1329" y="2654"/>
                    </a:cubicBezTo>
                    <a:cubicBezTo>
                      <a:pt x="1414" y="2804"/>
                      <a:pt x="1486" y="2963"/>
                      <a:pt x="1542" y="3127"/>
                    </a:cubicBezTo>
                    <a:cubicBezTo>
                      <a:pt x="1545" y="3134"/>
                      <a:pt x="1548" y="3142"/>
                      <a:pt x="1550" y="3147"/>
                    </a:cubicBezTo>
                    <a:lnTo>
                      <a:pt x="1551" y="3152"/>
                    </a:lnTo>
                    <a:cubicBezTo>
                      <a:pt x="1551" y="3153"/>
                      <a:pt x="1552" y="3155"/>
                      <a:pt x="1552" y="3156"/>
                    </a:cubicBezTo>
                    <a:cubicBezTo>
                      <a:pt x="1552" y="3158"/>
                      <a:pt x="1554" y="3159"/>
                      <a:pt x="1554" y="3161"/>
                    </a:cubicBezTo>
                    <a:cubicBezTo>
                      <a:pt x="1555" y="3164"/>
                      <a:pt x="1555" y="3167"/>
                      <a:pt x="1557" y="3168"/>
                    </a:cubicBezTo>
                    <a:cubicBezTo>
                      <a:pt x="1557" y="3169"/>
                      <a:pt x="1557" y="3169"/>
                      <a:pt x="1557" y="3169"/>
                    </a:cubicBezTo>
                    <a:cubicBezTo>
                      <a:pt x="1557" y="3169"/>
                      <a:pt x="1558" y="3171"/>
                      <a:pt x="1558" y="3171"/>
                    </a:cubicBezTo>
                    <a:lnTo>
                      <a:pt x="1558" y="3172"/>
                    </a:lnTo>
                    <a:lnTo>
                      <a:pt x="1558" y="3174"/>
                    </a:lnTo>
                    <a:cubicBezTo>
                      <a:pt x="1561" y="3183"/>
                      <a:pt x="1564" y="3192"/>
                      <a:pt x="1567" y="3200"/>
                    </a:cubicBezTo>
                    <a:cubicBezTo>
                      <a:pt x="1567" y="3202"/>
                      <a:pt x="1567" y="3202"/>
                      <a:pt x="1567" y="3202"/>
                    </a:cubicBezTo>
                    <a:cubicBezTo>
                      <a:pt x="1570" y="3212"/>
                      <a:pt x="1575" y="3224"/>
                      <a:pt x="1578" y="3234"/>
                    </a:cubicBezTo>
                    <a:lnTo>
                      <a:pt x="1578" y="3236"/>
                    </a:lnTo>
                    <a:cubicBezTo>
                      <a:pt x="1580" y="3246"/>
                      <a:pt x="1583" y="3258"/>
                      <a:pt x="1586" y="3268"/>
                    </a:cubicBezTo>
                    <a:lnTo>
                      <a:pt x="1588" y="3268"/>
                    </a:lnTo>
                    <a:lnTo>
                      <a:pt x="1594" y="3293"/>
                    </a:lnTo>
                    <a:lnTo>
                      <a:pt x="1594" y="3295"/>
                    </a:lnTo>
                    <a:cubicBezTo>
                      <a:pt x="1595" y="3296"/>
                      <a:pt x="1595" y="3299"/>
                      <a:pt x="1597" y="3301"/>
                    </a:cubicBezTo>
                    <a:cubicBezTo>
                      <a:pt x="1597" y="3302"/>
                      <a:pt x="1597" y="3302"/>
                      <a:pt x="1597" y="3303"/>
                    </a:cubicBezTo>
                    <a:cubicBezTo>
                      <a:pt x="1600" y="3312"/>
                      <a:pt x="1601" y="3320"/>
                      <a:pt x="1604" y="3329"/>
                    </a:cubicBezTo>
                    <a:cubicBezTo>
                      <a:pt x="1604" y="3330"/>
                      <a:pt x="1604" y="3331"/>
                      <a:pt x="1604" y="3331"/>
                    </a:cubicBezTo>
                    <a:cubicBezTo>
                      <a:pt x="1604" y="3333"/>
                      <a:pt x="1606" y="3336"/>
                      <a:pt x="1606" y="3337"/>
                    </a:cubicBezTo>
                    <a:cubicBezTo>
                      <a:pt x="1607" y="3345"/>
                      <a:pt x="1610" y="3352"/>
                      <a:pt x="1611" y="3359"/>
                    </a:cubicBezTo>
                    <a:cubicBezTo>
                      <a:pt x="1611" y="3362"/>
                      <a:pt x="1613" y="3365"/>
                      <a:pt x="1613" y="3368"/>
                    </a:cubicBezTo>
                    <a:cubicBezTo>
                      <a:pt x="1613" y="3368"/>
                      <a:pt x="1613" y="3370"/>
                      <a:pt x="1613" y="3370"/>
                    </a:cubicBezTo>
                    <a:cubicBezTo>
                      <a:pt x="1613" y="3371"/>
                      <a:pt x="1614" y="3371"/>
                      <a:pt x="1614" y="3371"/>
                    </a:cubicBezTo>
                    <a:cubicBezTo>
                      <a:pt x="1616" y="3380"/>
                      <a:pt x="1617" y="3387"/>
                      <a:pt x="1620" y="3396"/>
                    </a:cubicBezTo>
                    <a:cubicBezTo>
                      <a:pt x="1620" y="3398"/>
                      <a:pt x="1620" y="3398"/>
                      <a:pt x="1620" y="3398"/>
                    </a:cubicBezTo>
                    <a:cubicBezTo>
                      <a:pt x="1620" y="3401"/>
                      <a:pt x="1622" y="3404"/>
                      <a:pt x="1622" y="3407"/>
                    </a:cubicBezTo>
                    <a:lnTo>
                      <a:pt x="1628" y="3432"/>
                    </a:lnTo>
                    <a:lnTo>
                      <a:pt x="1628" y="3433"/>
                    </a:lnTo>
                    <a:lnTo>
                      <a:pt x="1632" y="3454"/>
                    </a:lnTo>
                    <a:cubicBezTo>
                      <a:pt x="1632" y="3457"/>
                      <a:pt x="1633" y="3460"/>
                      <a:pt x="1633" y="3463"/>
                    </a:cubicBezTo>
                    <a:cubicBezTo>
                      <a:pt x="1633" y="3464"/>
                      <a:pt x="1635" y="3465"/>
                      <a:pt x="1635" y="3468"/>
                    </a:cubicBezTo>
                    <a:cubicBezTo>
                      <a:pt x="1635" y="3470"/>
                      <a:pt x="1636" y="3473"/>
                      <a:pt x="1636" y="3474"/>
                    </a:cubicBezTo>
                    <a:lnTo>
                      <a:pt x="1636" y="3477"/>
                    </a:lnTo>
                    <a:cubicBezTo>
                      <a:pt x="1638" y="3485"/>
                      <a:pt x="1639" y="3492"/>
                      <a:pt x="1641" y="3501"/>
                    </a:cubicBezTo>
                    <a:cubicBezTo>
                      <a:pt x="1642" y="3508"/>
                      <a:pt x="1644" y="3516"/>
                      <a:pt x="1645" y="3523"/>
                    </a:cubicBezTo>
                    <a:cubicBezTo>
                      <a:pt x="1647" y="3530"/>
                      <a:pt x="1648" y="3536"/>
                      <a:pt x="1648" y="3544"/>
                    </a:cubicBezTo>
                    <a:cubicBezTo>
                      <a:pt x="1650" y="3552"/>
                      <a:pt x="1651" y="3561"/>
                      <a:pt x="1653" y="3569"/>
                    </a:cubicBezTo>
                    <a:cubicBezTo>
                      <a:pt x="1653" y="3570"/>
                      <a:pt x="1653" y="3570"/>
                      <a:pt x="1653" y="3570"/>
                    </a:cubicBezTo>
                    <a:lnTo>
                      <a:pt x="1654" y="3573"/>
                    </a:lnTo>
                    <a:cubicBezTo>
                      <a:pt x="1656" y="3583"/>
                      <a:pt x="1657" y="3594"/>
                      <a:pt x="1659" y="3604"/>
                    </a:cubicBezTo>
                    <a:lnTo>
                      <a:pt x="1659" y="3605"/>
                    </a:lnTo>
                    <a:cubicBezTo>
                      <a:pt x="1659" y="3608"/>
                      <a:pt x="1660" y="3610"/>
                      <a:pt x="1660" y="3613"/>
                    </a:cubicBezTo>
                    <a:cubicBezTo>
                      <a:pt x="1660" y="3613"/>
                      <a:pt x="1660" y="3613"/>
                      <a:pt x="1660" y="3614"/>
                    </a:cubicBezTo>
                    <a:cubicBezTo>
                      <a:pt x="1661" y="3623"/>
                      <a:pt x="1663" y="3630"/>
                      <a:pt x="1663" y="3639"/>
                    </a:cubicBezTo>
                    <a:lnTo>
                      <a:pt x="1664" y="3641"/>
                    </a:lnTo>
                    <a:cubicBezTo>
                      <a:pt x="1664" y="3642"/>
                      <a:pt x="1664" y="3645"/>
                      <a:pt x="1664" y="3648"/>
                    </a:cubicBezTo>
                    <a:lnTo>
                      <a:pt x="1669" y="3673"/>
                    </a:lnTo>
                    <a:cubicBezTo>
                      <a:pt x="1669" y="3675"/>
                      <a:pt x="1669" y="3675"/>
                      <a:pt x="1669" y="3675"/>
                    </a:cubicBezTo>
                    <a:cubicBezTo>
                      <a:pt x="1669" y="3678"/>
                      <a:pt x="1669" y="3680"/>
                      <a:pt x="1669" y="3683"/>
                    </a:cubicBezTo>
                    <a:cubicBezTo>
                      <a:pt x="1669" y="3683"/>
                      <a:pt x="1670" y="3685"/>
                      <a:pt x="1670" y="3685"/>
                    </a:cubicBezTo>
                    <a:lnTo>
                      <a:pt x="1672" y="3710"/>
                    </a:lnTo>
                    <a:lnTo>
                      <a:pt x="1673" y="3711"/>
                    </a:lnTo>
                    <a:cubicBezTo>
                      <a:pt x="1673" y="3714"/>
                      <a:pt x="1673" y="3716"/>
                      <a:pt x="1673" y="3719"/>
                    </a:cubicBezTo>
                    <a:cubicBezTo>
                      <a:pt x="1675" y="3728"/>
                      <a:pt x="1675" y="3736"/>
                      <a:pt x="1676" y="3744"/>
                    </a:cubicBezTo>
                    <a:lnTo>
                      <a:pt x="1676" y="3745"/>
                    </a:lnTo>
                    <a:cubicBezTo>
                      <a:pt x="1676" y="3747"/>
                      <a:pt x="1676" y="3748"/>
                      <a:pt x="1676" y="3748"/>
                    </a:cubicBezTo>
                    <a:cubicBezTo>
                      <a:pt x="2033" y="3598"/>
                      <a:pt x="2346" y="3357"/>
                      <a:pt x="2585" y="3044"/>
                    </a:cubicBezTo>
                    <a:cubicBezTo>
                      <a:pt x="2622" y="2997"/>
                      <a:pt x="2655" y="2949"/>
                      <a:pt x="2688" y="2899"/>
                    </a:cubicBezTo>
                    <a:cubicBezTo>
                      <a:pt x="2813" y="2706"/>
                      <a:pt x="2910" y="2491"/>
                      <a:pt x="2974" y="2256"/>
                    </a:cubicBezTo>
                    <a:cubicBezTo>
                      <a:pt x="3200" y="1411"/>
                      <a:pt x="2915" y="550"/>
                      <a:pt x="230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8052978" y="3891773"/>
                <a:ext cx="4933" cy="1830"/>
              </a:xfrm>
              <a:custGeom>
                <a:avLst/>
                <a:gdLst/>
                <a:ahLst/>
                <a:cxnLst/>
                <a:rect l="l" t="t" r="r" b="b"/>
                <a:pathLst>
                  <a:path w="62" h="23" extrusionOk="0">
                    <a:moveTo>
                      <a:pt x="0" y="23"/>
                    </a:moveTo>
                    <a:cubicBezTo>
                      <a:pt x="21" y="16"/>
                      <a:pt x="41" y="8"/>
                      <a:pt x="62" y="1"/>
                    </a:cubicBezTo>
                    <a:cubicBezTo>
                      <a:pt x="41" y="8"/>
                      <a:pt x="21" y="16"/>
                      <a:pt x="0" y="23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8045817" y="3894638"/>
                <a:ext cx="4376" cy="1830"/>
              </a:xfrm>
              <a:custGeom>
                <a:avLst/>
                <a:gdLst/>
                <a:ahLst/>
                <a:cxnLst/>
                <a:rect l="l" t="t" r="r" b="b"/>
                <a:pathLst>
                  <a:path w="55" h="23" extrusionOk="0">
                    <a:moveTo>
                      <a:pt x="0" y="22"/>
                    </a:moveTo>
                    <a:cubicBezTo>
                      <a:pt x="18" y="15"/>
                      <a:pt x="37" y="8"/>
                      <a:pt x="55" y="0"/>
                    </a:cubicBezTo>
                    <a:cubicBezTo>
                      <a:pt x="37" y="8"/>
                      <a:pt x="18" y="15"/>
                      <a:pt x="0" y="22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8059821" y="3886681"/>
                <a:ext cx="17027" cy="4535"/>
              </a:xfrm>
              <a:custGeom>
                <a:avLst/>
                <a:gdLst/>
                <a:ahLst/>
                <a:cxnLst/>
                <a:rect l="l" t="t" r="r" b="b"/>
                <a:pathLst>
                  <a:path w="214" h="57" extrusionOk="0">
                    <a:moveTo>
                      <a:pt x="213" y="0"/>
                    </a:moveTo>
                    <a:cubicBezTo>
                      <a:pt x="140" y="16"/>
                      <a:pt x="70" y="35"/>
                      <a:pt x="0" y="57"/>
                    </a:cubicBezTo>
                    <a:lnTo>
                      <a:pt x="0" y="57"/>
                    </a:lnTo>
                    <a:cubicBezTo>
                      <a:pt x="70" y="35"/>
                      <a:pt x="140" y="16"/>
                      <a:pt x="213" y="2"/>
                    </a:cubicBez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7977390" y="4178215"/>
                <a:ext cx="3660" cy="4138"/>
              </a:xfrm>
              <a:custGeom>
                <a:avLst/>
                <a:gdLst/>
                <a:ahLst/>
                <a:cxnLst/>
                <a:rect l="l" t="t" r="r" b="b"/>
                <a:pathLst>
                  <a:path w="46" h="52" extrusionOk="0">
                    <a:moveTo>
                      <a:pt x="0" y="0"/>
                    </a:moveTo>
                    <a:cubicBezTo>
                      <a:pt x="16" y="18"/>
                      <a:pt x="31" y="35"/>
                      <a:pt x="46" y="51"/>
                    </a:cubicBezTo>
                    <a:cubicBezTo>
                      <a:pt x="31" y="34"/>
                      <a:pt x="16" y="18"/>
                      <a:pt x="0" y="0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7982880" y="4184262"/>
                <a:ext cx="4138" cy="4376"/>
              </a:xfrm>
              <a:custGeom>
                <a:avLst/>
                <a:gdLst/>
                <a:ahLst/>
                <a:cxnLst/>
                <a:rect l="l" t="t" r="r" b="b"/>
                <a:pathLst>
                  <a:path w="52" h="55" extrusionOk="0">
                    <a:moveTo>
                      <a:pt x="52" y="55"/>
                    </a:moveTo>
                    <a:cubicBezTo>
                      <a:pt x="34" y="37"/>
                      <a:pt x="18" y="20"/>
                      <a:pt x="0" y="1"/>
                    </a:cubicBezTo>
                    <a:cubicBezTo>
                      <a:pt x="18" y="20"/>
                      <a:pt x="34" y="37"/>
                      <a:pt x="52" y="55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7972218" y="4171610"/>
                <a:ext cx="3262" cy="4217"/>
              </a:xfrm>
              <a:custGeom>
                <a:avLst/>
                <a:gdLst/>
                <a:ahLst/>
                <a:cxnLst/>
                <a:rect l="l" t="t" r="r" b="b"/>
                <a:pathLst>
                  <a:path w="41" h="53" extrusionOk="0">
                    <a:moveTo>
                      <a:pt x="40" y="52"/>
                    </a:moveTo>
                    <a:cubicBezTo>
                      <a:pt x="27" y="34"/>
                      <a:pt x="14" y="18"/>
                      <a:pt x="0" y="0"/>
                    </a:cubicBezTo>
                    <a:cubicBezTo>
                      <a:pt x="14" y="18"/>
                      <a:pt x="27" y="34"/>
                      <a:pt x="40" y="52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7988609" y="4190229"/>
                <a:ext cx="4694" cy="4456"/>
              </a:xfrm>
              <a:custGeom>
                <a:avLst/>
                <a:gdLst/>
                <a:ahLst/>
                <a:cxnLst/>
                <a:rect l="l" t="t" r="r" b="b"/>
                <a:pathLst>
                  <a:path w="59" h="56" extrusionOk="0">
                    <a:moveTo>
                      <a:pt x="58" y="55"/>
                    </a:moveTo>
                    <a:cubicBezTo>
                      <a:pt x="39" y="37"/>
                      <a:pt x="20" y="20"/>
                      <a:pt x="1" y="1"/>
                    </a:cubicBezTo>
                    <a:cubicBezTo>
                      <a:pt x="20" y="20"/>
                      <a:pt x="39" y="37"/>
                      <a:pt x="58" y="55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7926149" y="3896945"/>
                <a:ext cx="250717" cy="273553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3438" extrusionOk="0">
                    <a:moveTo>
                      <a:pt x="1485" y="1"/>
                    </a:moveTo>
                    <a:cubicBezTo>
                      <a:pt x="1129" y="152"/>
                      <a:pt x="815" y="394"/>
                      <a:pt x="576" y="705"/>
                    </a:cubicBezTo>
                    <a:cubicBezTo>
                      <a:pt x="540" y="752"/>
                      <a:pt x="506" y="802"/>
                      <a:pt x="473" y="852"/>
                    </a:cubicBezTo>
                    <a:cubicBezTo>
                      <a:pt x="348" y="1045"/>
                      <a:pt x="251" y="1260"/>
                      <a:pt x="188" y="1492"/>
                    </a:cubicBezTo>
                    <a:cubicBezTo>
                      <a:pt x="1" y="2192"/>
                      <a:pt x="164" y="2902"/>
                      <a:pt x="568" y="3438"/>
                    </a:cubicBezTo>
                    <a:cubicBezTo>
                      <a:pt x="789" y="3123"/>
                      <a:pt x="1076" y="2855"/>
                      <a:pt x="1414" y="2660"/>
                    </a:cubicBezTo>
                    <a:lnTo>
                      <a:pt x="1414" y="2659"/>
                    </a:lnTo>
                    <a:cubicBezTo>
                      <a:pt x="1824" y="2423"/>
                      <a:pt x="2282" y="2306"/>
                      <a:pt x="2741" y="2306"/>
                    </a:cubicBezTo>
                    <a:cubicBezTo>
                      <a:pt x="2869" y="2306"/>
                      <a:pt x="2998" y="2315"/>
                      <a:pt x="3126" y="2333"/>
                    </a:cubicBezTo>
                    <a:cubicBezTo>
                      <a:pt x="3130" y="2317"/>
                      <a:pt x="3136" y="2301"/>
                      <a:pt x="3140" y="2285"/>
                    </a:cubicBezTo>
                    <a:cubicBezTo>
                      <a:pt x="3143" y="2270"/>
                      <a:pt x="3148" y="2255"/>
                      <a:pt x="3151" y="2240"/>
                    </a:cubicBezTo>
                    <a:cubicBezTo>
                      <a:pt x="3149" y="2239"/>
                      <a:pt x="3146" y="2239"/>
                      <a:pt x="3145" y="2238"/>
                    </a:cubicBezTo>
                    <a:lnTo>
                      <a:pt x="3143" y="2238"/>
                    </a:lnTo>
                    <a:cubicBezTo>
                      <a:pt x="3131" y="2233"/>
                      <a:pt x="3121" y="2229"/>
                      <a:pt x="3111" y="2224"/>
                    </a:cubicBezTo>
                    <a:lnTo>
                      <a:pt x="3109" y="2224"/>
                    </a:lnTo>
                    <a:cubicBezTo>
                      <a:pt x="3109" y="2223"/>
                      <a:pt x="3109" y="2223"/>
                      <a:pt x="3108" y="2223"/>
                    </a:cubicBezTo>
                    <a:cubicBezTo>
                      <a:pt x="3106" y="2223"/>
                      <a:pt x="3105" y="2223"/>
                      <a:pt x="3104" y="2221"/>
                    </a:cubicBezTo>
                    <a:cubicBezTo>
                      <a:pt x="3098" y="2218"/>
                      <a:pt x="3092" y="2217"/>
                      <a:pt x="3086" y="2214"/>
                    </a:cubicBezTo>
                    <a:lnTo>
                      <a:pt x="3077" y="2210"/>
                    </a:lnTo>
                    <a:cubicBezTo>
                      <a:pt x="3076" y="2210"/>
                      <a:pt x="3076" y="2210"/>
                      <a:pt x="3074" y="2208"/>
                    </a:cubicBezTo>
                    <a:cubicBezTo>
                      <a:pt x="3071" y="2207"/>
                      <a:pt x="3068" y="2207"/>
                      <a:pt x="3065" y="2205"/>
                    </a:cubicBezTo>
                    <a:cubicBezTo>
                      <a:pt x="3059" y="2202"/>
                      <a:pt x="3053" y="2199"/>
                      <a:pt x="3048" y="2196"/>
                    </a:cubicBezTo>
                    <a:lnTo>
                      <a:pt x="3046" y="2196"/>
                    </a:lnTo>
                    <a:cubicBezTo>
                      <a:pt x="3036" y="2192"/>
                      <a:pt x="3025" y="2186"/>
                      <a:pt x="3014" y="2182"/>
                    </a:cubicBezTo>
                    <a:cubicBezTo>
                      <a:pt x="3012" y="2180"/>
                      <a:pt x="3009" y="2179"/>
                      <a:pt x="3006" y="2179"/>
                    </a:cubicBezTo>
                    <a:cubicBezTo>
                      <a:pt x="2999" y="2174"/>
                      <a:pt x="2990" y="2170"/>
                      <a:pt x="2983" y="2167"/>
                    </a:cubicBezTo>
                    <a:cubicBezTo>
                      <a:pt x="2981" y="2167"/>
                      <a:pt x="2981" y="2165"/>
                      <a:pt x="2981" y="2165"/>
                    </a:cubicBezTo>
                    <a:lnTo>
                      <a:pt x="2970" y="2160"/>
                    </a:lnTo>
                    <a:cubicBezTo>
                      <a:pt x="2942" y="2146"/>
                      <a:pt x="2915" y="2133"/>
                      <a:pt x="2887" y="2118"/>
                    </a:cubicBezTo>
                    <a:lnTo>
                      <a:pt x="2886" y="2118"/>
                    </a:lnTo>
                    <a:cubicBezTo>
                      <a:pt x="2878" y="2114"/>
                      <a:pt x="2871" y="2109"/>
                      <a:pt x="2862" y="2105"/>
                    </a:cubicBezTo>
                    <a:lnTo>
                      <a:pt x="2856" y="2102"/>
                    </a:lnTo>
                    <a:cubicBezTo>
                      <a:pt x="2849" y="2098"/>
                      <a:pt x="2843" y="2093"/>
                      <a:pt x="2835" y="2090"/>
                    </a:cubicBezTo>
                    <a:lnTo>
                      <a:pt x="2833" y="2087"/>
                    </a:lnTo>
                    <a:cubicBezTo>
                      <a:pt x="2830" y="2086"/>
                      <a:pt x="2827" y="2086"/>
                      <a:pt x="2825" y="2084"/>
                    </a:cubicBezTo>
                    <a:lnTo>
                      <a:pt x="2808" y="2074"/>
                    </a:lnTo>
                    <a:cubicBezTo>
                      <a:pt x="2803" y="2071"/>
                      <a:pt x="2799" y="2068"/>
                      <a:pt x="2794" y="2067"/>
                    </a:cubicBezTo>
                    <a:lnTo>
                      <a:pt x="2796" y="2067"/>
                    </a:lnTo>
                    <a:cubicBezTo>
                      <a:pt x="2778" y="2056"/>
                      <a:pt x="2762" y="2046"/>
                      <a:pt x="2744" y="2036"/>
                    </a:cubicBezTo>
                    <a:cubicBezTo>
                      <a:pt x="2741" y="2034"/>
                      <a:pt x="2738" y="2033"/>
                      <a:pt x="2735" y="2030"/>
                    </a:cubicBezTo>
                    <a:lnTo>
                      <a:pt x="2732" y="2028"/>
                    </a:lnTo>
                    <a:cubicBezTo>
                      <a:pt x="2729" y="2027"/>
                      <a:pt x="2727" y="2024"/>
                      <a:pt x="2724" y="2023"/>
                    </a:cubicBezTo>
                    <a:cubicBezTo>
                      <a:pt x="2718" y="2020"/>
                      <a:pt x="2712" y="2015"/>
                      <a:pt x="2706" y="2012"/>
                    </a:cubicBezTo>
                    <a:cubicBezTo>
                      <a:pt x="2706" y="2012"/>
                      <a:pt x="2706" y="2011"/>
                      <a:pt x="2704" y="2011"/>
                    </a:cubicBezTo>
                    <a:cubicBezTo>
                      <a:pt x="2697" y="2006"/>
                      <a:pt x="2688" y="2000"/>
                      <a:pt x="2681" y="1996"/>
                    </a:cubicBezTo>
                    <a:cubicBezTo>
                      <a:pt x="2679" y="1995"/>
                      <a:pt x="2678" y="1993"/>
                      <a:pt x="2675" y="1992"/>
                    </a:cubicBezTo>
                    <a:cubicBezTo>
                      <a:pt x="2666" y="1986"/>
                      <a:pt x="2657" y="1980"/>
                      <a:pt x="2648" y="1974"/>
                    </a:cubicBezTo>
                    <a:cubicBezTo>
                      <a:pt x="2648" y="1974"/>
                      <a:pt x="2647" y="1972"/>
                      <a:pt x="2647" y="1972"/>
                    </a:cubicBezTo>
                    <a:cubicBezTo>
                      <a:pt x="2640" y="1968"/>
                      <a:pt x="2634" y="1964"/>
                      <a:pt x="2626" y="1959"/>
                    </a:cubicBezTo>
                    <a:cubicBezTo>
                      <a:pt x="2623" y="1956"/>
                      <a:pt x="2620" y="1955"/>
                      <a:pt x="2618" y="1953"/>
                    </a:cubicBezTo>
                    <a:cubicBezTo>
                      <a:pt x="2618" y="1952"/>
                      <a:pt x="2616" y="1952"/>
                      <a:pt x="2616" y="1952"/>
                    </a:cubicBezTo>
                    <a:cubicBezTo>
                      <a:pt x="2612" y="1949"/>
                      <a:pt x="2606" y="1945"/>
                      <a:pt x="2601" y="1942"/>
                    </a:cubicBezTo>
                    <a:cubicBezTo>
                      <a:pt x="2601" y="1942"/>
                      <a:pt x="2601" y="1942"/>
                      <a:pt x="2600" y="1940"/>
                    </a:cubicBezTo>
                    <a:lnTo>
                      <a:pt x="2598" y="1940"/>
                    </a:lnTo>
                    <a:cubicBezTo>
                      <a:pt x="2595" y="1937"/>
                      <a:pt x="2593" y="1936"/>
                      <a:pt x="2590" y="1933"/>
                    </a:cubicBezTo>
                    <a:lnTo>
                      <a:pt x="2588" y="1933"/>
                    </a:lnTo>
                    <a:cubicBezTo>
                      <a:pt x="2579" y="1925"/>
                      <a:pt x="2569" y="1918"/>
                      <a:pt x="2560" y="1912"/>
                    </a:cubicBezTo>
                    <a:cubicBezTo>
                      <a:pt x="2560" y="1912"/>
                      <a:pt x="2560" y="1911"/>
                      <a:pt x="2560" y="1911"/>
                    </a:cubicBezTo>
                    <a:lnTo>
                      <a:pt x="2534" y="1891"/>
                    </a:lnTo>
                    <a:lnTo>
                      <a:pt x="2532" y="1891"/>
                    </a:lnTo>
                    <a:cubicBezTo>
                      <a:pt x="2532" y="1890"/>
                      <a:pt x="2531" y="1890"/>
                      <a:pt x="2531" y="1890"/>
                    </a:cubicBezTo>
                    <a:cubicBezTo>
                      <a:pt x="2525" y="1886"/>
                      <a:pt x="2519" y="1881"/>
                      <a:pt x="2513" y="1877"/>
                    </a:cubicBezTo>
                    <a:cubicBezTo>
                      <a:pt x="2512" y="1875"/>
                      <a:pt x="2509" y="1872"/>
                      <a:pt x="2507" y="1871"/>
                    </a:cubicBezTo>
                    <a:cubicBezTo>
                      <a:pt x="2506" y="1871"/>
                      <a:pt x="2506" y="1871"/>
                      <a:pt x="2504" y="1869"/>
                    </a:cubicBezTo>
                    <a:cubicBezTo>
                      <a:pt x="2495" y="1864"/>
                      <a:pt x="2486" y="1856"/>
                      <a:pt x="2478" y="1849"/>
                    </a:cubicBezTo>
                    <a:cubicBezTo>
                      <a:pt x="2476" y="1847"/>
                      <a:pt x="2476" y="1847"/>
                      <a:pt x="2476" y="1847"/>
                    </a:cubicBezTo>
                    <a:lnTo>
                      <a:pt x="2470" y="1843"/>
                    </a:lnTo>
                    <a:cubicBezTo>
                      <a:pt x="2470" y="1843"/>
                      <a:pt x="2469" y="1841"/>
                      <a:pt x="2469" y="1841"/>
                    </a:cubicBezTo>
                    <a:cubicBezTo>
                      <a:pt x="2466" y="1838"/>
                      <a:pt x="2461" y="1836"/>
                      <a:pt x="2459" y="1833"/>
                    </a:cubicBezTo>
                    <a:cubicBezTo>
                      <a:pt x="2456" y="1831"/>
                      <a:pt x="2453" y="1828"/>
                      <a:pt x="2448" y="1825"/>
                    </a:cubicBezTo>
                    <a:cubicBezTo>
                      <a:pt x="2442" y="1819"/>
                      <a:pt x="2435" y="1813"/>
                      <a:pt x="2429" y="1808"/>
                    </a:cubicBezTo>
                    <a:cubicBezTo>
                      <a:pt x="2428" y="1808"/>
                      <a:pt x="2426" y="1806"/>
                      <a:pt x="2425" y="1805"/>
                    </a:cubicBezTo>
                    <a:cubicBezTo>
                      <a:pt x="2423" y="1805"/>
                      <a:pt x="2423" y="1803"/>
                      <a:pt x="2422" y="1803"/>
                    </a:cubicBezTo>
                    <a:cubicBezTo>
                      <a:pt x="2413" y="1796"/>
                      <a:pt x="2404" y="1788"/>
                      <a:pt x="2395" y="1780"/>
                    </a:cubicBezTo>
                    <a:cubicBezTo>
                      <a:pt x="2394" y="1780"/>
                      <a:pt x="2394" y="1778"/>
                      <a:pt x="2392" y="1778"/>
                    </a:cubicBezTo>
                    <a:cubicBezTo>
                      <a:pt x="2392" y="1777"/>
                      <a:pt x="2391" y="1777"/>
                      <a:pt x="2391" y="1775"/>
                    </a:cubicBezTo>
                    <a:cubicBezTo>
                      <a:pt x="2386" y="1772"/>
                      <a:pt x="2382" y="1768"/>
                      <a:pt x="2378" y="1765"/>
                    </a:cubicBezTo>
                    <a:cubicBezTo>
                      <a:pt x="2378" y="1763"/>
                      <a:pt x="2376" y="1763"/>
                      <a:pt x="2375" y="1762"/>
                    </a:cubicBezTo>
                    <a:cubicBezTo>
                      <a:pt x="2373" y="1760"/>
                      <a:pt x="2370" y="1757"/>
                      <a:pt x="2369" y="1756"/>
                    </a:cubicBezTo>
                    <a:cubicBezTo>
                      <a:pt x="2361" y="1750"/>
                      <a:pt x="2354" y="1743"/>
                      <a:pt x="2347" y="1735"/>
                    </a:cubicBezTo>
                    <a:cubicBezTo>
                      <a:pt x="2345" y="1735"/>
                      <a:pt x="2344" y="1734"/>
                      <a:pt x="2342" y="1732"/>
                    </a:cubicBezTo>
                    <a:cubicBezTo>
                      <a:pt x="2335" y="1725"/>
                      <a:pt x="2327" y="1718"/>
                      <a:pt x="2319" y="1712"/>
                    </a:cubicBezTo>
                    <a:lnTo>
                      <a:pt x="2317" y="1709"/>
                    </a:lnTo>
                    <a:cubicBezTo>
                      <a:pt x="2310" y="1702"/>
                      <a:pt x="2301" y="1694"/>
                      <a:pt x="2292" y="1685"/>
                    </a:cubicBezTo>
                    <a:cubicBezTo>
                      <a:pt x="2291" y="1684"/>
                      <a:pt x="2289" y="1682"/>
                      <a:pt x="2288" y="1681"/>
                    </a:cubicBezTo>
                    <a:cubicBezTo>
                      <a:pt x="2280" y="1674"/>
                      <a:pt x="2273" y="1668"/>
                      <a:pt x="2267" y="1660"/>
                    </a:cubicBezTo>
                    <a:lnTo>
                      <a:pt x="2266" y="1660"/>
                    </a:lnTo>
                    <a:lnTo>
                      <a:pt x="2266" y="1659"/>
                    </a:lnTo>
                    <a:cubicBezTo>
                      <a:pt x="2258" y="1651"/>
                      <a:pt x="2251" y="1646"/>
                      <a:pt x="2245" y="1638"/>
                    </a:cubicBezTo>
                    <a:cubicBezTo>
                      <a:pt x="2244" y="1637"/>
                      <a:pt x="2242" y="1637"/>
                      <a:pt x="2241" y="1635"/>
                    </a:cubicBezTo>
                    <a:cubicBezTo>
                      <a:pt x="2233" y="1626"/>
                      <a:pt x="2224" y="1619"/>
                      <a:pt x="2217" y="1610"/>
                    </a:cubicBezTo>
                    <a:cubicBezTo>
                      <a:pt x="2208" y="1601"/>
                      <a:pt x="2201" y="1593"/>
                      <a:pt x="2193" y="1584"/>
                    </a:cubicBezTo>
                    <a:cubicBezTo>
                      <a:pt x="2188" y="1579"/>
                      <a:pt x="2183" y="1573"/>
                      <a:pt x="2177" y="1568"/>
                    </a:cubicBezTo>
                    <a:cubicBezTo>
                      <a:pt x="2176" y="1566"/>
                      <a:pt x="2174" y="1565"/>
                      <a:pt x="2174" y="1563"/>
                    </a:cubicBezTo>
                    <a:cubicBezTo>
                      <a:pt x="2173" y="1562"/>
                      <a:pt x="2170" y="1560"/>
                      <a:pt x="2168" y="1559"/>
                    </a:cubicBezTo>
                    <a:cubicBezTo>
                      <a:pt x="2163" y="1551"/>
                      <a:pt x="2155" y="1544"/>
                      <a:pt x="2149" y="1537"/>
                    </a:cubicBezTo>
                    <a:cubicBezTo>
                      <a:pt x="2148" y="1535"/>
                      <a:pt x="2146" y="1534"/>
                      <a:pt x="2145" y="1532"/>
                    </a:cubicBezTo>
                    <a:cubicBezTo>
                      <a:pt x="2137" y="1523"/>
                      <a:pt x="2130" y="1516"/>
                      <a:pt x="2123" y="1507"/>
                    </a:cubicBezTo>
                    <a:cubicBezTo>
                      <a:pt x="2123" y="1507"/>
                      <a:pt x="2123" y="1506"/>
                      <a:pt x="2123" y="1506"/>
                    </a:cubicBezTo>
                    <a:cubicBezTo>
                      <a:pt x="2115" y="1497"/>
                      <a:pt x="2107" y="1488"/>
                      <a:pt x="2099" y="1479"/>
                    </a:cubicBezTo>
                    <a:cubicBezTo>
                      <a:pt x="2099" y="1479"/>
                      <a:pt x="2099" y="1478"/>
                      <a:pt x="2099" y="1478"/>
                    </a:cubicBezTo>
                    <a:cubicBezTo>
                      <a:pt x="2095" y="1472"/>
                      <a:pt x="2089" y="1466"/>
                      <a:pt x="2084" y="1460"/>
                    </a:cubicBezTo>
                    <a:cubicBezTo>
                      <a:pt x="2083" y="1460"/>
                      <a:pt x="2083" y="1459"/>
                      <a:pt x="2082" y="1457"/>
                    </a:cubicBezTo>
                    <a:cubicBezTo>
                      <a:pt x="2080" y="1456"/>
                      <a:pt x="2079" y="1453"/>
                      <a:pt x="2076" y="1451"/>
                    </a:cubicBezTo>
                    <a:cubicBezTo>
                      <a:pt x="2070" y="1442"/>
                      <a:pt x="2062" y="1435"/>
                      <a:pt x="2056" y="1426"/>
                    </a:cubicBezTo>
                    <a:cubicBezTo>
                      <a:pt x="2056" y="1426"/>
                      <a:pt x="2055" y="1425"/>
                      <a:pt x="2055" y="1425"/>
                    </a:cubicBezTo>
                    <a:cubicBezTo>
                      <a:pt x="2055" y="1425"/>
                      <a:pt x="2055" y="1423"/>
                      <a:pt x="2055" y="1423"/>
                    </a:cubicBezTo>
                    <a:cubicBezTo>
                      <a:pt x="2049" y="1417"/>
                      <a:pt x="2045" y="1411"/>
                      <a:pt x="2040" y="1406"/>
                    </a:cubicBezTo>
                    <a:cubicBezTo>
                      <a:pt x="2039" y="1403"/>
                      <a:pt x="2036" y="1400"/>
                      <a:pt x="2033" y="1397"/>
                    </a:cubicBezTo>
                    <a:cubicBezTo>
                      <a:pt x="2033" y="1397"/>
                      <a:pt x="2033" y="1395"/>
                      <a:pt x="2031" y="1395"/>
                    </a:cubicBezTo>
                    <a:cubicBezTo>
                      <a:pt x="2030" y="1392"/>
                      <a:pt x="2029" y="1391"/>
                      <a:pt x="2027" y="1389"/>
                    </a:cubicBezTo>
                    <a:cubicBezTo>
                      <a:pt x="2023" y="1382"/>
                      <a:pt x="2017" y="1376"/>
                      <a:pt x="2012" y="1369"/>
                    </a:cubicBezTo>
                    <a:cubicBezTo>
                      <a:pt x="2005" y="1360"/>
                      <a:pt x="1998" y="1350"/>
                      <a:pt x="1992" y="1341"/>
                    </a:cubicBezTo>
                    <a:lnTo>
                      <a:pt x="1990" y="1341"/>
                    </a:lnTo>
                    <a:cubicBezTo>
                      <a:pt x="1984" y="1332"/>
                      <a:pt x="1977" y="1323"/>
                      <a:pt x="1971" y="1314"/>
                    </a:cubicBezTo>
                    <a:cubicBezTo>
                      <a:pt x="1971" y="1313"/>
                      <a:pt x="1971" y="1313"/>
                      <a:pt x="1970" y="1311"/>
                    </a:cubicBezTo>
                    <a:cubicBezTo>
                      <a:pt x="1965" y="1305"/>
                      <a:pt x="1961" y="1299"/>
                      <a:pt x="1956" y="1294"/>
                    </a:cubicBezTo>
                    <a:cubicBezTo>
                      <a:pt x="1955" y="1289"/>
                      <a:pt x="1952" y="1286"/>
                      <a:pt x="1949" y="1283"/>
                    </a:cubicBezTo>
                    <a:lnTo>
                      <a:pt x="1949" y="1282"/>
                    </a:lnTo>
                    <a:cubicBezTo>
                      <a:pt x="1945" y="1276"/>
                      <a:pt x="1942" y="1270"/>
                      <a:pt x="1937" y="1264"/>
                    </a:cubicBezTo>
                    <a:cubicBezTo>
                      <a:pt x="1936" y="1263"/>
                      <a:pt x="1934" y="1261"/>
                      <a:pt x="1934" y="1260"/>
                    </a:cubicBezTo>
                    <a:cubicBezTo>
                      <a:pt x="1933" y="1258"/>
                      <a:pt x="1931" y="1255"/>
                      <a:pt x="1930" y="1254"/>
                    </a:cubicBezTo>
                    <a:cubicBezTo>
                      <a:pt x="1925" y="1246"/>
                      <a:pt x="1921" y="1241"/>
                      <a:pt x="1917" y="1235"/>
                    </a:cubicBezTo>
                    <a:cubicBezTo>
                      <a:pt x="1914" y="1230"/>
                      <a:pt x="1912" y="1227"/>
                      <a:pt x="1909" y="1224"/>
                    </a:cubicBezTo>
                    <a:cubicBezTo>
                      <a:pt x="1903" y="1214"/>
                      <a:pt x="1897" y="1205"/>
                      <a:pt x="1892" y="1196"/>
                    </a:cubicBezTo>
                    <a:cubicBezTo>
                      <a:pt x="1892" y="1196"/>
                      <a:pt x="1892" y="1195"/>
                      <a:pt x="1890" y="1195"/>
                    </a:cubicBezTo>
                    <a:cubicBezTo>
                      <a:pt x="1886" y="1188"/>
                      <a:pt x="1883" y="1182"/>
                      <a:pt x="1878" y="1174"/>
                    </a:cubicBezTo>
                    <a:cubicBezTo>
                      <a:pt x="1875" y="1171"/>
                      <a:pt x="1874" y="1168"/>
                      <a:pt x="1872" y="1164"/>
                    </a:cubicBezTo>
                    <a:lnTo>
                      <a:pt x="1871" y="1164"/>
                    </a:lnTo>
                    <a:lnTo>
                      <a:pt x="1862" y="1148"/>
                    </a:lnTo>
                    <a:lnTo>
                      <a:pt x="1855" y="1138"/>
                    </a:lnTo>
                    <a:cubicBezTo>
                      <a:pt x="1855" y="1136"/>
                      <a:pt x="1855" y="1136"/>
                      <a:pt x="1855" y="1135"/>
                    </a:cubicBezTo>
                    <a:cubicBezTo>
                      <a:pt x="1847" y="1124"/>
                      <a:pt x="1841" y="1115"/>
                      <a:pt x="1836" y="1105"/>
                    </a:cubicBezTo>
                    <a:lnTo>
                      <a:pt x="1836" y="1104"/>
                    </a:lnTo>
                    <a:cubicBezTo>
                      <a:pt x="1834" y="1101"/>
                      <a:pt x="1833" y="1099"/>
                      <a:pt x="1831" y="1096"/>
                    </a:cubicBezTo>
                    <a:cubicBezTo>
                      <a:pt x="1831" y="1095"/>
                      <a:pt x="1830" y="1093"/>
                      <a:pt x="1830" y="1092"/>
                    </a:cubicBezTo>
                    <a:lnTo>
                      <a:pt x="1828" y="1090"/>
                    </a:lnTo>
                    <a:cubicBezTo>
                      <a:pt x="1824" y="1083"/>
                      <a:pt x="1821" y="1077"/>
                      <a:pt x="1816" y="1070"/>
                    </a:cubicBezTo>
                    <a:lnTo>
                      <a:pt x="1815" y="1068"/>
                    </a:lnTo>
                    <a:lnTo>
                      <a:pt x="1814" y="1065"/>
                    </a:lnTo>
                    <a:cubicBezTo>
                      <a:pt x="1809" y="1055"/>
                      <a:pt x="1803" y="1046"/>
                      <a:pt x="1797" y="1036"/>
                    </a:cubicBezTo>
                    <a:cubicBezTo>
                      <a:pt x="1793" y="1029"/>
                      <a:pt x="1790" y="1020"/>
                      <a:pt x="1786" y="1012"/>
                    </a:cubicBezTo>
                    <a:lnTo>
                      <a:pt x="1784" y="1011"/>
                    </a:lnTo>
                    <a:cubicBezTo>
                      <a:pt x="1783" y="1008"/>
                      <a:pt x="1781" y="1005"/>
                      <a:pt x="1781" y="1003"/>
                    </a:cubicBezTo>
                    <a:lnTo>
                      <a:pt x="1780" y="1003"/>
                    </a:lnTo>
                    <a:cubicBezTo>
                      <a:pt x="1777" y="996"/>
                      <a:pt x="1772" y="989"/>
                      <a:pt x="1769" y="981"/>
                    </a:cubicBezTo>
                    <a:cubicBezTo>
                      <a:pt x="1768" y="978"/>
                      <a:pt x="1766" y="977"/>
                      <a:pt x="1766" y="974"/>
                    </a:cubicBezTo>
                    <a:cubicBezTo>
                      <a:pt x="1765" y="974"/>
                      <a:pt x="1765" y="973"/>
                      <a:pt x="1765" y="973"/>
                    </a:cubicBezTo>
                    <a:cubicBezTo>
                      <a:pt x="1762" y="968"/>
                      <a:pt x="1760" y="964"/>
                      <a:pt x="1758" y="959"/>
                    </a:cubicBezTo>
                    <a:cubicBezTo>
                      <a:pt x="1756" y="955"/>
                      <a:pt x="1753" y="949"/>
                      <a:pt x="1750" y="945"/>
                    </a:cubicBezTo>
                    <a:cubicBezTo>
                      <a:pt x="1743" y="930"/>
                      <a:pt x="1735" y="914"/>
                      <a:pt x="1728" y="897"/>
                    </a:cubicBezTo>
                    <a:cubicBezTo>
                      <a:pt x="1725" y="890"/>
                      <a:pt x="1722" y="884"/>
                      <a:pt x="1719" y="878"/>
                    </a:cubicBezTo>
                    <a:cubicBezTo>
                      <a:pt x="1716" y="871"/>
                      <a:pt x="1713" y="865"/>
                      <a:pt x="1710" y="858"/>
                    </a:cubicBezTo>
                    <a:lnTo>
                      <a:pt x="1709" y="856"/>
                    </a:lnTo>
                    <a:cubicBezTo>
                      <a:pt x="1709" y="855"/>
                      <a:pt x="1707" y="852"/>
                      <a:pt x="1706" y="850"/>
                    </a:cubicBezTo>
                    <a:lnTo>
                      <a:pt x="1700" y="836"/>
                    </a:lnTo>
                    <a:cubicBezTo>
                      <a:pt x="1697" y="828"/>
                      <a:pt x="1694" y="822"/>
                      <a:pt x="1691" y="816"/>
                    </a:cubicBezTo>
                    <a:cubicBezTo>
                      <a:pt x="1691" y="815"/>
                      <a:pt x="1690" y="814"/>
                      <a:pt x="1690" y="812"/>
                    </a:cubicBezTo>
                    <a:cubicBezTo>
                      <a:pt x="1688" y="809"/>
                      <a:pt x="1687" y="805"/>
                      <a:pt x="1685" y="802"/>
                    </a:cubicBezTo>
                    <a:cubicBezTo>
                      <a:pt x="1682" y="796"/>
                      <a:pt x="1681" y="790"/>
                      <a:pt x="1678" y="784"/>
                    </a:cubicBezTo>
                    <a:cubicBezTo>
                      <a:pt x="1678" y="784"/>
                      <a:pt x="1678" y="784"/>
                      <a:pt x="1678" y="783"/>
                    </a:cubicBezTo>
                    <a:cubicBezTo>
                      <a:pt x="1675" y="777"/>
                      <a:pt x="1674" y="771"/>
                      <a:pt x="1671" y="766"/>
                    </a:cubicBezTo>
                    <a:cubicBezTo>
                      <a:pt x="1671" y="765"/>
                      <a:pt x="1671" y="765"/>
                      <a:pt x="1671" y="765"/>
                    </a:cubicBezTo>
                    <a:cubicBezTo>
                      <a:pt x="1669" y="762"/>
                      <a:pt x="1668" y="759"/>
                      <a:pt x="1666" y="756"/>
                    </a:cubicBezTo>
                    <a:cubicBezTo>
                      <a:pt x="1666" y="756"/>
                      <a:pt x="1666" y="755"/>
                      <a:pt x="1666" y="755"/>
                    </a:cubicBezTo>
                    <a:cubicBezTo>
                      <a:pt x="1663" y="749"/>
                      <a:pt x="1662" y="743"/>
                      <a:pt x="1659" y="737"/>
                    </a:cubicBezTo>
                    <a:cubicBezTo>
                      <a:pt x="1647" y="707"/>
                      <a:pt x="1637" y="680"/>
                      <a:pt x="1626" y="650"/>
                    </a:cubicBezTo>
                    <a:cubicBezTo>
                      <a:pt x="1624" y="641"/>
                      <a:pt x="1621" y="634"/>
                      <a:pt x="1618" y="625"/>
                    </a:cubicBezTo>
                    <a:cubicBezTo>
                      <a:pt x="1618" y="624"/>
                      <a:pt x="1618" y="622"/>
                      <a:pt x="1616" y="622"/>
                    </a:cubicBezTo>
                    <a:lnTo>
                      <a:pt x="1616" y="619"/>
                    </a:lnTo>
                    <a:cubicBezTo>
                      <a:pt x="1613" y="613"/>
                      <a:pt x="1612" y="606"/>
                      <a:pt x="1609" y="600"/>
                    </a:cubicBezTo>
                    <a:cubicBezTo>
                      <a:pt x="1609" y="597"/>
                      <a:pt x="1607" y="593"/>
                      <a:pt x="1606" y="590"/>
                    </a:cubicBezTo>
                    <a:cubicBezTo>
                      <a:pt x="1606" y="588"/>
                      <a:pt x="1606" y="588"/>
                      <a:pt x="1606" y="588"/>
                    </a:cubicBezTo>
                    <a:cubicBezTo>
                      <a:pt x="1604" y="584"/>
                      <a:pt x="1603" y="579"/>
                      <a:pt x="1601" y="575"/>
                    </a:cubicBezTo>
                    <a:cubicBezTo>
                      <a:pt x="1591" y="544"/>
                      <a:pt x="1582" y="513"/>
                      <a:pt x="1573" y="482"/>
                    </a:cubicBezTo>
                    <a:cubicBezTo>
                      <a:pt x="1571" y="473"/>
                      <a:pt x="1569" y="466"/>
                      <a:pt x="1566" y="457"/>
                    </a:cubicBezTo>
                    <a:cubicBezTo>
                      <a:pt x="1566" y="456"/>
                      <a:pt x="1566" y="456"/>
                      <a:pt x="1566" y="456"/>
                    </a:cubicBezTo>
                    <a:cubicBezTo>
                      <a:pt x="1563" y="445"/>
                      <a:pt x="1562" y="437"/>
                      <a:pt x="1559" y="428"/>
                    </a:cubicBezTo>
                    <a:cubicBezTo>
                      <a:pt x="1559" y="426"/>
                      <a:pt x="1557" y="425"/>
                      <a:pt x="1557" y="422"/>
                    </a:cubicBezTo>
                    <a:cubicBezTo>
                      <a:pt x="1557" y="420"/>
                      <a:pt x="1556" y="419"/>
                      <a:pt x="1556" y="417"/>
                    </a:cubicBezTo>
                    <a:cubicBezTo>
                      <a:pt x="1556" y="414"/>
                      <a:pt x="1554" y="410"/>
                      <a:pt x="1554" y="407"/>
                    </a:cubicBezTo>
                    <a:cubicBezTo>
                      <a:pt x="1551" y="398"/>
                      <a:pt x="1550" y="389"/>
                      <a:pt x="1547" y="381"/>
                    </a:cubicBezTo>
                    <a:cubicBezTo>
                      <a:pt x="1545" y="372"/>
                      <a:pt x="1543" y="363"/>
                      <a:pt x="1541" y="354"/>
                    </a:cubicBezTo>
                    <a:cubicBezTo>
                      <a:pt x="1541" y="353"/>
                      <a:pt x="1541" y="351"/>
                      <a:pt x="1540" y="350"/>
                    </a:cubicBezTo>
                    <a:cubicBezTo>
                      <a:pt x="1540" y="350"/>
                      <a:pt x="1540" y="350"/>
                      <a:pt x="1540" y="348"/>
                    </a:cubicBezTo>
                    <a:lnTo>
                      <a:pt x="1540" y="345"/>
                    </a:lnTo>
                    <a:cubicBezTo>
                      <a:pt x="1540" y="345"/>
                      <a:pt x="1538" y="345"/>
                      <a:pt x="1538" y="344"/>
                    </a:cubicBezTo>
                    <a:cubicBezTo>
                      <a:pt x="1537" y="335"/>
                      <a:pt x="1535" y="326"/>
                      <a:pt x="1532" y="316"/>
                    </a:cubicBezTo>
                    <a:cubicBezTo>
                      <a:pt x="1532" y="316"/>
                      <a:pt x="1532" y="314"/>
                      <a:pt x="1532" y="314"/>
                    </a:cubicBezTo>
                    <a:cubicBezTo>
                      <a:pt x="1531" y="308"/>
                      <a:pt x="1529" y="303"/>
                      <a:pt x="1528" y="295"/>
                    </a:cubicBezTo>
                    <a:cubicBezTo>
                      <a:pt x="1528" y="295"/>
                      <a:pt x="1528" y="294"/>
                      <a:pt x="1528" y="294"/>
                    </a:cubicBezTo>
                    <a:cubicBezTo>
                      <a:pt x="1526" y="288"/>
                      <a:pt x="1526" y="283"/>
                      <a:pt x="1525" y="279"/>
                    </a:cubicBezTo>
                    <a:cubicBezTo>
                      <a:pt x="1522" y="261"/>
                      <a:pt x="1519" y="245"/>
                      <a:pt x="1516" y="227"/>
                    </a:cubicBezTo>
                    <a:lnTo>
                      <a:pt x="1515" y="227"/>
                    </a:lnTo>
                    <a:cubicBezTo>
                      <a:pt x="1515" y="220"/>
                      <a:pt x="1513" y="214"/>
                      <a:pt x="1512" y="208"/>
                    </a:cubicBezTo>
                    <a:cubicBezTo>
                      <a:pt x="1510" y="199"/>
                      <a:pt x="1509" y="191"/>
                      <a:pt x="1507" y="182"/>
                    </a:cubicBezTo>
                    <a:cubicBezTo>
                      <a:pt x="1507" y="179"/>
                      <a:pt x="1507" y="176"/>
                      <a:pt x="1506" y="173"/>
                    </a:cubicBezTo>
                    <a:cubicBezTo>
                      <a:pt x="1506" y="171"/>
                      <a:pt x="1506" y="169"/>
                      <a:pt x="1506" y="166"/>
                    </a:cubicBezTo>
                    <a:cubicBezTo>
                      <a:pt x="1504" y="164"/>
                      <a:pt x="1504" y="164"/>
                      <a:pt x="1504" y="163"/>
                    </a:cubicBezTo>
                    <a:cubicBezTo>
                      <a:pt x="1501" y="143"/>
                      <a:pt x="1498" y="123"/>
                      <a:pt x="1497" y="104"/>
                    </a:cubicBezTo>
                    <a:cubicBezTo>
                      <a:pt x="1495" y="95"/>
                      <a:pt x="1494" y="86"/>
                      <a:pt x="1492" y="77"/>
                    </a:cubicBezTo>
                    <a:cubicBezTo>
                      <a:pt x="1492" y="77"/>
                      <a:pt x="1492" y="76"/>
                      <a:pt x="1492" y="76"/>
                    </a:cubicBezTo>
                    <a:cubicBezTo>
                      <a:pt x="1492" y="74"/>
                      <a:pt x="1492" y="71"/>
                      <a:pt x="1492" y="70"/>
                    </a:cubicBezTo>
                    <a:cubicBezTo>
                      <a:pt x="1492" y="70"/>
                      <a:pt x="1492" y="70"/>
                      <a:pt x="1492" y="68"/>
                    </a:cubicBezTo>
                    <a:cubicBezTo>
                      <a:pt x="1491" y="67"/>
                      <a:pt x="1491" y="65"/>
                      <a:pt x="1491" y="62"/>
                    </a:cubicBezTo>
                    <a:cubicBezTo>
                      <a:pt x="1490" y="42"/>
                      <a:pt x="1487" y="2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8378487" y="3703995"/>
                <a:ext cx="80" cy="8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93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8353344" y="3703995"/>
                <a:ext cx="308722" cy="277850"/>
              </a:xfrm>
              <a:custGeom>
                <a:avLst/>
                <a:gdLst/>
                <a:ahLst/>
                <a:cxnLst/>
                <a:rect l="l" t="t" r="r" b="b"/>
                <a:pathLst>
                  <a:path w="3880" h="3492" extrusionOk="0">
                    <a:moveTo>
                      <a:pt x="316" y="0"/>
                    </a:moveTo>
                    <a:cubicBezTo>
                      <a:pt x="310" y="5"/>
                      <a:pt x="306" y="9"/>
                      <a:pt x="300" y="13"/>
                    </a:cubicBezTo>
                    <a:cubicBezTo>
                      <a:pt x="284" y="27"/>
                      <a:pt x="266" y="40"/>
                      <a:pt x="248" y="55"/>
                    </a:cubicBezTo>
                    <a:cubicBezTo>
                      <a:pt x="239" y="62"/>
                      <a:pt x="229" y="69"/>
                      <a:pt x="220" y="78"/>
                    </a:cubicBezTo>
                    <a:cubicBezTo>
                      <a:pt x="201" y="93"/>
                      <a:pt x="182" y="109"/>
                      <a:pt x="164" y="125"/>
                    </a:cubicBezTo>
                    <a:cubicBezTo>
                      <a:pt x="157" y="133"/>
                      <a:pt x="150" y="139"/>
                      <a:pt x="144" y="145"/>
                    </a:cubicBezTo>
                    <a:cubicBezTo>
                      <a:pt x="123" y="164"/>
                      <a:pt x="102" y="183"/>
                      <a:pt x="83" y="202"/>
                    </a:cubicBezTo>
                    <a:lnTo>
                      <a:pt x="70" y="215"/>
                    </a:lnTo>
                    <a:cubicBezTo>
                      <a:pt x="48" y="237"/>
                      <a:pt x="27" y="259"/>
                      <a:pt x="7" y="281"/>
                    </a:cubicBezTo>
                    <a:cubicBezTo>
                      <a:pt x="5" y="283"/>
                      <a:pt x="4" y="286"/>
                      <a:pt x="1" y="289"/>
                    </a:cubicBezTo>
                    <a:cubicBezTo>
                      <a:pt x="294" y="477"/>
                      <a:pt x="547" y="735"/>
                      <a:pt x="733" y="1058"/>
                    </a:cubicBezTo>
                    <a:cubicBezTo>
                      <a:pt x="821" y="1212"/>
                      <a:pt x="890" y="1373"/>
                      <a:pt x="939" y="1536"/>
                    </a:cubicBezTo>
                    <a:lnTo>
                      <a:pt x="942" y="1548"/>
                    </a:lnTo>
                    <a:cubicBezTo>
                      <a:pt x="951" y="1574"/>
                      <a:pt x="958" y="1602"/>
                      <a:pt x="965" y="1629"/>
                    </a:cubicBezTo>
                    <a:cubicBezTo>
                      <a:pt x="965" y="1632"/>
                      <a:pt x="967" y="1636"/>
                      <a:pt x="967" y="1639"/>
                    </a:cubicBezTo>
                    <a:cubicBezTo>
                      <a:pt x="1004" y="1785"/>
                      <a:pt x="1026" y="1934"/>
                      <a:pt x="1032" y="2083"/>
                    </a:cubicBezTo>
                    <a:cubicBezTo>
                      <a:pt x="1032" y="2087"/>
                      <a:pt x="1033" y="2091"/>
                      <a:pt x="1033" y="2096"/>
                    </a:cubicBezTo>
                    <a:cubicBezTo>
                      <a:pt x="1033" y="2121"/>
                      <a:pt x="1035" y="2144"/>
                      <a:pt x="1035" y="2169"/>
                    </a:cubicBezTo>
                    <a:cubicBezTo>
                      <a:pt x="1035" y="2175"/>
                      <a:pt x="1035" y="2180"/>
                      <a:pt x="1035" y="2186"/>
                    </a:cubicBezTo>
                    <a:cubicBezTo>
                      <a:pt x="1035" y="2189"/>
                      <a:pt x="1035" y="2193"/>
                      <a:pt x="1035" y="2196"/>
                    </a:cubicBezTo>
                    <a:cubicBezTo>
                      <a:pt x="1035" y="2224"/>
                      <a:pt x="1033" y="2253"/>
                      <a:pt x="1032" y="2281"/>
                    </a:cubicBezTo>
                    <a:cubicBezTo>
                      <a:pt x="1032" y="2293"/>
                      <a:pt x="1032" y="2303"/>
                      <a:pt x="1030" y="2315"/>
                    </a:cubicBezTo>
                    <a:cubicBezTo>
                      <a:pt x="1029" y="2339"/>
                      <a:pt x="1027" y="2361"/>
                      <a:pt x="1026" y="2384"/>
                    </a:cubicBezTo>
                    <a:cubicBezTo>
                      <a:pt x="1024" y="2401"/>
                      <a:pt x="1023" y="2418"/>
                      <a:pt x="1020" y="2434"/>
                    </a:cubicBezTo>
                    <a:cubicBezTo>
                      <a:pt x="1018" y="2451"/>
                      <a:pt x="1017" y="2465"/>
                      <a:pt x="1014" y="2482"/>
                    </a:cubicBezTo>
                    <a:cubicBezTo>
                      <a:pt x="1011" y="2505"/>
                      <a:pt x="1008" y="2527"/>
                      <a:pt x="1005" y="2551"/>
                    </a:cubicBezTo>
                    <a:cubicBezTo>
                      <a:pt x="1004" y="2558"/>
                      <a:pt x="1002" y="2567"/>
                      <a:pt x="1001" y="2574"/>
                    </a:cubicBezTo>
                    <a:cubicBezTo>
                      <a:pt x="995" y="2604"/>
                      <a:pt x="989" y="2635"/>
                      <a:pt x="983" y="2664"/>
                    </a:cubicBezTo>
                    <a:cubicBezTo>
                      <a:pt x="939" y="2866"/>
                      <a:pt x="868" y="3057"/>
                      <a:pt x="775" y="3236"/>
                    </a:cubicBezTo>
                    <a:cubicBezTo>
                      <a:pt x="1122" y="3249"/>
                      <a:pt x="1447" y="3340"/>
                      <a:pt x="1736" y="3492"/>
                    </a:cubicBezTo>
                    <a:cubicBezTo>
                      <a:pt x="1736" y="3483"/>
                      <a:pt x="1736" y="3474"/>
                      <a:pt x="1737" y="3465"/>
                    </a:cubicBezTo>
                    <a:cubicBezTo>
                      <a:pt x="1737" y="3445"/>
                      <a:pt x="1739" y="3426"/>
                      <a:pt x="1740" y="3406"/>
                    </a:cubicBezTo>
                    <a:cubicBezTo>
                      <a:pt x="1742" y="3390"/>
                      <a:pt x="1743" y="3373"/>
                      <a:pt x="1744" y="3356"/>
                    </a:cubicBezTo>
                    <a:cubicBezTo>
                      <a:pt x="1747" y="3340"/>
                      <a:pt x="1747" y="3324"/>
                      <a:pt x="1750" y="3309"/>
                    </a:cubicBezTo>
                    <a:cubicBezTo>
                      <a:pt x="1755" y="3275"/>
                      <a:pt x="1759" y="3243"/>
                      <a:pt x="1764" y="3211"/>
                    </a:cubicBezTo>
                    <a:lnTo>
                      <a:pt x="1767" y="3196"/>
                    </a:lnTo>
                    <a:cubicBezTo>
                      <a:pt x="1772" y="3168"/>
                      <a:pt x="1777" y="3138"/>
                      <a:pt x="1783" y="3110"/>
                    </a:cubicBezTo>
                    <a:cubicBezTo>
                      <a:pt x="1786" y="3100"/>
                      <a:pt x="1787" y="3091"/>
                      <a:pt x="1790" y="3081"/>
                    </a:cubicBezTo>
                    <a:cubicBezTo>
                      <a:pt x="1796" y="3057"/>
                      <a:pt x="1800" y="3034"/>
                      <a:pt x="1808" y="3010"/>
                    </a:cubicBezTo>
                    <a:cubicBezTo>
                      <a:pt x="1811" y="3000"/>
                      <a:pt x="1814" y="2988"/>
                      <a:pt x="1817" y="2978"/>
                    </a:cubicBezTo>
                    <a:cubicBezTo>
                      <a:pt x="1823" y="2956"/>
                      <a:pt x="1828" y="2934"/>
                      <a:pt x="1836" y="2912"/>
                    </a:cubicBezTo>
                    <a:cubicBezTo>
                      <a:pt x="1839" y="2900"/>
                      <a:pt x="1843" y="2890"/>
                      <a:pt x="1846" y="2878"/>
                    </a:cubicBezTo>
                    <a:cubicBezTo>
                      <a:pt x="1849" y="2869"/>
                      <a:pt x="1852" y="2862"/>
                      <a:pt x="1855" y="2853"/>
                    </a:cubicBezTo>
                    <a:cubicBezTo>
                      <a:pt x="2026" y="2353"/>
                      <a:pt x="2370" y="1912"/>
                      <a:pt x="2862" y="1627"/>
                    </a:cubicBezTo>
                    <a:cubicBezTo>
                      <a:pt x="3185" y="1442"/>
                      <a:pt x="3532" y="1345"/>
                      <a:pt x="3880" y="1327"/>
                    </a:cubicBezTo>
                    <a:cubicBezTo>
                      <a:pt x="3872" y="1293"/>
                      <a:pt x="3864" y="1258"/>
                      <a:pt x="3855" y="1223"/>
                    </a:cubicBezTo>
                    <a:cubicBezTo>
                      <a:pt x="3855" y="1221"/>
                      <a:pt x="3853" y="1220"/>
                      <a:pt x="3853" y="1218"/>
                    </a:cubicBezTo>
                    <a:cubicBezTo>
                      <a:pt x="3844" y="1187"/>
                      <a:pt x="3836" y="1156"/>
                      <a:pt x="3825" y="1124"/>
                    </a:cubicBezTo>
                    <a:cubicBezTo>
                      <a:pt x="3825" y="1121"/>
                      <a:pt x="3824" y="1118"/>
                      <a:pt x="3822" y="1115"/>
                    </a:cubicBezTo>
                    <a:cubicBezTo>
                      <a:pt x="3813" y="1086"/>
                      <a:pt x="3803" y="1056"/>
                      <a:pt x="3793" y="1027"/>
                    </a:cubicBezTo>
                    <a:cubicBezTo>
                      <a:pt x="3791" y="1022"/>
                      <a:pt x="3788" y="1016"/>
                      <a:pt x="3787" y="1012"/>
                    </a:cubicBezTo>
                    <a:cubicBezTo>
                      <a:pt x="3777" y="984"/>
                      <a:pt x="3766" y="957"/>
                      <a:pt x="3755" y="931"/>
                    </a:cubicBezTo>
                    <a:cubicBezTo>
                      <a:pt x="3753" y="928"/>
                      <a:pt x="3753" y="925"/>
                      <a:pt x="3752" y="922"/>
                    </a:cubicBezTo>
                    <a:cubicBezTo>
                      <a:pt x="3376" y="954"/>
                      <a:pt x="3002" y="1068"/>
                      <a:pt x="2655" y="1268"/>
                    </a:cubicBezTo>
                    <a:cubicBezTo>
                      <a:pt x="2130" y="1570"/>
                      <a:pt x="1727" y="2041"/>
                      <a:pt x="1506" y="2601"/>
                    </a:cubicBezTo>
                    <a:cubicBezTo>
                      <a:pt x="1478" y="2589"/>
                      <a:pt x="1451" y="2576"/>
                      <a:pt x="1423" y="2563"/>
                    </a:cubicBezTo>
                    <a:cubicBezTo>
                      <a:pt x="1425" y="2557"/>
                      <a:pt x="1425" y="2551"/>
                      <a:pt x="1426" y="2545"/>
                    </a:cubicBezTo>
                    <a:cubicBezTo>
                      <a:pt x="1428" y="2541"/>
                      <a:pt x="1428" y="2536"/>
                      <a:pt x="1428" y="2533"/>
                    </a:cubicBezTo>
                    <a:cubicBezTo>
                      <a:pt x="1429" y="2526"/>
                      <a:pt x="1431" y="2518"/>
                      <a:pt x="1431" y="2510"/>
                    </a:cubicBezTo>
                    <a:cubicBezTo>
                      <a:pt x="1431" y="2507"/>
                      <a:pt x="1432" y="2504"/>
                      <a:pt x="1432" y="2501"/>
                    </a:cubicBezTo>
                    <a:cubicBezTo>
                      <a:pt x="1432" y="2493"/>
                      <a:pt x="1434" y="2485"/>
                      <a:pt x="1435" y="2476"/>
                    </a:cubicBezTo>
                    <a:cubicBezTo>
                      <a:pt x="1435" y="2471"/>
                      <a:pt x="1437" y="2467"/>
                      <a:pt x="1437" y="2464"/>
                    </a:cubicBezTo>
                    <a:cubicBezTo>
                      <a:pt x="1437" y="2457"/>
                      <a:pt x="1438" y="2448"/>
                      <a:pt x="1438" y="2440"/>
                    </a:cubicBezTo>
                    <a:cubicBezTo>
                      <a:pt x="1438" y="2440"/>
                      <a:pt x="1440" y="2440"/>
                      <a:pt x="1440" y="2439"/>
                    </a:cubicBezTo>
                    <a:cubicBezTo>
                      <a:pt x="1440" y="2436"/>
                      <a:pt x="1440" y="2432"/>
                      <a:pt x="1440" y="2427"/>
                    </a:cubicBezTo>
                    <a:cubicBezTo>
                      <a:pt x="1441" y="2420"/>
                      <a:pt x="1441" y="2412"/>
                      <a:pt x="1443" y="2405"/>
                    </a:cubicBezTo>
                    <a:cubicBezTo>
                      <a:pt x="1443" y="2393"/>
                      <a:pt x="1444" y="2381"/>
                      <a:pt x="1444" y="2370"/>
                    </a:cubicBezTo>
                    <a:cubicBezTo>
                      <a:pt x="1444" y="2368"/>
                      <a:pt x="1446" y="2368"/>
                      <a:pt x="1446" y="2367"/>
                    </a:cubicBezTo>
                    <a:cubicBezTo>
                      <a:pt x="1446" y="2356"/>
                      <a:pt x="1447" y="2346"/>
                      <a:pt x="1447" y="2336"/>
                    </a:cubicBezTo>
                    <a:lnTo>
                      <a:pt x="1447" y="2334"/>
                    </a:lnTo>
                    <a:cubicBezTo>
                      <a:pt x="1450" y="2286"/>
                      <a:pt x="1451" y="2236"/>
                      <a:pt x="1451" y="2186"/>
                    </a:cubicBezTo>
                    <a:cubicBezTo>
                      <a:pt x="1451" y="2177"/>
                      <a:pt x="1451" y="2168"/>
                      <a:pt x="1451" y="2159"/>
                    </a:cubicBezTo>
                    <a:lnTo>
                      <a:pt x="1451" y="2158"/>
                    </a:lnTo>
                    <a:cubicBezTo>
                      <a:pt x="1451" y="2155"/>
                      <a:pt x="1451" y="2152"/>
                      <a:pt x="1451" y="2150"/>
                    </a:cubicBezTo>
                    <a:lnTo>
                      <a:pt x="1451" y="2149"/>
                    </a:lnTo>
                    <a:lnTo>
                      <a:pt x="1450" y="2124"/>
                    </a:lnTo>
                    <a:cubicBezTo>
                      <a:pt x="1450" y="2109"/>
                      <a:pt x="1448" y="2094"/>
                      <a:pt x="1448" y="2080"/>
                    </a:cubicBezTo>
                    <a:cubicBezTo>
                      <a:pt x="1448" y="2074"/>
                      <a:pt x="1448" y="2069"/>
                      <a:pt x="1448" y="2063"/>
                    </a:cubicBezTo>
                    <a:lnTo>
                      <a:pt x="1448" y="2062"/>
                    </a:lnTo>
                    <a:cubicBezTo>
                      <a:pt x="1447" y="2060"/>
                      <a:pt x="1447" y="2057"/>
                      <a:pt x="1447" y="2055"/>
                    </a:cubicBezTo>
                    <a:cubicBezTo>
                      <a:pt x="1447" y="2055"/>
                      <a:pt x="1447" y="2055"/>
                      <a:pt x="1447" y="2053"/>
                    </a:cubicBezTo>
                    <a:cubicBezTo>
                      <a:pt x="1447" y="2046"/>
                      <a:pt x="1447" y="2040"/>
                      <a:pt x="1446" y="2032"/>
                    </a:cubicBezTo>
                    <a:cubicBezTo>
                      <a:pt x="1446" y="2031"/>
                      <a:pt x="1446" y="2031"/>
                      <a:pt x="1446" y="2031"/>
                    </a:cubicBezTo>
                    <a:cubicBezTo>
                      <a:pt x="1446" y="2012"/>
                      <a:pt x="1444" y="1994"/>
                      <a:pt x="1443" y="1975"/>
                    </a:cubicBezTo>
                    <a:lnTo>
                      <a:pt x="1443" y="1974"/>
                    </a:lnTo>
                    <a:cubicBezTo>
                      <a:pt x="1441" y="1966"/>
                      <a:pt x="1441" y="1957"/>
                      <a:pt x="1440" y="1949"/>
                    </a:cubicBezTo>
                    <a:cubicBezTo>
                      <a:pt x="1440" y="1946"/>
                      <a:pt x="1440" y="1943"/>
                      <a:pt x="1440" y="1941"/>
                    </a:cubicBezTo>
                    <a:cubicBezTo>
                      <a:pt x="1440" y="1940"/>
                      <a:pt x="1440" y="1940"/>
                      <a:pt x="1440" y="1940"/>
                    </a:cubicBezTo>
                    <a:cubicBezTo>
                      <a:pt x="1438" y="1931"/>
                      <a:pt x="1437" y="1922"/>
                      <a:pt x="1437" y="1915"/>
                    </a:cubicBezTo>
                    <a:lnTo>
                      <a:pt x="1437" y="1913"/>
                    </a:lnTo>
                    <a:cubicBezTo>
                      <a:pt x="1437" y="1910"/>
                      <a:pt x="1435" y="1909"/>
                      <a:pt x="1435" y="1906"/>
                    </a:cubicBezTo>
                    <a:cubicBezTo>
                      <a:pt x="1435" y="1904"/>
                      <a:pt x="1435" y="1904"/>
                      <a:pt x="1435" y="1904"/>
                    </a:cubicBezTo>
                    <a:cubicBezTo>
                      <a:pt x="1435" y="1895"/>
                      <a:pt x="1434" y="1887"/>
                      <a:pt x="1432" y="1878"/>
                    </a:cubicBezTo>
                    <a:cubicBezTo>
                      <a:pt x="1432" y="1875"/>
                      <a:pt x="1432" y="1872"/>
                      <a:pt x="1432" y="1870"/>
                    </a:cubicBezTo>
                    <a:lnTo>
                      <a:pt x="1432" y="1869"/>
                    </a:lnTo>
                    <a:cubicBezTo>
                      <a:pt x="1431" y="1860"/>
                      <a:pt x="1429" y="1853"/>
                      <a:pt x="1428" y="1844"/>
                    </a:cubicBezTo>
                    <a:cubicBezTo>
                      <a:pt x="1428" y="1844"/>
                      <a:pt x="1428" y="1842"/>
                      <a:pt x="1428" y="1842"/>
                    </a:cubicBezTo>
                    <a:lnTo>
                      <a:pt x="1428" y="1835"/>
                    </a:lnTo>
                    <a:lnTo>
                      <a:pt x="1426" y="1834"/>
                    </a:lnTo>
                    <a:cubicBezTo>
                      <a:pt x="1426" y="1825"/>
                      <a:pt x="1425" y="1817"/>
                      <a:pt x="1423" y="1809"/>
                    </a:cubicBezTo>
                    <a:cubicBezTo>
                      <a:pt x="1423" y="1809"/>
                      <a:pt x="1423" y="1807"/>
                      <a:pt x="1423" y="1807"/>
                    </a:cubicBezTo>
                    <a:cubicBezTo>
                      <a:pt x="1423" y="1804"/>
                      <a:pt x="1422" y="1801"/>
                      <a:pt x="1422" y="1798"/>
                    </a:cubicBezTo>
                    <a:cubicBezTo>
                      <a:pt x="1422" y="1798"/>
                      <a:pt x="1422" y="1798"/>
                      <a:pt x="1422" y="1797"/>
                    </a:cubicBezTo>
                    <a:cubicBezTo>
                      <a:pt x="1422" y="1795"/>
                      <a:pt x="1422" y="1794"/>
                      <a:pt x="1420" y="1791"/>
                    </a:cubicBezTo>
                    <a:lnTo>
                      <a:pt x="1420" y="1789"/>
                    </a:lnTo>
                    <a:cubicBezTo>
                      <a:pt x="1418" y="1770"/>
                      <a:pt x="1415" y="1750"/>
                      <a:pt x="1412" y="1731"/>
                    </a:cubicBezTo>
                    <a:cubicBezTo>
                      <a:pt x="1410" y="1722"/>
                      <a:pt x="1409" y="1713"/>
                      <a:pt x="1407" y="1704"/>
                    </a:cubicBezTo>
                    <a:lnTo>
                      <a:pt x="1406" y="1704"/>
                    </a:lnTo>
                    <a:lnTo>
                      <a:pt x="1406" y="1703"/>
                    </a:lnTo>
                    <a:cubicBezTo>
                      <a:pt x="1406" y="1697"/>
                      <a:pt x="1404" y="1691"/>
                      <a:pt x="1403" y="1685"/>
                    </a:cubicBezTo>
                    <a:cubicBezTo>
                      <a:pt x="1403" y="1683"/>
                      <a:pt x="1403" y="1683"/>
                      <a:pt x="1403" y="1683"/>
                    </a:cubicBezTo>
                    <a:cubicBezTo>
                      <a:pt x="1401" y="1676"/>
                      <a:pt x="1400" y="1669"/>
                      <a:pt x="1398" y="1661"/>
                    </a:cubicBezTo>
                    <a:lnTo>
                      <a:pt x="1398" y="1660"/>
                    </a:lnTo>
                    <a:cubicBezTo>
                      <a:pt x="1397" y="1651"/>
                      <a:pt x="1395" y="1644"/>
                      <a:pt x="1393" y="1636"/>
                    </a:cubicBezTo>
                    <a:lnTo>
                      <a:pt x="1391" y="1627"/>
                    </a:lnTo>
                    <a:cubicBezTo>
                      <a:pt x="1391" y="1626"/>
                      <a:pt x="1391" y="1625"/>
                      <a:pt x="1391" y="1623"/>
                    </a:cubicBezTo>
                    <a:cubicBezTo>
                      <a:pt x="1390" y="1622"/>
                      <a:pt x="1390" y="1620"/>
                      <a:pt x="1390" y="1620"/>
                    </a:cubicBezTo>
                    <a:lnTo>
                      <a:pt x="1390" y="1616"/>
                    </a:lnTo>
                    <a:cubicBezTo>
                      <a:pt x="1385" y="1597"/>
                      <a:pt x="1381" y="1577"/>
                      <a:pt x="1375" y="1558"/>
                    </a:cubicBezTo>
                    <a:cubicBezTo>
                      <a:pt x="1375" y="1557"/>
                      <a:pt x="1375" y="1557"/>
                      <a:pt x="1375" y="1557"/>
                    </a:cubicBezTo>
                    <a:lnTo>
                      <a:pt x="1369" y="1532"/>
                    </a:lnTo>
                    <a:cubicBezTo>
                      <a:pt x="1367" y="1529"/>
                      <a:pt x="1367" y="1526"/>
                      <a:pt x="1367" y="1523"/>
                    </a:cubicBezTo>
                    <a:lnTo>
                      <a:pt x="1366" y="1523"/>
                    </a:lnTo>
                    <a:lnTo>
                      <a:pt x="1360" y="1498"/>
                    </a:lnTo>
                    <a:cubicBezTo>
                      <a:pt x="1359" y="1495"/>
                      <a:pt x="1359" y="1492"/>
                      <a:pt x="1357" y="1489"/>
                    </a:cubicBezTo>
                    <a:cubicBezTo>
                      <a:pt x="1357" y="1488"/>
                      <a:pt x="1357" y="1486"/>
                      <a:pt x="1356" y="1485"/>
                    </a:cubicBezTo>
                    <a:lnTo>
                      <a:pt x="1356" y="1483"/>
                    </a:lnTo>
                    <a:cubicBezTo>
                      <a:pt x="1344" y="1440"/>
                      <a:pt x="1332" y="1396"/>
                      <a:pt x="1317" y="1355"/>
                    </a:cubicBezTo>
                    <a:cubicBezTo>
                      <a:pt x="1314" y="1346"/>
                      <a:pt x="1312" y="1337"/>
                      <a:pt x="1310" y="1330"/>
                    </a:cubicBezTo>
                    <a:lnTo>
                      <a:pt x="1309" y="1330"/>
                    </a:lnTo>
                    <a:cubicBezTo>
                      <a:pt x="1253" y="1162"/>
                      <a:pt x="1180" y="1002"/>
                      <a:pt x="1092" y="848"/>
                    </a:cubicBezTo>
                    <a:cubicBezTo>
                      <a:pt x="895" y="508"/>
                      <a:pt x="628" y="221"/>
                      <a:pt x="316" y="2"/>
                    </a:cubicBezTo>
                    <a:cubicBezTo>
                      <a:pt x="316" y="0"/>
                      <a:pt x="316" y="0"/>
                      <a:pt x="316" y="0"/>
                    </a:cubicBezTo>
                    <a:close/>
                  </a:path>
                </a:pathLst>
              </a:custGeom>
              <a:solidFill>
                <a:srgbClr val="FA91FF">
                  <a:alpha val="6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8153710" y="4299793"/>
                <a:ext cx="308961" cy="278009"/>
              </a:xfrm>
              <a:custGeom>
                <a:avLst/>
                <a:gdLst/>
                <a:ahLst/>
                <a:cxnLst/>
                <a:rect l="l" t="t" r="r" b="b"/>
                <a:pathLst>
                  <a:path w="3883" h="3494" extrusionOk="0">
                    <a:moveTo>
                      <a:pt x="1584" y="1980"/>
                    </a:moveTo>
                    <a:lnTo>
                      <a:pt x="1584" y="1980"/>
                    </a:lnTo>
                    <a:cubicBezTo>
                      <a:pt x="1583" y="1980"/>
                      <a:pt x="1582" y="1980"/>
                      <a:pt x="1581" y="1981"/>
                    </a:cubicBezTo>
                    <a:lnTo>
                      <a:pt x="1581" y="1981"/>
                    </a:lnTo>
                    <a:lnTo>
                      <a:pt x="1584" y="1980"/>
                    </a:lnTo>
                    <a:close/>
                    <a:moveTo>
                      <a:pt x="2145" y="1"/>
                    </a:moveTo>
                    <a:cubicBezTo>
                      <a:pt x="2145" y="3"/>
                      <a:pt x="2145" y="5"/>
                      <a:pt x="2145" y="6"/>
                    </a:cubicBezTo>
                    <a:cubicBezTo>
                      <a:pt x="2145" y="18"/>
                      <a:pt x="2143" y="30"/>
                      <a:pt x="2143" y="42"/>
                    </a:cubicBezTo>
                    <a:cubicBezTo>
                      <a:pt x="2142" y="64"/>
                      <a:pt x="2140" y="87"/>
                      <a:pt x="2137" y="109"/>
                    </a:cubicBezTo>
                    <a:cubicBezTo>
                      <a:pt x="2136" y="127"/>
                      <a:pt x="2134" y="143"/>
                      <a:pt x="2133" y="161"/>
                    </a:cubicBezTo>
                    <a:cubicBezTo>
                      <a:pt x="2131" y="176"/>
                      <a:pt x="2130" y="192"/>
                      <a:pt x="2127" y="207"/>
                    </a:cubicBezTo>
                    <a:cubicBezTo>
                      <a:pt x="2124" y="230"/>
                      <a:pt x="2121" y="254"/>
                      <a:pt x="2117" y="277"/>
                    </a:cubicBezTo>
                    <a:cubicBezTo>
                      <a:pt x="2117" y="285"/>
                      <a:pt x="2114" y="292"/>
                      <a:pt x="2114" y="301"/>
                    </a:cubicBezTo>
                    <a:cubicBezTo>
                      <a:pt x="2108" y="330"/>
                      <a:pt x="2102" y="360"/>
                      <a:pt x="2096" y="389"/>
                    </a:cubicBezTo>
                    <a:cubicBezTo>
                      <a:pt x="2096" y="389"/>
                      <a:pt x="2096" y="391"/>
                      <a:pt x="2096" y="391"/>
                    </a:cubicBezTo>
                    <a:cubicBezTo>
                      <a:pt x="2049" y="604"/>
                      <a:pt x="1972" y="808"/>
                      <a:pt x="1871" y="995"/>
                    </a:cubicBezTo>
                    <a:cubicBezTo>
                      <a:pt x="1863" y="1008"/>
                      <a:pt x="1855" y="1023"/>
                      <a:pt x="1847" y="1036"/>
                    </a:cubicBezTo>
                    <a:cubicBezTo>
                      <a:pt x="1837" y="1052"/>
                      <a:pt x="1828" y="1068"/>
                      <a:pt x="1818" y="1084"/>
                    </a:cubicBezTo>
                    <a:cubicBezTo>
                      <a:pt x="1800" y="1114"/>
                      <a:pt x="1782" y="1143"/>
                      <a:pt x="1763" y="1171"/>
                    </a:cubicBezTo>
                    <a:cubicBezTo>
                      <a:pt x="1762" y="1173"/>
                      <a:pt x="1762" y="1173"/>
                      <a:pt x="1762" y="1173"/>
                    </a:cubicBezTo>
                    <a:cubicBezTo>
                      <a:pt x="1663" y="1320"/>
                      <a:pt x="1545" y="1457"/>
                      <a:pt x="1410" y="1579"/>
                    </a:cubicBezTo>
                    <a:cubicBezTo>
                      <a:pt x="1408" y="1581"/>
                      <a:pt x="1408" y="1582"/>
                      <a:pt x="1407" y="1582"/>
                    </a:cubicBezTo>
                    <a:cubicBezTo>
                      <a:pt x="1385" y="1603"/>
                      <a:pt x="1363" y="1622"/>
                      <a:pt x="1341" y="1640"/>
                    </a:cubicBezTo>
                    <a:cubicBezTo>
                      <a:pt x="1333" y="1645"/>
                      <a:pt x="1327" y="1651"/>
                      <a:pt x="1320" y="1657"/>
                    </a:cubicBezTo>
                    <a:cubicBezTo>
                      <a:pt x="1302" y="1672"/>
                      <a:pt x="1285" y="1685"/>
                      <a:pt x="1267" y="1700"/>
                    </a:cubicBezTo>
                    <a:cubicBezTo>
                      <a:pt x="1254" y="1709"/>
                      <a:pt x="1240" y="1719"/>
                      <a:pt x="1227" y="1729"/>
                    </a:cubicBezTo>
                    <a:cubicBezTo>
                      <a:pt x="1214" y="1740"/>
                      <a:pt x="1201" y="1749"/>
                      <a:pt x="1187" y="1757"/>
                    </a:cubicBezTo>
                    <a:cubicBezTo>
                      <a:pt x="1168" y="1771"/>
                      <a:pt x="1149" y="1784"/>
                      <a:pt x="1129" y="1797"/>
                    </a:cubicBezTo>
                    <a:cubicBezTo>
                      <a:pt x="1120" y="1803"/>
                      <a:pt x="1111" y="1809"/>
                      <a:pt x="1102" y="1815"/>
                    </a:cubicBezTo>
                    <a:cubicBezTo>
                      <a:pt x="1077" y="1831"/>
                      <a:pt x="1052" y="1846"/>
                      <a:pt x="1027" y="1860"/>
                    </a:cubicBezTo>
                    <a:cubicBezTo>
                      <a:pt x="1024" y="1862"/>
                      <a:pt x="1021" y="1863"/>
                      <a:pt x="1018" y="1866"/>
                    </a:cubicBezTo>
                    <a:cubicBezTo>
                      <a:pt x="1015" y="1868"/>
                      <a:pt x="1012" y="1869"/>
                      <a:pt x="1009" y="1871"/>
                    </a:cubicBezTo>
                    <a:cubicBezTo>
                      <a:pt x="981" y="1887"/>
                      <a:pt x="953" y="1902"/>
                      <a:pt x="925" y="1916"/>
                    </a:cubicBezTo>
                    <a:cubicBezTo>
                      <a:pt x="919" y="1919"/>
                      <a:pt x="914" y="1922"/>
                      <a:pt x="909" y="1925"/>
                    </a:cubicBezTo>
                    <a:cubicBezTo>
                      <a:pt x="881" y="1940"/>
                      <a:pt x="852" y="1953"/>
                      <a:pt x="824" y="1966"/>
                    </a:cubicBezTo>
                    <a:cubicBezTo>
                      <a:pt x="818" y="1969"/>
                      <a:pt x="810" y="1972"/>
                      <a:pt x="805" y="1975"/>
                    </a:cubicBezTo>
                    <a:cubicBezTo>
                      <a:pt x="778" y="1987"/>
                      <a:pt x="750" y="1999"/>
                      <a:pt x="724" y="2009"/>
                    </a:cubicBezTo>
                    <a:cubicBezTo>
                      <a:pt x="715" y="2012"/>
                      <a:pt x="706" y="2017"/>
                      <a:pt x="697" y="2019"/>
                    </a:cubicBezTo>
                    <a:cubicBezTo>
                      <a:pt x="672" y="2028"/>
                      <a:pt x="648" y="2037"/>
                      <a:pt x="623" y="2046"/>
                    </a:cubicBezTo>
                    <a:cubicBezTo>
                      <a:pt x="612" y="2050"/>
                      <a:pt x="598" y="2055"/>
                      <a:pt x="587" y="2058"/>
                    </a:cubicBezTo>
                    <a:cubicBezTo>
                      <a:pt x="566" y="2065"/>
                      <a:pt x="545" y="2071"/>
                      <a:pt x="525" y="2077"/>
                    </a:cubicBezTo>
                    <a:cubicBezTo>
                      <a:pt x="509" y="2083"/>
                      <a:pt x="491" y="2087"/>
                      <a:pt x="475" y="2092"/>
                    </a:cubicBezTo>
                    <a:cubicBezTo>
                      <a:pt x="457" y="2096"/>
                      <a:pt x="441" y="2100"/>
                      <a:pt x="425" y="2103"/>
                    </a:cubicBezTo>
                    <a:cubicBezTo>
                      <a:pt x="403" y="2109"/>
                      <a:pt x="382" y="2114"/>
                      <a:pt x="361" y="2118"/>
                    </a:cubicBezTo>
                    <a:cubicBezTo>
                      <a:pt x="348" y="2121"/>
                      <a:pt x="335" y="2124"/>
                      <a:pt x="323" y="2127"/>
                    </a:cubicBezTo>
                    <a:cubicBezTo>
                      <a:pt x="297" y="2131"/>
                      <a:pt x="271" y="2136"/>
                      <a:pt x="246" y="2140"/>
                    </a:cubicBezTo>
                    <a:cubicBezTo>
                      <a:pt x="236" y="2142"/>
                      <a:pt x="227" y="2143"/>
                      <a:pt x="217" y="2145"/>
                    </a:cubicBezTo>
                    <a:cubicBezTo>
                      <a:pt x="189" y="2149"/>
                      <a:pt x="160" y="2152"/>
                      <a:pt x="130" y="2155"/>
                    </a:cubicBezTo>
                    <a:cubicBezTo>
                      <a:pt x="124" y="2156"/>
                      <a:pt x="117" y="2156"/>
                      <a:pt x="110" y="2158"/>
                    </a:cubicBezTo>
                    <a:cubicBezTo>
                      <a:pt x="79" y="2161"/>
                      <a:pt x="46" y="2162"/>
                      <a:pt x="15" y="2165"/>
                    </a:cubicBezTo>
                    <a:lnTo>
                      <a:pt x="1" y="2165"/>
                    </a:lnTo>
                    <a:cubicBezTo>
                      <a:pt x="3" y="2174"/>
                      <a:pt x="5" y="2181"/>
                      <a:pt x="6" y="2190"/>
                    </a:cubicBezTo>
                    <a:cubicBezTo>
                      <a:pt x="11" y="2208"/>
                      <a:pt x="15" y="2227"/>
                      <a:pt x="20" y="2245"/>
                    </a:cubicBezTo>
                    <a:cubicBezTo>
                      <a:pt x="24" y="2262"/>
                      <a:pt x="29" y="2280"/>
                      <a:pt x="34" y="2298"/>
                    </a:cubicBezTo>
                    <a:cubicBezTo>
                      <a:pt x="39" y="2313"/>
                      <a:pt x="43" y="2329"/>
                      <a:pt x="48" y="2343"/>
                    </a:cubicBezTo>
                    <a:cubicBezTo>
                      <a:pt x="54" y="2364"/>
                      <a:pt x="61" y="2385"/>
                      <a:pt x="67" y="2405"/>
                    </a:cubicBezTo>
                    <a:cubicBezTo>
                      <a:pt x="71" y="2417"/>
                      <a:pt x="76" y="2429"/>
                      <a:pt x="80" y="2442"/>
                    </a:cubicBezTo>
                    <a:cubicBezTo>
                      <a:pt x="87" y="2464"/>
                      <a:pt x="96" y="2488"/>
                      <a:pt x="105" y="2510"/>
                    </a:cubicBezTo>
                    <a:lnTo>
                      <a:pt x="117" y="2539"/>
                    </a:lnTo>
                    <a:cubicBezTo>
                      <a:pt x="121" y="2551"/>
                      <a:pt x="126" y="2561"/>
                      <a:pt x="130" y="2573"/>
                    </a:cubicBezTo>
                    <a:lnTo>
                      <a:pt x="136" y="2573"/>
                    </a:lnTo>
                    <a:cubicBezTo>
                      <a:pt x="145" y="2572"/>
                      <a:pt x="154" y="2570"/>
                      <a:pt x="163" y="2570"/>
                    </a:cubicBezTo>
                    <a:cubicBezTo>
                      <a:pt x="165" y="2570"/>
                      <a:pt x="167" y="2569"/>
                      <a:pt x="170" y="2569"/>
                    </a:cubicBezTo>
                    <a:lnTo>
                      <a:pt x="171" y="2569"/>
                    </a:lnTo>
                    <a:cubicBezTo>
                      <a:pt x="180" y="2569"/>
                      <a:pt x="189" y="2567"/>
                      <a:pt x="198" y="2566"/>
                    </a:cubicBezTo>
                    <a:cubicBezTo>
                      <a:pt x="201" y="2566"/>
                      <a:pt x="204" y="2566"/>
                      <a:pt x="207" y="2564"/>
                    </a:cubicBezTo>
                    <a:cubicBezTo>
                      <a:pt x="238" y="2561"/>
                      <a:pt x="270" y="2557"/>
                      <a:pt x="302" y="2553"/>
                    </a:cubicBezTo>
                    <a:cubicBezTo>
                      <a:pt x="302" y="2553"/>
                      <a:pt x="302" y="2551"/>
                      <a:pt x="304" y="2551"/>
                    </a:cubicBezTo>
                    <a:cubicBezTo>
                      <a:pt x="307" y="2551"/>
                      <a:pt x="310" y="2551"/>
                      <a:pt x="313" y="2550"/>
                    </a:cubicBezTo>
                    <a:lnTo>
                      <a:pt x="320" y="2550"/>
                    </a:lnTo>
                    <a:lnTo>
                      <a:pt x="320" y="2548"/>
                    </a:lnTo>
                    <a:cubicBezTo>
                      <a:pt x="329" y="2547"/>
                      <a:pt x="336" y="2547"/>
                      <a:pt x="345" y="2545"/>
                    </a:cubicBezTo>
                    <a:cubicBezTo>
                      <a:pt x="354" y="2544"/>
                      <a:pt x="363" y="2542"/>
                      <a:pt x="372" y="2541"/>
                    </a:cubicBezTo>
                    <a:cubicBezTo>
                      <a:pt x="375" y="2539"/>
                      <a:pt x="378" y="2539"/>
                      <a:pt x="380" y="2538"/>
                    </a:cubicBezTo>
                    <a:lnTo>
                      <a:pt x="383" y="2538"/>
                    </a:lnTo>
                    <a:lnTo>
                      <a:pt x="389" y="2536"/>
                    </a:lnTo>
                    <a:lnTo>
                      <a:pt x="392" y="2536"/>
                    </a:lnTo>
                    <a:cubicBezTo>
                      <a:pt x="400" y="2535"/>
                      <a:pt x="407" y="2533"/>
                      <a:pt x="413" y="2532"/>
                    </a:cubicBezTo>
                    <a:lnTo>
                      <a:pt x="416" y="2532"/>
                    </a:lnTo>
                    <a:cubicBezTo>
                      <a:pt x="422" y="2530"/>
                      <a:pt x="429" y="2529"/>
                      <a:pt x="436" y="2528"/>
                    </a:cubicBezTo>
                    <a:lnTo>
                      <a:pt x="438" y="2526"/>
                    </a:lnTo>
                    <a:lnTo>
                      <a:pt x="444" y="2526"/>
                    </a:lnTo>
                    <a:cubicBezTo>
                      <a:pt x="454" y="2523"/>
                      <a:pt x="466" y="2522"/>
                      <a:pt x="476" y="2519"/>
                    </a:cubicBezTo>
                    <a:lnTo>
                      <a:pt x="475" y="2519"/>
                    </a:lnTo>
                    <a:cubicBezTo>
                      <a:pt x="478" y="2519"/>
                      <a:pt x="479" y="2517"/>
                      <a:pt x="482" y="2517"/>
                    </a:cubicBezTo>
                    <a:lnTo>
                      <a:pt x="484" y="2517"/>
                    </a:lnTo>
                    <a:cubicBezTo>
                      <a:pt x="503" y="2513"/>
                      <a:pt x="523" y="2507"/>
                      <a:pt x="542" y="2503"/>
                    </a:cubicBezTo>
                    <a:lnTo>
                      <a:pt x="545" y="2503"/>
                    </a:lnTo>
                    <a:cubicBezTo>
                      <a:pt x="547" y="2501"/>
                      <a:pt x="550" y="2501"/>
                      <a:pt x="551" y="2501"/>
                    </a:cubicBezTo>
                    <a:lnTo>
                      <a:pt x="553" y="2500"/>
                    </a:lnTo>
                    <a:cubicBezTo>
                      <a:pt x="562" y="2498"/>
                      <a:pt x="569" y="2497"/>
                      <a:pt x="578" y="2494"/>
                    </a:cubicBezTo>
                    <a:cubicBezTo>
                      <a:pt x="603" y="2486"/>
                      <a:pt x="628" y="2480"/>
                      <a:pt x="653" y="2472"/>
                    </a:cubicBezTo>
                    <a:lnTo>
                      <a:pt x="654" y="2472"/>
                    </a:lnTo>
                    <a:cubicBezTo>
                      <a:pt x="674" y="2466"/>
                      <a:pt x="693" y="2460"/>
                      <a:pt x="712" y="2454"/>
                    </a:cubicBezTo>
                    <a:cubicBezTo>
                      <a:pt x="715" y="2452"/>
                      <a:pt x="718" y="2452"/>
                      <a:pt x="719" y="2451"/>
                    </a:cubicBezTo>
                    <a:lnTo>
                      <a:pt x="721" y="2451"/>
                    </a:lnTo>
                    <a:lnTo>
                      <a:pt x="746" y="2442"/>
                    </a:lnTo>
                    <a:cubicBezTo>
                      <a:pt x="747" y="2442"/>
                      <a:pt x="750" y="2441"/>
                      <a:pt x="753" y="2439"/>
                    </a:cubicBezTo>
                    <a:lnTo>
                      <a:pt x="755" y="2439"/>
                    </a:lnTo>
                    <a:cubicBezTo>
                      <a:pt x="784" y="2429"/>
                      <a:pt x="815" y="2419"/>
                      <a:pt x="844" y="2407"/>
                    </a:cubicBezTo>
                    <a:lnTo>
                      <a:pt x="846" y="2407"/>
                    </a:lnTo>
                    <a:cubicBezTo>
                      <a:pt x="859" y="2401"/>
                      <a:pt x="872" y="2396"/>
                      <a:pt x="886" y="2391"/>
                    </a:cubicBezTo>
                    <a:lnTo>
                      <a:pt x="887" y="2391"/>
                    </a:lnTo>
                    <a:cubicBezTo>
                      <a:pt x="894" y="2388"/>
                      <a:pt x="902" y="2385"/>
                      <a:pt x="909" y="2380"/>
                    </a:cubicBezTo>
                    <a:lnTo>
                      <a:pt x="911" y="2380"/>
                    </a:lnTo>
                    <a:cubicBezTo>
                      <a:pt x="914" y="2379"/>
                      <a:pt x="915" y="2379"/>
                      <a:pt x="918" y="2377"/>
                    </a:cubicBezTo>
                    <a:cubicBezTo>
                      <a:pt x="927" y="2374"/>
                      <a:pt x="934" y="2370"/>
                      <a:pt x="942" y="2367"/>
                    </a:cubicBezTo>
                    <a:cubicBezTo>
                      <a:pt x="944" y="2366"/>
                      <a:pt x="947" y="2366"/>
                      <a:pt x="950" y="2364"/>
                    </a:cubicBezTo>
                    <a:lnTo>
                      <a:pt x="952" y="2364"/>
                    </a:lnTo>
                    <a:cubicBezTo>
                      <a:pt x="959" y="2360"/>
                      <a:pt x="967" y="2357"/>
                      <a:pt x="975" y="2352"/>
                    </a:cubicBezTo>
                    <a:lnTo>
                      <a:pt x="977" y="2352"/>
                    </a:lnTo>
                    <a:cubicBezTo>
                      <a:pt x="978" y="2352"/>
                      <a:pt x="981" y="2351"/>
                      <a:pt x="983" y="2349"/>
                    </a:cubicBezTo>
                    <a:lnTo>
                      <a:pt x="984" y="2349"/>
                    </a:lnTo>
                    <a:cubicBezTo>
                      <a:pt x="992" y="2345"/>
                      <a:pt x="999" y="2342"/>
                      <a:pt x="1006" y="2339"/>
                    </a:cubicBezTo>
                    <a:cubicBezTo>
                      <a:pt x="1009" y="2338"/>
                      <a:pt x="1012" y="2336"/>
                      <a:pt x="1015" y="2335"/>
                    </a:cubicBezTo>
                    <a:cubicBezTo>
                      <a:pt x="1034" y="2326"/>
                      <a:pt x="1052" y="2317"/>
                      <a:pt x="1070" y="2308"/>
                    </a:cubicBezTo>
                    <a:lnTo>
                      <a:pt x="1071" y="2308"/>
                    </a:lnTo>
                    <a:lnTo>
                      <a:pt x="1078" y="2305"/>
                    </a:lnTo>
                    <a:cubicBezTo>
                      <a:pt x="1078" y="2305"/>
                      <a:pt x="1078" y="2304"/>
                      <a:pt x="1080" y="2304"/>
                    </a:cubicBezTo>
                    <a:cubicBezTo>
                      <a:pt x="1087" y="2301"/>
                      <a:pt x="1095" y="2296"/>
                      <a:pt x="1102" y="2293"/>
                    </a:cubicBezTo>
                    <a:lnTo>
                      <a:pt x="1104" y="2292"/>
                    </a:lnTo>
                    <a:cubicBezTo>
                      <a:pt x="1105" y="2292"/>
                      <a:pt x="1106" y="2290"/>
                      <a:pt x="1109" y="2289"/>
                    </a:cubicBezTo>
                    <a:lnTo>
                      <a:pt x="1111" y="2289"/>
                    </a:lnTo>
                    <a:cubicBezTo>
                      <a:pt x="1112" y="2288"/>
                      <a:pt x="1115" y="2286"/>
                      <a:pt x="1117" y="2285"/>
                    </a:cubicBezTo>
                    <a:lnTo>
                      <a:pt x="1118" y="2285"/>
                    </a:lnTo>
                    <a:cubicBezTo>
                      <a:pt x="1126" y="2280"/>
                      <a:pt x="1133" y="2277"/>
                      <a:pt x="1140" y="2273"/>
                    </a:cubicBezTo>
                    <a:lnTo>
                      <a:pt x="1142" y="2273"/>
                    </a:lnTo>
                    <a:cubicBezTo>
                      <a:pt x="1155" y="2265"/>
                      <a:pt x="1168" y="2258"/>
                      <a:pt x="1183" y="2251"/>
                    </a:cubicBezTo>
                    <a:lnTo>
                      <a:pt x="1183" y="2249"/>
                    </a:lnTo>
                    <a:cubicBezTo>
                      <a:pt x="1198" y="2242"/>
                      <a:pt x="1211" y="2234"/>
                      <a:pt x="1226" y="2226"/>
                    </a:cubicBezTo>
                    <a:cubicBezTo>
                      <a:pt x="1227" y="2226"/>
                      <a:pt x="1229" y="2224"/>
                      <a:pt x="1230" y="2223"/>
                    </a:cubicBezTo>
                    <a:cubicBezTo>
                      <a:pt x="1232" y="2223"/>
                      <a:pt x="1232" y="2223"/>
                      <a:pt x="1233" y="2221"/>
                    </a:cubicBezTo>
                    <a:lnTo>
                      <a:pt x="1235" y="2221"/>
                    </a:lnTo>
                    <a:cubicBezTo>
                      <a:pt x="1236" y="2220"/>
                      <a:pt x="1236" y="2220"/>
                      <a:pt x="1238" y="2220"/>
                    </a:cubicBezTo>
                    <a:cubicBezTo>
                      <a:pt x="1242" y="2217"/>
                      <a:pt x="1246" y="2214"/>
                      <a:pt x="1251" y="2211"/>
                    </a:cubicBezTo>
                    <a:lnTo>
                      <a:pt x="1252" y="2211"/>
                    </a:lnTo>
                    <a:cubicBezTo>
                      <a:pt x="1255" y="2208"/>
                      <a:pt x="1260" y="2207"/>
                      <a:pt x="1264" y="2204"/>
                    </a:cubicBezTo>
                    <a:lnTo>
                      <a:pt x="1266" y="2204"/>
                    </a:lnTo>
                    <a:cubicBezTo>
                      <a:pt x="1274" y="2198"/>
                      <a:pt x="1285" y="2192"/>
                      <a:pt x="1293" y="2186"/>
                    </a:cubicBezTo>
                    <a:cubicBezTo>
                      <a:pt x="1295" y="2184"/>
                      <a:pt x="1295" y="2184"/>
                      <a:pt x="1296" y="2184"/>
                    </a:cubicBezTo>
                    <a:cubicBezTo>
                      <a:pt x="1305" y="2179"/>
                      <a:pt x="1314" y="2173"/>
                      <a:pt x="1324" y="2167"/>
                    </a:cubicBezTo>
                    <a:lnTo>
                      <a:pt x="1326" y="2165"/>
                    </a:lnTo>
                    <a:cubicBezTo>
                      <a:pt x="1335" y="2159"/>
                      <a:pt x="1344" y="2153"/>
                      <a:pt x="1354" y="2148"/>
                    </a:cubicBezTo>
                    <a:cubicBezTo>
                      <a:pt x="1357" y="2146"/>
                      <a:pt x="1360" y="2143"/>
                      <a:pt x="1364" y="2140"/>
                    </a:cubicBezTo>
                    <a:cubicBezTo>
                      <a:pt x="1370" y="2137"/>
                      <a:pt x="1376" y="2133"/>
                      <a:pt x="1383" y="2128"/>
                    </a:cubicBezTo>
                    <a:cubicBezTo>
                      <a:pt x="1385" y="2127"/>
                      <a:pt x="1388" y="2126"/>
                      <a:pt x="1389" y="2124"/>
                    </a:cubicBezTo>
                    <a:cubicBezTo>
                      <a:pt x="1391" y="2123"/>
                      <a:pt x="1392" y="2123"/>
                      <a:pt x="1394" y="2121"/>
                    </a:cubicBezTo>
                    <a:cubicBezTo>
                      <a:pt x="1400" y="2117"/>
                      <a:pt x="1405" y="2112"/>
                      <a:pt x="1411" y="2108"/>
                    </a:cubicBezTo>
                    <a:lnTo>
                      <a:pt x="1413" y="2108"/>
                    </a:lnTo>
                    <a:cubicBezTo>
                      <a:pt x="1413" y="2108"/>
                      <a:pt x="1414" y="2106"/>
                      <a:pt x="1416" y="2106"/>
                    </a:cubicBezTo>
                    <a:cubicBezTo>
                      <a:pt x="1417" y="2103"/>
                      <a:pt x="1420" y="2102"/>
                      <a:pt x="1423" y="2100"/>
                    </a:cubicBezTo>
                    <a:cubicBezTo>
                      <a:pt x="1429" y="2096"/>
                      <a:pt x="1435" y="2092"/>
                      <a:pt x="1441" y="2087"/>
                    </a:cubicBezTo>
                    <a:cubicBezTo>
                      <a:pt x="1442" y="2087"/>
                      <a:pt x="1442" y="2087"/>
                      <a:pt x="1444" y="2086"/>
                    </a:cubicBezTo>
                    <a:cubicBezTo>
                      <a:pt x="1453" y="2080"/>
                      <a:pt x="1461" y="2074"/>
                      <a:pt x="1470" y="2067"/>
                    </a:cubicBezTo>
                    <a:cubicBezTo>
                      <a:pt x="1479" y="2059"/>
                      <a:pt x="1489" y="2053"/>
                      <a:pt x="1498" y="2046"/>
                    </a:cubicBezTo>
                    <a:cubicBezTo>
                      <a:pt x="1501" y="2043"/>
                      <a:pt x="1506" y="2040"/>
                      <a:pt x="1508" y="2039"/>
                    </a:cubicBezTo>
                    <a:cubicBezTo>
                      <a:pt x="1514" y="2034"/>
                      <a:pt x="1520" y="2030"/>
                      <a:pt x="1526" y="2025"/>
                    </a:cubicBezTo>
                    <a:cubicBezTo>
                      <a:pt x="1526" y="2024"/>
                      <a:pt x="1528" y="2024"/>
                      <a:pt x="1528" y="2024"/>
                    </a:cubicBezTo>
                    <a:cubicBezTo>
                      <a:pt x="1528" y="2024"/>
                      <a:pt x="1529" y="2022"/>
                      <a:pt x="1529" y="2022"/>
                    </a:cubicBezTo>
                    <a:cubicBezTo>
                      <a:pt x="1531" y="2022"/>
                      <a:pt x="1531" y="2021"/>
                      <a:pt x="1532" y="2019"/>
                    </a:cubicBezTo>
                    <a:lnTo>
                      <a:pt x="1534" y="2019"/>
                    </a:lnTo>
                    <a:cubicBezTo>
                      <a:pt x="1534" y="2018"/>
                      <a:pt x="1535" y="2018"/>
                      <a:pt x="1535" y="2017"/>
                    </a:cubicBezTo>
                    <a:cubicBezTo>
                      <a:pt x="1548" y="2008"/>
                      <a:pt x="1562" y="1997"/>
                      <a:pt x="1573" y="1987"/>
                    </a:cubicBezTo>
                    <a:lnTo>
                      <a:pt x="1576" y="1986"/>
                    </a:lnTo>
                    <a:cubicBezTo>
                      <a:pt x="1578" y="1984"/>
                      <a:pt x="1578" y="1983"/>
                      <a:pt x="1579" y="1983"/>
                    </a:cubicBezTo>
                    <a:cubicBezTo>
                      <a:pt x="1580" y="1982"/>
                      <a:pt x="1580" y="1982"/>
                      <a:pt x="1581" y="1981"/>
                    </a:cubicBezTo>
                    <a:lnTo>
                      <a:pt x="1581" y="1981"/>
                    </a:lnTo>
                    <a:lnTo>
                      <a:pt x="1581" y="1981"/>
                    </a:lnTo>
                    <a:cubicBezTo>
                      <a:pt x="1589" y="1974"/>
                      <a:pt x="1598" y="1966"/>
                      <a:pt x="1607" y="1959"/>
                    </a:cubicBezTo>
                    <a:cubicBezTo>
                      <a:pt x="1609" y="1959"/>
                      <a:pt x="1609" y="1958"/>
                      <a:pt x="1609" y="1958"/>
                    </a:cubicBezTo>
                    <a:lnTo>
                      <a:pt x="1610" y="1958"/>
                    </a:lnTo>
                    <a:cubicBezTo>
                      <a:pt x="1613" y="1955"/>
                      <a:pt x="1615" y="1953"/>
                      <a:pt x="1617" y="1950"/>
                    </a:cubicBezTo>
                    <a:cubicBezTo>
                      <a:pt x="1623" y="1946"/>
                      <a:pt x="1629" y="1941"/>
                      <a:pt x="1635" y="1936"/>
                    </a:cubicBezTo>
                    <a:lnTo>
                      <a:pt x="1637" y="1934"/>
                    </a:lnTo>
                    <a:cubicBezTo>
                      <a:pt x="1645" y="1927"/>
                      <a:pt x="1653" y="1919"/>
                      <a:pt x="1662" y="1912"/>
                    </a:cubicBezTo>
                    <a:cubicBezTo>
                      <a:pt x="1663" y="1911"/>
                      <a:pt x="1665" y="1911"/>
                      <a:pt x="1666" y="1909"/>
                    </a:cubicBezTo>
                    <a:cubicBezTo>
                      <a:pt x="1673" y="1902"/>
                      <a:pt x="1681" y="1896"/>
                      <a:pt x="1688" y="1888"/>
                    </a:cubicBezTo>
                    <a:cubicBezTo>
                      <a:pt x="1690" y="1887"/>
                      <a:pt x="1691" y="1885"/>
                      <a:pt x="1693" y="1884"/>
                    </a:cubicBezTo>
                    <a:cubicBezTo>
                      <a:pt x="1694" y="1883"/>
                      <a:pt x="1696" y="1881"/>
                      <a:pt x="1697" y="1880"/>
                    </a:cubicBezTo>
                    <a:cubicBezTo>
                      <a:pt x="1703" y="1875"/>
                      <a:pt x="1709" y="1871"/>
                      <a:pt x="1713" y="1865"/>
                    </a:cubicBezTo>
                    <a:cubicBezTo>
                      <a:pt x="1722" y="1857"/>
                      <a:pt x="1731" y="1849"/>
                      <a:pt x="1740" y="1841"/>
                    </a:cubicBezTo>
                    <a:cubicBezTo>
                      <a:pt x="1749" y="1832"/>
                      <a:pt x="1756" y="1825"/>
                      <a:pt x="1765" y="1816"/>
                    </a:cubicBezTo>
                    <a:lnTo>
                      <a:pt x="1768" y="1815"/>
                    </a:lnTo>
                    <a:lnTo>
                      <a:pt x="1768" y="1813"/>
                    </a:lnTo>
                    <a:cubicBezTo>
                      <a:pt x="1775" y="1806"/>
                      <a:pt x="1782" y="1799"/>
                      <a:pt x="1790" y="1791"/>
                    </a:cubicBezTo>
                    <a:cubicBezTo>
                      <a:pt x="1793" y="1788"/>
                      <a:pt x="1796" y="1785"/>
                      <a:pt x="1799" y="1782"/>
                    </a:cubicBezTo>
                    <a:cubicBezTo>
                      <a:pt x="1802" y="1779"/>
                      <a:pt x="1806" y="1775"/>
                      <a:pt x="1809" y="1772"/>
                    </a:cubicBezTo>
                    <a:lnTo>
                      <a:pt x="1815" y="1766"/>
                    </a:lnTo>
                    <a:cubicBezTo>
                      <a:pt x="1822" y="1757"/>
                      <a:pt x="1831" y="1750"/>
                      <a:pt x="1838" y="1741"/>
                    </a:cubicBezTo>
                    <a:cubicBezTo>
                      <a:pt x="1846" y="1734"/>
                      <a:pt x="1852" y="1726"/>
                      <a:pt x="1859" y="1719"/>
                    </a:cubicBezTo>
                    <a:cubicBezTo>
                      <a:pt x="1860" y="1718"/>
                      <a:pt x="1862" y="1716"/>
                      <a:pt x="1863" y="1715"/>
                    </a:cubicBezTo>
                    <a:cubicBezTo>
                      <a:pt x="1868" y="1709"/>
                      <a:pt x="1874" y="1703"/>
                      <a:pt x="1878" y="1697"/>
                    </a:cubicBezTo>
                    <a:cubicBezTo>
                      <a:pt x="1881" y="1694"/>
                      <a:pt x="1884" y="1691"/>
                      <a:pt x="1887" y="1688"/>
                    </a:cubicBezTo>
                    <a:cubicBezTo>
                      <a:pt x="1893" y="1681"/>
                      <a:pt x="1900" y="1673"/>
                      <a:pt x="1906" y="1666"/>
                    </a:cubicBezTo>
                    <a:lnTo>
                      <a:pt x="1908" y="1665"/>
                    </a:lnTo>
                    <a:cubicBezTo>
                      <a:pt x="1908" y="1665"/>
                      <a:pt x="1909" y="1663"/>
                      <a:pt x="1909" y="1663"/>
                    </a:cubicBezTo>
                    <a:lnTo>
                      <a:pt x="1909" y="1662"/>
                    </a:lnTo>
                    <a:cubicBezTo>
                      <a:pt x="1918" y="1653"/>
                      <a:pt x="1925" y="1644"/>
                      <a:pt x="1933" y="1635"/>
                    </a:cubicBezTo>
                    <a:lnTo>
                      <a:pt x="1937" y="1629"/>
                    </a:lnTo>
                    <a:cubicBezTo>
                      <a:pt x="1939" y="1628"/>
                      <a:pt x="1940" y="1626"/>
                      <a:pt x="1940" y="1626"/>
                    </a:cubicBezTo>
                    <a:cubicBezTo>
                      <a:pt x="1946" y="1620"/>
                      <a:pt x="1950" y="1615"/>
                      <a:pt x="1955" y="1610"/>
                    </a:cubicBezTo>
                    <a:lnTo>
                      <a:pt x="1955" y="1609"/>
                    </a:lnTo>
                    <a:cubicBezTo>
                      <a:pt x="1956" y="1607"/>
                      <a:pt x="1958" y="1604"/>
                      <a:pt x="1961" y="1603"/>
                    </a:cubicBezTo>
                    <a:cubicBezTo>
                      <a:pt x="1961" y="1601"/>
                      <a:pt x="1962" y="1600"/>
                      <a:pt x="1962" y="1600"/>
                    </a:cubicBezTo>
                    <a:cubicBezTo>
                      <a:pt x="1966" y="1594"/>
                      <a:pt x="1972" y="1588"/>
                      <a:pt x="1977" y="1582"/>
                    </a:cubicBezTo>
                    <a:lnTo>
                      <a:pt x="1977" y="1581"/>
                    </a:lnTo>
                    <a:cubicBezTo>
                      <a:pt x="1983" y="1575"/>
                      <a:pt x="1989" y="1567"/>
                      <a:pt x="1994" y="1560"/>
                    </a:cubicBezTo>
                    <a:cubicBezTo>
                      <a:pt x="1994" y="1560"/>
                      <a:pt x="1994" y="1560"/>
                      <a:pt x="1994" y="1559"/>
                    </a:cubicBezTo>
                    <a:cubicBezTo>
                      <a:pt x="1996" y="1557"/>
                      <a:pt x="1997" y="1556"/>
                      <a:pt x="1999" y="1553"/>
                    </a:cubicBezTo>
                    <a:cubicBezTo>
                      <a:pt x="2006" y="1544"/>
                      <a:pt x="2014" y="1535"/>
                      <a:pt x="2021" y="1526"/>
                    </a:cubicBezTo>
                    <a:cubicBezTo>
                      <a:pt x="2021" y="1525"/>
                      <a:pt x="2021" y="1525"/>
                      <a:pt x="2021" y="1525"/>
                    </a:cubicBezTo>
                    <a:cubicBezTo>
                      <a:pt x="2025" y="1519"/>
                      <a:pt x="2030" y="1513"/>
                      <a:pt x="2034" y="1507"/>
                    </a:cubicBezTo>
                    <a:lnTo>
                      <a:pt x="2036" y="1506"/>
                    </a:lnTo>
                    <a:cubicBezTo>
                      <a:pt x="2036" y="1506"/>
                      <a:pt x="2036" y="1504"/>
                      <a:pt x="2036" y="1504"/>
                    </a:cubicBezTo>
                    <a:lnTo>
                      <a:pt x="2040" y="1500"/>
                    </a:lnTo>
                    <a:cubicBezTo>
                      <a:pt x="2040" y="1498"/>
                      <a:pt x="2042" y="1498"/>
                      <a:pt x="2042" y="1497"/>
                    </a:cubicBezTo>
                    <a:cubicBezTo>
                      <a:pt x="2047" y="1491"/>
                      <a:pt x="2052" y="1483"/>
                      <a:pt x="2058" y="1476"/>
                    </a:cubicBezTo>
                    <a:cubicBezTo>
                      <a:pt x="2059" y="1473"/>
                      <a:pt x="2061" y="1472"/>
                      <a:pt x="2062" y="1469"/>
                    </a:cubicBezTo>
                    <a:lnTo>
                      <a:pt x="2064" y="1467"/>
                    </a:lnTo>
                    <a:cubicBezTo>
                      <a:pt x="2064" y="1466"/>
                      <a:pt x="2065" y="1464"/>
                      <a:pt x="2067" y="1463"/>
                    </a:cubicBezTo>
                    <a:cubicBezTo>
                      <a:pt x="2078" y="1445"/>
                      <a:pt x="2092" y="1429"/>
                      <a:pt x="2103" y="1411"/>
                    </a:cubicBezTo>
                    <a:cubicBezTo>
                      <a:pt x="2108" y="1404"/>
                      <a:pt x="2112" y="1398"/>
                      <a:pt x="2115" y="1391"/>
                    </a:cubicBezTo>
                    <a:cubicBezTo>
                      <a:pt x="2118" y="1389"/>
                      <a:pt x="2120" y="1386"/>
                      <a:pt x="2121" y="1383"/>
                    </a:cubicBezTo>
                    <a:lnTo>
                      <a:pt x="2123" y="1382"/>
                    </a:lnTo>
                    <a:cubicBezTo>
                      <a:pt x="2127" y="1374"/>
                      <a:pt x="2130" y="1369"/>
                      <a:pt x="2134" y="1363"/>
                    </a:cubicBezTo>
                    <a:cubicBezTo>
                      <a:pt x="2136" y="1361"/>
                      <a:pt x="2136" y="1360"/>
                      <a:pt x="2137" y="1358"/>
                    </a:cubicBezTo>
                    <a:cubicBezTo>
                      <a:pt x="2139" y="1357"/>
                      <a:pt x="2140" y="1354"/>
                      <a:pt x="2142" y="1352"/>
                    </a:cubicBezTo>
                    <a:cubicBezTo>
                      <a:pt x="2148" y="1342"/>
                      <a:pt x="2154" y="1332"/>
                      <a:pt x="2159" y="1323"/>
                    </a:cubicBezTo>
                    <a:lnTo>
                      <a:pt x="2161" y="1323"/>
                    </a:lnTo>
                    <a:lnTo>
                      <a:pt x="2161" y="1321"/>
                    </a:lnTo>
                    <a:cubicBezTo>
                      <a:pt x="2167" y="1313"/>
                      <a:pt x="2173" y="1302"/>
                      <a:pt x="2179" y="1292"/>
                    </a:cubicBezTo>
                    <a:cubicBezTo>
                      <a:pt x="2180" y="1289"/>
                      <a:pt x="2181" y="1286"/>
                      <a:pt x="2184" y="1283"/>
                    </a:cubicBezTo>
                    <a:lnTo>
                      <a:pt x="2184" y="1282"/>
                    </a:lnTo>
                    <a:cubicBezTo>
                      <a:pt x="2189" y="1276"/>
                      <a:pt x="2192" y="1270"/>
                      <a:pt x="2196" y="1263"/>
                    </a:cubicBezTo>
                    <a:cubicBezTo>
                      <a:pt x="2196" y="1263"/>
                      <a:pt x="2198" y="1261"/>
                      <a:pt x="2198" y="1261"/>
                    </a:cubicBezTo>
                    <a:lnTo>
                      <a:pt x="2209" y="1239"/>
                    </a:lnTo>
                    <a:cubicBezTo>
                      <a:pt x="2211" y="1239"/>
                      <a:pt x="2211" y="1238"/>
                      <a:pt x="2211" y="1236"/>
                    </a:cubicBezTo>
                    <a:cubicBezTo>
                      <a:pt x="2212" y="1235"/>
                      <a:pt x="2214" y="1233"/>
                      <a:pt x="2214" y="1232"/>
                    </a:cubicBezTo>
                    <a:cubicBezTo>
                      <a:pt x="2214" y="1232"/>
                      <a:pt x="2215" y="1230"/>
                      <a:pt x="2215" y="1230"/>
                    </a:cubicBezTo>
                    <a:cubicBezTo>
                      <a:pt x="2220" y="1221"/>
                      <a:pt x="2226" y="1211"/>
                      <a:pt x="2232" y="1201"/>
                    </a:cubicBezTo>
                    <a:lnTo>
                      <a:pt x="2234" y="1195"/>
                    </a:lnTo>
                    <a:cubicBezTo>
                      <a:pt x="2239" y="1186"/>
                      <a:pt x="2243" y="1179"/>
                      <a:pt x="2248" y="1171"/>
                    </a:cubicBezTo>
                    <a:lnTo>
                      <a:pt x="2249" y="1170"/>
                    </a:lnTo>
                    <a:cubicBezTo>
                      <a:pt x="2265" y="1139"/>
                      <a:pt x="2280" y="1108"/>
                      <a:pt x="2296" y="1076"/>
                    </a:cubicBezTo>
                    <a:cubicBezTo>
                      <a:pt x="2299" y="1071"/>
                      <a:pt x="2301" y="1067"/>
                      <a:pt x="2302" y="1062"/>
                    </a:cubicBezTo>
                    <a:lnTo>
                      <a:pt x="2304" y="1061"/>
                    </a:lnTo>
                    <a:lnTo>
                      <a:pt x="2311" y="1045"/>
                    </a:lnTo>
                    <a:lnTo>
                      <a:pt x="2313" y="1043"/>
                    </a:lnTo>
                    <a:cubicBezTo>
                      <a:pt x="2315" y="1036"/>
                      <a:pt x="2318" y="1028"/>
                      <a:pt x="2323" y="1021"/>
                    </a:cubicBezTo>
                    <a:lnTo>
                      <a:pt x="2323" y="1020"/>
                    </a:lnTo>
                    <a:cubicBezTo>
                      <a:pt x="2324" y="1017"/>
                      <a:pt x="2326" y="1014"/>
                      <a:pt x="2326" y="1012"/>
                    </a:cubicBezTo>
                    <a:cubicBezTo>
                      <a:pt x="2332" y="1000"/>
                      <a:pt x="2336" y="990"/>
                      <a:pt x="2341" y="980"/>
                    </a:cubicBezTo>
                    <a:cubicBezTo>
                      <a:pt x="2351" y="955"/>
                      <a:pt x="2361" y="931"/>
                      <a:pt x="2371" y="906"/>
                    </a:cubicBezTo>
                    <a:cubicBezTo>
                      <a:pt x="2386" y="909"/>
                      <a:pt x="2401" y="914"/>
                      <a:pt x="2416" y="918"/>
                    </a:cubicBezTo>
                    <a:cubicBezTo>
                      <a:pt x="2430" y="921"/>
                      <a:pt x="2444" y="925"/>
                      <a:pt x="2458" y="930"/>
                    </a:cubicBezTo>
                    <a:cubicBezTo>
                      <a:pt x="2458" y="933"/>
                      <a:pt x="2458" y="937"/>
                      <a:pt x="2457" y="940"/>
                    </a:cubicBezTo>
                    <a:cubicBezTo>
                      <a:pt x="2457" y="944"/>
                      <a:pt x="2455" y="949"/>
                      <a:pt x="2455" y="953"/>
                    </a:cubicBezTo>
                    <a:cubicBezTo>
                      <a:pt x="2455" y="955"/>
                      <a:pt x="2455" y="956"/>
                      <a:pt x="2455" y="958"/>
                    </a:cubicBezTo>
                    <a:lnTo>
                      <a:pt x="2455" y="959"/>
                    </a:lnTo>
                    <a:cubicBezTo>
                      <a:pt x="2454" y="967"/>
                      <a:pt x="2452" y="974"/>
                      <a:pt x="2452" y="981"/>
                    </a:cubicBezTo>
                    <a:cubicBezTo>
                      <a:pt x="2452" y="981"/>
                      <a:pt x="2452" y="983"/>
                      <a:pt x="2451" y="983"/>
                    </a:cubicBezTo>
                    <a:cubicBezTo>
                      <a:pt x="2451" y="990"/>
                      <a:pt x="2450" y="997"/>
                      <a:pt x="2450" y="1005"/>
                    </a:cubicBezTo>
                    <a:cubicBezTo>
                      <a:pt x="2448" y="1012"/>
                      <a:pt x="2448" y="1020"/>
                      <a:pt x="2447" y="1025"/>
                    </a:cubicBezTo>
                    <a:cubicBezTo>
                      <a:pt x="2445" y="1037"/>
                      <a:pt x="2444" y="1049"/>
                      <a:pt x="2444" y="1061"/>
                    </a:cubicBezTo>
                    <a:cubicBezTo>
                      <a:pt x="2442" y="1070"/>
                      <a:pt x="2442" y="1080"/>
                      <a:pt x="2441" y="1089"/>
                    </a:cubicBezTo>
                    <a:lnTo>
                      <a:pt x="2439" y="1115"/>
                    </a:lnTo>
                    <a:lnTo>
                      <a:pt x="2439" y="1117"/>
                    </a:lnTo>
                    <a:cubicBezTo>
                      <a:pt x="2438" y="1118"/>
                      <a:pt x="2438" y="1121"/>
                      <a:pt x="2438" y="1124"/>
                    </a:cubicBezTo>
                    <a:cubicBezTo>
                      <a:pt x="2438" y="1124"/>
                      <a:pt x="2438" y="1124"/>
                      <a:pt x="2438" y="1126"/>
                    </a:cubicBezTo>
                    <a:cubicBezTo>
                      <a:pt x="2438" y="1134"/>
                      <a:pt x="2436" y="1145"/>
                      <a:pt x="2436" y="1155"/>
                    </a:cubicBezTo>
                    <a:lnTo>
                      <a:pt x="2436" y="1157"/>
                    </a:lnTo>
                    <a:cubicBezTo>
                      <a:pt x="2436" y="1158"/>
                      <a:pt x="2436" y="1158"/>
                      <a:pt x="2436" y="1158"/>
                    </a:cubicBezTo>
                    <a:cubicBezTo>
                      <a:pt x="2433" y="1192"/>
                      <a:pt x="2433" y="1224"/>
                      <a:pt x="2432" y="1258"/>
                    </a:cubicBezTo>
                    <a:cubicBezTo>
                      <a:pt x="2432" y="1261"/>
                      <a:pt x="2432" y="1264"/>
                      <a:pt x="2432" y="1267"/>
                    </a:cubicBezTo>
                    <a:lnTo>
                      <a:pt x="2432" y="1268"/>
                    </a:lnTo>
                    <a:cubicBezTo>
                      <a:pt x="2432" y="1270"/>
                      <a:pt x="2432" y="1271"/>
                      <a:pt x="2432" y="1273"/>
                    </a:cubicBezTo>
                    <a:cubicBezTo>
                      <a:pt x="2432" y="1280"/>
                      <a:pt x="2432" y="1289"/>
                      <a:pt x="2432" y="1296"/>
                    </a:cubicBezTo>
                    <a:cubicBezTo>
                      <a:pt x="2432" y="1298"/>
                      <a:pt x="2432" y="1299"/>
                      <a:pt x="2432" y="1301"/>
                    </a:cubicBezTo>
                    <a:lnTo>
                      <a:pt x="2432" y="1308"/>
                    </a:lnTo>
                    <a:cubicBezTo>
                      <a:pt x="2432" y="1314"/>
                      <a:pt x="2432" y="1320"/>
                      <a:pt x="2432" y="1326"/>
                    </a:cubicBezTo>
                    <a:cubicBezTo>
                      <a:pt x="2432" y="1329"/>
                      <a:pt x="2432" y="1332"/>
                      <a:pt x="2432" y="1335"/>
                    </a:cubicBezTo>
                    <a:lnTo>
                      <a:pt x="2432" y="1336"/>
                    </a:lnTo>
                    <a:lnTo>
                      <a:pt x="2432" y="1339"/>
                    </a:lnTo>
                    <a:lnTo>
                      <a:pt x="2432" y="1342"/>
                    </a:lnTo>
                    <a:cubicBezTo>
                      <a:pt x="2432" y="1351"/>
                      <a:pt x="2432" y="1360"/>
                      <a:pt x="2432" y="1369"/>
                    </a:cubicBezTo>
                    <a:cubicBezTo>
                      <a:pt x="2432" y="1377"/>
                      <a:pt x="2433" y="1386"/>
                      <a:pt x="2433" y="1395"/>
                    </a:cubicBezTo>
                    <a:cubicBezTo>
                      <a:pt x="2433" y="1401"/>
                      <a:pt x="2433" y="1407"/>
                      <a:pt x="2433" y="1413"/>
                    </a:cubicBezTo>
                    <a:lnTo>
                      <a:pt x="2435" y="1439"/>
                    </a:lnTo>
                    <a:cubicBezTo>
                      <a:pt x="2435" y="1448"/>
                      <a:pt x="2436" y="1457"/>
                      <a:pt x="2436" y="1466"/>
                    </a:cubicBezTo>
                    <a:cubicBezTo>
                      <a:pt x="2436" y="1469"/>
                      <a:pt x="2436" y="1472"/>
                      <a:pt x="2436" y="1475"/>
                    </a:cubicBezTo>
                    <a:cubicBezTo>
                      <a:pt x="2438" y="1485"/>
                      <a:pt x="2438" y="1497"/>
                      <a:pt x="2439" y="1507"/>
                    </a:cubicBezTo>
                    <a:lnTo>
                      <a:pt x="2439" y="1508"/>
                    </a:lnTo>
                    <a:lnTo>
                      <a:pt x="2439" y="1510"/>
                    </a:lnTo>
                    <a:cubicBezTo>
                      <a:pt x="2441" y="1522"/>
                      <a:pt x="2441" y="1532"/>
                      <a:pt x="2442" y="1544"/>
                    </a:cubicBezTo>
                    <a:cubicBezTo>
                      <a:pt x="2444" y="1551"/>
                      <a:pt x="2444" y="1560"/>
                      <a:pt x="2445" y="1567"/>
                    </a:cubicBezTo>
                    <a:cubicBezTo>
                      <a:pt x="2445" y="1567"/>
                      <a:pt x="2445" y="1569"/>
                      <a:pt x="2445" y="1569"/>
                    </a:cubicBezTo>
                    <a:cubicBezTo>
                      <a:pt x="2445" y="1573"/>
                      <a:pt x="2445" y="1578"/>
                      <a:pt x="2447" y="1582"/>
                    </a:cubicBezTo>
                    <a:cubicBezTo>
                      <a:pt x="2447" y="1584"/>
                      <a:pt x="2447" y="1584"/>
                      <a:pt x="2447" y="1584"/>
                    </a:cubicBezTo>
                    <a:cubicBezTo>
                      <a:pt x="2447" y="1591"/>
                      <a:pt x="2448" y="1598"/>
                      <a:pt x="2448" y="1606"/>
                    </a:cubicBezTo>
                    <a:lnTo>
                      <a:pt x="2448" y="1604"/>
                    </a:lnTo>
                    <a:cubicBezTo>
                      <a:pt x="2450" y="1609"/>
                      <a:pt x="2450" y="1615"/>
                      <a:pt x="2450" y="1619"/>
                    </a:cubicBezTo>
                    <a:cubicBezTo>
                      <a:pt x="2451" y="1623"/>
                      <a:pt x="2451" y="1626"/>
                      <a:pt x="2451" y="1629"/>
                    </a:cubicBezTo>
                    <a:cubicBezTo>
                      <a:pt x="2452" y="1638"/>
                      <a:pt x="2454" y="1647"/>
                      <a:pt x="2454" y="1656"/>
                    </a:cubicBezTo>
                    <a:cubicBezTo>
                      <a:pt x="2454" y="1657"/>
                      <a:pt x="2455" y="1659"/>
                      <a:pt x="2455" y="1662"/>
                    </a:cubicBezTo>
                    <a:cubicBezTo>
                      <a:pt x="2457" y="1672"/>
                      <a:pt x="2458" y="1681"/>
                      <a:pt x="2460" y="1690"/>
                    </a:cubicBezTo>
                    <a:lnTo>
                      <a:pt x="2458" y="1688"/>
                    </a:lnTo>
                    <a:lnTo>
                      <a:pt x="2458" y="1688"/>
                    </a:lnTo>
                    <a:cubicBezTo>
                      <a:pt x="2460" y="1690"/>
                      <a:pt x="2460" y="1691"/>
                      <a:pt x="2460" y="1693"/>
                    </a:cubicBezTo>
                    <a:cubicBezTo>
                      <a:pt x="2461" y="1701"/>
                      <a:pt x="2463" y="1710"/>
                      <a:pt x="2463" y="1719"/>
                    </a:cubicBezTo>
                    <a:cubicBezTo>
                      <a:pt x="2466" y="1729"/>
                      <a:pt x="2467" y="1741"/>
                      <a:pt x="2469" y="1753"/>
                    </a:cubicBezTo>
                    <a:cubicBezTo>
                      <a:pt x="2469" y="1753"/>
                      <a:pt x="2469" y="1753"/>
                      <a:pt x="2469" y="1754"/>
                    </a:cubicBezTo>
                    <a:cubicBezTo>
                      <a:pt x="2472" y="1765"/>
                      <a:pt x="2473" y="1777"/>
                      <a:pt x="2476" y="1788"/>
                    </a:cubicBezTo>
                    <a:cubicBezTo>
                      <a:pt x="2477" y="1799"/>
                      <a:pt x="2479" y="1809"/>
                      <a:pt x="2482" y="1819"/>
                    </a:cubicBezTo>
                    <a:cubicBezTo>
                      <a:pt x="2482" y="1821"/>
                      <a:pt x="2482" y="1822"/>
                      <a:pt x="2482" y="1824"/>
                    </a:cubicBezTo>
                    <a:lnTo>
                      <a:pt x="2483" y="1827"/>
                    </a:lnTo>
                    <a:cubicBezTo>
                      <a:pt x="2485" y="1837"/>
                      <a:pt x="2486" y="1846"/>
                      <a:pt x="2488" y="1855"/>
                    </a:cubicBezTo>
                    <a:cubicBezTo>
                      <a:pt x="2488" y="1856"/>
                      <a:pt x="2489" y="1857"/>
                      <a:pt x="2489" y="1857"/>
                    </a:cubicBezTo>
                    <a:lnTo>
                      <a:pt x="2489" y="1860"/>
                    </a:lnTo>
                    <a:cubicBezTo>
                      <a:pt x="2491" y="1866"/>
                      <a:pt x="2492" y="1872"/>
                      <a:pt x="2494" y="1878"/>
                    </a:cubicBezTo>
                    <a:cubicBezTo>
                      <a:pt x="2495" y="1884"/>
                      <a:pt x="2497" y="1890"/>
                      <a:pt x="2497" y="1896"/>
                    </a:cubicBezTo>
                    <a:cubicBezTo>
                      <a:pt x="2498" y="1896"/>
                      <a:pt x="2498" y="1896"/>
                      <a:pt x="2498" y="1897"/>
                    </a:cubicBezTo>
                    <a:cubicBezTo>
                      <a:pt x="2498" y="1902"/>
                      <a:pt x="2500" y="1905"/>
                      <a:pt x="2501" y="1909"/>
                    </a:cubicBezTo>
                    <a:cubicBezTo>
                      <a:pt x="2503" y="1915"/>
                      <a:pt x="2504" y="1921"/>
                      <a:pt x="2505" y="1927"/>
                    </a:cubicBezTo>
                    <a:lnTo>
                      <a:pt x="2505" y="1930"/>
                    </a:lnTo>
                    <a:cubicBezTo>
                      <a:pt x="2505" y="1931"/>
                      <a:pt x="2505" y="1934"/>
                      <a:pt x="2507" y="1936"/>
                    </a:cubicBezTo>
                    <a:cubicBezTo>
                      <a:pt x="2508" y="1943"/>
                      <a:pt x="2511" y="1952"/>
                      <a:pt x="2513" y="1961"/>
                    </a:cubicBezTo>
                    <a:cubicBezTo>
                      <a:pt x="2516" y="1972"/>
                      <a:pt x="2519" y="1983"/>
                      <a:pt x="2522" y="1994"/>
                    </a:cubicBezTo>
                    <a:cubicBezTo>
                      <a:pt x="2525" y="2005"/>
                      <a:pt x="2528" y="2015"/>
                      <a:pt x="2530" y="2025"/>
                    </a:cubicBezTo>
                    <a:cubicBezTo>
                      <a:pt x="2530" y="2025"/>
                      <a:pt x="2530" y="2027"/>
                      <a:pt x="2530" y="2027"/>
                    </a:cubicBezTo>
                    <a:cubicBezTo>
                      <a:pt x="2530" y="2028"/>
                      <a:pt x="2530" y="2028"/>
                      <a:pt x="2532" y="2028"/>
                    </a:cubicBezTo>
                    <a:cubicBezTo>
                      <a:pt x="2533" y="2036"/>
                      <a:pt x="2536" y="2045"/>
                      <a:pt x="2538" y="2053"/>
                    </a:cubicBezTo>
                    <a:cubicBezTo>
                      <a:pt x="2539" y="2056"/>
                      <a:pt x="2541" y="2059"/>
                      <a:pt x="2541" y="2064"/>
                    </a:cubicBezTo>
                    <a:cubicBezTo>
                      <a:pt x="2544" y="2073"/>
                      <a:pt x="2547" y="2080"/>
                      <a:pt x="2550" y="2089"/>
                    </a:cubicBezTo>
                    <a:cubicBezTo>
                      <a:pt x="2550" y="2092"/>
                      <a:pt x="2551" y="2095"/>
                      <a:pt x="2551" y="2098"/>
                    </a:cubicBezTo>
                    <a:lnTo>
                      <a:pt x="2553" y="2098"/>
                    </a:lnTo>
                    <a:lnTo>
                      <a:pt x="2560" y="2124"/>
                    </a:lnTo>
                    <a:cubicBezTo>
                      <a:pt x="2560" y="2124"/>
                      <a:pt x="2560" y="2126"/>
                      <a:pt x="2561" y="2126"/>
                    </a:cubicBezTo>
                    <a:cubicBezTo>
                      <a:pt x="2561" y="2128"/>
                      <a:pt x="2561" y="2130"/>
                      <a:pt x="2563" y="2131"/>
                    </a:cubicBezTo>
                    <a:lnTo>
                      <a:pt x="2564" y="2139"/>
                    </a:lnTo>
                    <a:lnTo>
                      <a:pt x="2566" y="2139"/>
                    </a:lnTo>
                    <a:cubicBezTo>
                      <a:pt x="2567" y="2148"/>
                      <a:pt x="2570" y="2156"/>
                      <a:pt x="2573" y="2164"/>
                    </a:cubicBezTo>
                    <a:cubicBezTo>
                      <a:pt x="2576" y="2173"/>
                      <a:pt x="2579" y="2181"/>
                      <a:pt x="2582" y="2189"/>
                    </a:cubicBezTo>
                    <a:cubicBezTo>
                      <a:pt x="2584" y="2193"/>
                      <a:pt x="2585" y="2196"/>
                      <a:pt x="2586" y="2201"/>
                    </a:cubicBezTo>
                    <a:cubicBezTo>
                      <a:pt x="2586" y="2202"/>
                      <a:pt x="2588" y="2204"/>
                      <a:pt x="2588" y="2205"/>
                    </a:cubicBezTo>
                    <a:cubicBezTo>
                      <a:pt x="2589" y="2208"/>
                      <a:pt x="2589" y="2211"/>
                      <a:pt x="2591" y="2212"/>
                    </a:cubicBezTo>
                    <a:cubicBezTo>
                      <a:pt x="2594" y="2221"/>
                      <a:pt x="2597" y="2229"/>
                      <a:pt x="2600" y="2236"/>
                    </a:cubicBezTo>
                    <a:lnTo>
                      <a:pt x="2601" y="2240"/>
                    </a:lnTo>
                    <a:cubicBezTo>
                      <a:pt x="2601" y="2242"/>
                      <a:pt x="2603" y="2245"/>
                      <a:pt x="2603" y="2246"/>
                    </a:cubicBezTo>
                    <a:cubicBezTo>
                      <a:pt x="2606" y="2252"/>
                      <a:pt x="2607" y="2258"/>
                      <a:pt x="2610" y="2264"/>
                    </a:cubicBezTo>
                    <a:cubicBezTo>
                      <a:pt x="2610" y="2264"/>
                      <a:pt x="2610" y="2265"/>
                      <a:pt x="2610" y="2265"/>
                    </a:cubicBezTo>
                    <a:cubicBezTo>
                      <a:pt x="2613" y="2273"/>
                      <a:pt x="2617" y="2282"/>
                      <a:pt x="2620" y="2290"/>
                    </a:cubicBezTo>
                    <a:cubicBezTo>
                      <a:pt x="2620" y="2292"/>
                      <a:pt x="2620" y="2292"/>
                      <a:pt x="2620" y="2293"/>
                    </a:cubicBezTo>
                    <a:cubicBezTo>
                      <a:pt x="2622" y="2293"/>
                      <a:pt x="2622" y="2295"/>
                      <a:pt x="2622" y="2296"/>
                    </a:cubicBezTo>
                    <a:cubicBezTo>
                      <a:pt x="2625" y="2304"/>
                      <a:pt x="2628" y="2310"/>
                      <a:pt x="2631" y="2317"/>
                    </a:cubicBezTo>
                    <a:cubicBezTo>
                      <a:pt x="2631" y="2318"/>
                      <a:pt x="2632" y="2318"/>
                      <a:pt x="2632" y="2320"/>
                    </a:cubicBezTo>
                    <a:cubicBezTo>
                      <a:pt x="2634" y="2324"/>
                      <a:pt x="2635" y="2327"/>
                      <a:pt x="2637" y="2330"/>
                    </a:cubicBezTo>
                    <a:cubicBezTo>
                      <a:pt x="2639" y="2339"/>
                      <a:pt x="2644" y="2348"/>
                      <a:pt x="2648" y="2357"/>
                    </a:cubicBezTo>
                    <a:lnTo>
                      <a:pt x="2648" y="2358"/>
                    </a:lnTo>
                    <a:cubicBezTo>
                      <a:pt x="2648" y="2360"/>
                      <a:pt x="2650" y="2361"/>
                      <a:pt x="2650" y="2363"/>
                    </a:cubicBezTo>
                    <a:cubicBezTo>
                      <a:pt x="2653" y="2368"/>
                      <a:pt x="2656" y="2374"/>
                      <a:pt x="2657" y="2380"/>
                    </a:cubicBezTo>
                    <a:cubicBezTo>
                      <a:pt x="2660" y="2386"/>
                      <a:pt x="2663" y="2392"/>
                      <a:pt x="2666" y="2398"/>
                    </a:cubicBezTo>
                    <a:cubicBezTo>
                      <a:pt x="2666" y="2399"/>
                      <a:pt x="2666" y="2401"/>
                      <a:pt x="2667" y="2401"/>
                    </a:cubicBezTo>
                    <a:lnTo>
                      <a:pt x="2667" y="2404"/>
                    </a:lnTo>
                    <a:cubicBezTo>
                      <a:pt x="2669" y="2405"/>
                      <a:pt x="2670" y="2408"/>
                      <a:pt x="2670" y="2410"/>
                    </a:cubicBezTo>
                    <a:lnTo>
                      <a:pt x="2676" y="2422"/>
                    </a:lnTo>
                    <a:cubicBezTo>
                      <a:pt x="2676" y="2423"/>
                      <a:pt x="2676" y="2423"/>
                      <a:pt x="2676" y="2423"/>
                    </a:cubicBezTo>
                    <a:cubicBezTo>
                      <a:pt x="2678" y="2426"/>
                      <a:pt x="2679" y="2429"/>
                      <a:pt x="2681" y="2432"/>
                    </a:cubicBezTo>
                    <a:cubicBezTo>
                      <a:pt x="2685" y="2441"/>
                      <a:pt x="2688" y="2448"/>
                      <a:pt x="2692" y="2457"/>
                    </a:cubicBezTo>
                    <a:cubicBezTo>
                      <a:pt x="2697" y="2467"/>
                      <a:pt x="2703" y="2477"/>
                      <a:pt x="2707" y="2488"/>
                    </a:cubicBezTo>
                    <a:cubicBezTo>
                      <a:pt x="2707" y="2488"/>
                      <a:pt x="2707" y="2489"/>
                      <a:pt x="2709" y="2489"/>
                    </a:cubicBezTo>
                    <a:cubicBezTo>
                      <a:pt x="2712" y="2497"/>
                      <a:pt x="2716" y="2505"/>
                      <a:pt x="2720" y="2513"/>
                    </a:cubicBezTo>
                    <a:cubicBezTo>
                      <a:pt x="2722" y="2514"/>
                      <a:pt x="2722" y="2516"/>
                      <a:pt x="2722" y="2517"/>
                    </a:cubicBezTo>
                    <a:cubicBezTo>
                      <a:pt x="2723" y="2519"/>
                      <a:pt x="2725" y="2520"/>
                      <a:pt x="2725" y="2522"/>
                    </a:cubicBezTo>
                    <a:cubicBezTo>
                      <a:pt x="2729" y="2529"/>
                      <a:pt x="2732" y="2536"/>
                      <a:pt x="2737" y="2544"/>
                    </a:cubicBezTo>
                    <a:cubicBezTo>
                      <a:pt x="2738" y="2547"/>
                      <a:pt x="2740" y="2550"/>
                      <a:pt x="2740" y="2551"/>
                    </a:cubicBezTo>
                    <a:cubicBezTo>
                      <a:pt x="2741" y="2553"/>
                      <a:pt x="2741" y="2553"/>
                      <a:pt x="2741" y="2554"/>
                    </a:cubicBezTo>
                    <a:cubicBezTo>
                      <a:pt x="2744" y="2558"/>
                      <a:pt x="2745" y="2561"/>
                      <a:pt x="2748" y="2566"/>
                    </a:cubicBezTo>
                    <a:lnTo>
                      <a:pt x="2757" y="2584"/>
                    </a:lnTo>
                    <a:lnTo>
                      <a:pt x="2757" y="2585"/>
                    </a:lnTo>
                    <a:cubicBezTo>
                      <a:pt x="2759" y="2586"/>
                      <a:pt x="2759" y="2586"/>
                      <a:pt x="2759" y="2586"/>
                    </a:cubicBezTo>
                    <a:cubicBezTo>
                      <a:pt x="2759" y="2588"/>
                      <a:pt x="2760" y="2589"/>
                      <a:pt x="2760" y="2589"/>
                    </a:cubicBezTo>
                    <a:cubicBezTo>
                      <a:pt x="2765" y="2598"/>
                      <a:pt x="2769" y="2606"/>
                      <a:pt x="2773" y="2613"/>
                    </a:cubicBezTo>
                    <a:cubicBezTo>
                      <a:pt x="2779" y="2623"/>
                      <a:pt x="2784" y="2632"/>
                      <a:pt x="2790" y="2642"/>
                    </a:cubicBezTo>
                    <a:cubicBezTo>
                      <a:pt x="2790" y="2642"/>
                      <a:pt x="2790" y="2642"/>
                      <a:pt x="2791" y="2644"/>
                    </a:cubicBezTo>
                    <a:cubicBezTo>
                      <a:pt x="2791" y="2645"/>
                      <a:pt x="2793" y="2648"/>
                      <a:pt x="2794" y="2650"/>
                    </a:cubicBezTo>
                    <a:cubicBezTo>
                      <a:pt x="2796" y="2651"/>
                      <a:pt x="2796" y="2653"/>
                      <a:pt x="2797" y="2654"/>
                    </a:cubicBezTo>
                    <a:cubicBezTo>
                      <a:pt x="2799" y="2657"/>
                      <a:pt x="2800" y="2660"/>
                      <a:pt x="2801" y="2663"/>
                    </a:cubicBezTo>
                    <a:cubicBezTo>
                      <a:pt x="2806" y="2669"/>
                      <a:pt x="2809" y="2675"/>
                      <a:pt x="2812" y="2681"/>
                    </a:cubicBezTo>
                    <a:lnTo>
                      <a:pt x="2813" y="2681"/>
                    </a:lnTo>
                    <a:cubicBezTo>
                      <a:pt x="2819" y="2691"/>
                      <a:pt x="2825" y="2701"/>
                      <a:pt x="2831" y="2712"/>
                    </a:cubicBezTo>
                    <a:cubicBezTo>
                      <a:pt x="2831" y="2712"/>
                      <a:pt x="2832" y="2713"/>
                      <a:pt x="2832" y="2713"/>
                    </a:cubicBezTo>
                    <a:cubicBezTo>
                      <a:pt x="2838" y="2722"/>
                      <a:pt x="2844" y="2732"/>
                      <a:pt x="2850" y="2741"/>
                    </a:cubicBezTo>
                    <a:cubicBezTo>
                      <a:pt x="2856" y="2751"/>
                      <a:pt x="2862" y="2760"/>
                      <a:pt x="2869" y="2771"/>
                    </a:cubicBezTo>
                    <a:cubicBezTo>
                      <a:pt x="2871" y="2773"/>
                      <a:pt x="2874" y="2776"/>
                      <a:pt x="2875" y="2781"/>
                    </a:cubicBezTo>
                    <a:lnTo>
                      <a:pt x="2877" y="2781"/>
                    </a:lnTo>
                    <a:cubicBezTo>
                      <a:pt x="2880" y="2787"/>
                      <a:pt x="2884" y="2793"/>
                      <a:pt x="2888" y="2800"/>
                    </a:cubicBezTo>
                    <a:cubicBezTo>
                      <a:pt x="2890" y="2801"/>
                      <a:pt x="2891" y="2804"/>
                      <a:pt x="2893" y="2806"/>
                    </a:cubicBezTo>
                    <a:cubicBezTo>
                      <a:pt x="2894" y="2807"/>
                      <a:pt x="2894" y="2809"/>
                      <a:pt x="2896" y="2810"/>
                    </a:cubicBezTo>
                    <a:cubicBezTo>
                      <a:pt x="2900" y="2816"/>
                      <a:pt x="2905" y="2822"/>
                      <a:pt x="2907" y="2829"/>
                    </a:cubicBezTo>
                    <a:lnTo>
                      <a:pt x="2909" y="2829"/>
                    </a:lnTo>
                    <a:cubicBezTo>
                      <a:pt x="2910" y="2832"/>
                      <a:pt x="2913" y="2835"/>
                      <a:pt x="2916" y="2840"/>
                    </a:cubicBezTo>
                    <a:cubicBezTo>
                      <a:pt x="2919" y="2846"/>
                      <a:pt x="2924" y="2852"/>
                      <a:pt x="2928" y="2857"/>
                    </a:cubicBezTo>
                    <a:cubicBezTo>
                      <a:pt x="2930" y="2859"/>
                      <a:pt x="2930" y="2859"/>
                      <a:pt x="2930" y="2859"/>
                    </a:cubicBezTo>
                    <a:cubicBezTo>
                      <a:pt x="2937" y="2869"/>
                      <a:pt x="2943" y="2878"/>
                      <a:pt x="2949" y="2887"/>
                    </a:cubicBezTo>
                    <a:lnTo>
                      <a:pt x="2950" y="2887"/>
                    </a:lnTo>
                    <a:cubicBezTo>
                      <a:pt x="2950" y="2888"/>
                      <a:pt x="2952" y="2890"/>
                      <a:pt x="2952" y="2890"/>
                    </a:cubicBezTo>
                    <a:cubicBezTo>
                      <a:pt x="2958" y="2899"/>
                      <a:pt x="2963" y="2906"/>
                      <a:pt x="2971" y="2915"/>
                    </a:cubicBezTo>
                    <a:cubicBezTo>
                      <a:pt x="2977" y="2924"/>
                      <a:pt x="2984" y="2934"/>
                      <a:pt x="2991" y="2943"/>
                    </a:cubicBezTo>
                    <a:cubicBezTo>
                      <a:pt x="2991" y="2943"/>
                      <a:pt x="2991" y="2943"/>
                      <a:pt x="2993" y="2944"/>
                    </a:cubicBezTo>
                    <a:cubicBezTo>
                      <a:pt x="2997" y="2950"/>
                      <a:pt x="3003" y="2958"/>
                      <a:pt x="3008" y="2963"/>
                    </a:cubicBezTo>
                    <a:cubicBezTo>
                      <a:pt x="3009" y="2965"/>
                      <a:pt x="3011" y="2966"/>
                      <a:pt x="3012" y="2968"/>
                    </a:cubicBezTo>
                    <a:cubicBezTo>
                      <a:pt x="3012" y="2969"/>
                      <a:pt x="3014" y="2969"/>
                      <a:pt x="3014" y="2971"/>
                    </a:cubicBezTo>
                    <a:cubicBezTo>
                      <a:pt x="3016" y="2974"/>
                      <a:pt x="3018" y="2977"/>
                      <a:pt x="3021" y="2980"/>
                    </a:cubicBezTo>
                    <a:cubicBezTo>
                      <a:pt x="3031" y="2991"/>
                      <a:pt x="3040" y="3003"/>
                      <a:pt x="3050" y="3016"/>
                    </a:cubicBezTo>
                    <a:cubicBezTo>
                      <a:pt x="3053" y="3019"/>
                      <a:pt x="3056" y="3022"/>
                      <a:pt x="3059" y="3027"/>
                    </a:cubicBezTo>
                    <a:cubicBezTo>
                      <a:pt x="3064" y="3033"/>
                      <a:pt x="3069" y="3039"/>
                      <a:pt x="3074" y="3044"/>
                    </a:cubicBezTo>
                    <a:cubicBezTo>
                      <a:pt x="3075" y="3046"/>
                      <a:pt x="3077" y="3047"/>
                      <a:pt x="3077" y="3047"/>
                    </a:cubicBezTo>
                    <a:cubicBezTo>
                      <a:pt x="3078" y="3049"/>
                      <a:pt x="3080" y="3050"/>
                      <a:pt x="3081" y="3052"/>
                    </a:cubicBezTo>
                    <a:lnTo>
                      <a:pt x="3081" y="3053"/>
                    </a:lnTo>
                    <a:lnTo>
                      <a:pt x="3086" y="3058"/>
                    </a:lnTo>
                    <a:cubicBezTo>
                      <a:pt x="3092" y="3065"/>
                      <a:pt x="3097" y="3072"/>
                      <a:pt x="3103" y="3078"/>
                    </a:cubicBezTo>
                    <a:cubicBezTo>
                      <a:pt x="3106" y="3081"/>
                      <a:pt x="3109" y="3084"/>
                      <a:pt x="3112" y="3089"/>
                    </a:cubicBezTo>
                    <a:cubicBezTo>
                      <a:pt x="3118" y="3093"/>
                      <a:pt x="3122" y="3099"/>
                      <a:pt x="3127" y="3105"/>
                    </a:cubicBezTo>
                    <a:cubicBezTo>
                      <a:pt x="3134" y="3112"/>
                      <a:pt x="3142" y="3120"/>
                      <a:pt x="3148" y="3127"/>
                    </a:cubicBezTo>
                    <a:lnTo>
                      <a:pt x="3150" y="3130"/>
                    </a:lnTo>
                    <a:lnTo>
                      <a:pt x="3152" y="3131"/>
                    </a:lnTo>
                    <a:cubicBezTo>
                      <a:pt x="3159" y="3140"/>
                      <a:pt x="3168" y="3149"/>
                      <a:pt x="3176" y="3156"/>
                    </a:cubicBezTo>
                    <a:cubicBezTo>
                      <a:pt x="3177" y="3159"/>
                      <a:pt x="3180" y="3161"/>
                      <a:pt x="3181" y="3162"/>
                    </a:cubicBezTo>
                    <a:cubicBezTo>
                      <a:pt x="3187" y="3168"/>
                      <a:pt x="3193" y="3175"/>
                      <a:pt x="3199" y="3181"/>
                    </a:cubicBezTo>
                    <a:lnTo>
                      <a:pt x="3202" y="3184"/>
                    </a:lnTo>
                    <a:cubicBezTo>
                      <a:pt x="3209" y="3192"/>
                      <a:pt x="3217" y="3199"/>
                      <a:pt x="3224" y="3206"/>
                    </a:cubicBezTo>
                    <a:lnTo>
                      <a:pt x="3226" y="3206"/>
                    </a:lnTo>
                    <a:lnTo>
                      <a:pt x="3226" y="3208"/>
                    </a:lnTo>
                    <a:cubicBezTo>
                      <a:pt x="3231" y="3214"/>
                      <a:pt x="3239" y="3220"/>
                      <a:pt x="3245" y="3226"/>
                    </a:cubicBezTo>
                    <a:lnTo>
                      <a:pt x="3251" y="3231"/>
                    </a:lnTo>
                    <a:cubicBezTo>
                      <a:pt x="3258" y="3239"/>
                      <a:pt x="3267" y="3248"/>
                      <a:pt x="3276" y="3255"/>
                    </a:cubicBezTo>
                    <a:cubicBezTo>
                      <a:pt x="3276" y="3255"/>
                      <a:pt x="3276" y="3256"/>
                      <a:pt x="3276" y="3256"/>
                    </a:cubicBezTo>
                    <a:cubicBezTo>
                      <a:pt x="3283" y="3262"/>
                      <a:pt x="3289" y="3268"/>
                      <a:pt x="3296" y="3274"/>
                    </a:cubicBezTo>
                    <a:lnTo>
                      <a:pt x="3296" y="3276"/>
                    </a:lnTo>
                    <a:cubicBezTo>
                      <a:pt x="3299" y="3277"/>
                      <a:pt x="3301" y="3279"/>
                      <a:pt x="3302" y="3280"/>
                    </a:cubicBezTo>
                    <a:cubicBezTo>
                      <a:pt x="3308" y="3286"/>
                      <a:pt x="3314" y="3290"/>
                      <a:pt x="3320" y="3296"/>
                    </a:cubicBezTo>
                    <a:cubicBezTo>
                      <a:pt x="3323" y="3298"/>
                      <a:pt x="3324" y="3301"/>
                      <a:pt x="3327" y="3302"/>
                    </a:cubicBezTo>
                    <a:lnTo>
                      <a:pt x="3329" y="3304"/>
                    </a:lnTo>
                    <a:cubicBezTo>
                      <a:pt x="3336" y="3311"/>
                      <a:pt x="3343" y="3317"/>
                      <a:pt x="3351" y="3323"/>
                    </a:cubicBezTo>
                    <a:lnTo>
                      <a:pt x="3355" y="3327"/>
                    </a:lnTo>
                    <a:cubicBezTo>
                      <a:pt x="3361" y="3333"/>
                      <a:pt x="3367" y="3337"/>
                      <a:pt x="3374" y="3343"/>
                    </a:cubicBezTo>
                    <a:cubicBezTo>
                      <a:pt x="3377" y="3345"/>
                      <a:pt x="3379" y="3348"/>
                      <a:pt x="3382" y="3349"/>
                    </a:cubicBezTo>
                    <a:cubicBezTo>
                      <a:pt x="3389" y="3357"/>
                      <a:pt x="3396" y="3363"/>
                      <a:pt x="3405" y="3370"/>
                    </a:cubicBezTo>
                    <a:cubicBezTo>
                      <a:pt x="3407" y="3371"/>
                      <a:pt x="3408" y="3371"/>
                      <a:pt x="3408" y="3373"/>
                    </a:cubicBezTo>
                    <a:lnTo>
                      <a:pt x="3410" y="3373"/>
                    </a:lnTo>
                    <a:cubicBezTo>
                      <a:pt x="3418" y="3380"/>
                      <a:pt x="3427" y="3388"/>
                      <a:pt x="3436" y="3395"/>
                    </a:cubicBezTo>
                    <a:lnTo>
                      <a:pt x="3438" y="3395"/>
                    </a:lnTo>
                    <a:cubicBezTo>
                      <a:pt x="3439" y="3398"/>
                      <a:pt x="3442" y="3399"/>
                      <a:pt x="3445" y="3401"/>
                    </a:cubicBezTo>
                    <a:cubicBezTo>
                      <a:pt x="3449" y="3405"/>
                      <a:pt x="3455" y="3410"/>
                      <a:pt x="3461" y="3414"/>
                    </a:cubicBezTo>
                    <a:cubicBezTo>
                      <a:pt x="3461" y="3416"/>
                      <a:pt x="3463" y="3416"/>
                      <a:pt x="3463" y="3416"/>
                    </a:cubicBezTo>
                    <a:cubicBezTo>
                      <a:pt x="3466" y="3418"/>
                      <a:pt x="3469" y="3420"/>
                      <a:pt x="3472" y="3421"/>
                    </a:cubicBezTo>
                    <a:lnTo>
                      <a:pt x="3491" y="3438"/>
                    </a:lnTo>
                    <a:cubicBezTo>
                      <a:pt x="3492" y="3438"/>
                      <a:pt x="3492" y="3439"/>
                      <a:pt x="3492" y="3439"/>
                    </a:cubicBezTo>
                    <a:lnTo>
                      <a:pt x="3502" y="3446"/>
                    </a:lnTo>
                    <a:cubicBezTo>
                      <a:pt x="3507" y="3449"/>
                      <a:pt x="3513" y="3454"/>
                      <a:pt x="3517" y="3457"/>
                    </a:cubicBezTo>
                    <a:cubicBezTo>
                      <a:pt x="3519" y="3458"/>
                      <a:pt x="3519" y="3458"/>
                      <a:pt x="3519" y="3458"/>
                    </a:cubicBezTo>
                    <a:cubicBezTo>
                      <a:pt x="3529" y="3466"/>
                      <a:pt x="3538" y="3473"/>
                      <a:pt x="3547" y="3479"/>
                    </a:cubicBezTo>
                    <a:lnTo>
                      <a:pt x="3548" y="3479"/>
                    </a:lnTo>
                    <a:cubicBezTo>
                      <a:pt x="3551" y="3482"/>
                      <a:pt x="3554" y="3485"/>
                      <a:pt x="3558" y="3486"/>
                    </a:cubicBezTo>
                    <a:cubicBezTo>
                      <a:pt x="3560" y="3489"/>
                      <a:pt x="3563" y="3491"/>
                      <a:pt x="3566" y="3492"/>
                    </a:cubicBezTo>
                    <a:cubicBezTo>
                      <a:pt x="3566" y="3492"/>
                      <a:pt x="3566" y="3494"/>
                      <a:pt x="3567" y="3494"/>
                    </a:cubicBezTo>
                    <a:cubicBezTo>
                      <a:pt x="3681" y="3407"/>
                      <a:pt x="3787" y="3311"/>
                      <a:pt x="3882" y="3205"/>
                    </a:cubicBezTo>
                    <a:cubicBezTo>
                      <a:pt x="3719" y="3100"/>
                      <a:pt x="3567" y="2974"/>
                      <a:pt x="3435" y="2828"/>
                    </a:cubicBezTo>
                    <a:cubicBezTo>
                      <a:pt x="3433" y="2826"/>
                      <a:pt x="3432" y="2825"/>
                      <a:pt x="3432" y="2825"/>
                    </a:cubicBezTo>
                    <a:cubicBezTo>
                      <a:pt x="3413" y="2803"/>
                      <a:pt x="3393" y="2781"/>
                      <a:pt x="3374" y="2757"/>
                    </a:cubicBezTo>
                    <a:cubicBezTo>
                      <a:pt x="3368" y="2751"/>
                      <a:pt x="3363" y="2744"/>
                      <a:pt x="3357" y="2737"/>
                    </a:cubicBezTo>
                    <a:cubicBezTo>
                      <a:pt x="3342" y="2719"/>
                      <a:pt x="3329" y="2701"/>
                      <a:pt x="3315" y="2684"/>
                    </a:cubicBezTo>
                    <a:cubicBezTo>
                      <a:pt x="3305" y="2670"/>
                      <a:pt x="3295" y="2657"/>
                      <a:pt x="3284" y="2644"/>
                    </a:cubicBezTo>
                    <a:cubicBezTo>
                      <a:pt x="3276" y="2631"/>
                      <a:pt x="3265" y="2617"/>
                      <a:pt x="3256" y="2606"/>
                    </a:cubicBezTo>
                    <a:cubicBezTo>
                      <a:pt x="3243" y="2585"/>
                      <a:pt x="3230" y="2566"/>
                      <a:pt x="3217" y="2545"/>
                    </a:cubicBezTo>
                    <a:cubicBezTo>
                      <a:pt x="3211" y="2536"/>
                      <a:pt x="3205" y="2528"/>
                      <a:pt x="3199" y="2519"/>
                    </a:cubicBezTo>
                    <a:cubicBezTo>
                      <a:pt x="3184" y="2495"/>
                      <a:pt x="3168" y="2470"/>
                      <a:pt x="3153" y="2444"/>
                    </a:cubicBezTo>
                    <a:cubicBezTo>
                      <a:pt x="3152" y="2441"/>
                      <a:pt x="3150" y="2439"/>
                      <a:pt x="3149" y="2436"/>
                    </a:cubicBezTo>
                    <a:cubicBezTo>
                      <a:pt x="3146" y="2433"/>
                      <a:pt x="3145" y="2429"/>
                      <a:pt x="3143" y="2426"/>
                    </a:cubicBezTo>
                    <a:cubicBezTo>
                      <a:pt x="3127" y="2398"/>
                      <a:pt x="3112" y="2370"/>
                      <a:pt x="3097" y="2342"/>
                    </a:cubicBezTo>
                    <a:cubicBezTo>
                      <a:pt x="3095" y="2336"/>
                      <a:pt x="3092" y="2332"/>
                      <a:pt x="3089" y="2326"/>
                    </a:cubicBezTo>
                    <a:cubicBezTo>
                      <a:pt x="3075" y="2298"/>
                      <a:pt x="3061" y="2270"/>
                      <a:pt x="3047" y="2240"/>
                    </a:cubicBezTo>
                    <a:cubicBezTo>
                      <a:pt x="3044" y="2234"/>
                      <a:pt x="3043" y="2227"/>
                      <a:pt x="3040" y="2221"/>
                    </a:cubicBezTo>
                    <a:cubicBezTo>
                      <a:pt x="3027" y="2195"/>
                      <a:pt x="3016" y="2168"/>
                      <a:pt x="3005" y="2140"/>
                    </a:cubicBezTo>
                    <a:cubicBezTo>
                      <a:pt x="3002" y="2131"/>
                      <a:pt x="2999" y="2123"/>
                      <a:pt x="2994" y="2114"/>
                    </a:cubicBezTo>
                    <a:cubicBezTo>
                      <a:pt x="2986" y="2090"/>
                      <a:pt x="2977" y="2065"/>
                      <a:pt x="2968" y="2040"/>
                    </a:cubicBezTo>
                    <a:cubicBezTo>
                      <a:pt x="2965" y="2028"/>
                      <a:pt x="2961" y="2017"/>
                      <a:pt x="2956" y="2003"/>
                    </a:cubicBezTo>
                    <a:cubicBezTo>
                      <a:pt x="2949" y="1983"/>
                      <a:pt x="2943" y="1962"/>
                      <a:pt x="2937" y="1941"/>
                    </a:cubicBezTo>
                    <a:cubicBezTo>
                      <a:pt x="2933" y="1924"/>
                      <a:pt x="2928" y="1909"/>
                      <a:pt x="2924" y="1891"/>
                    </a:cubicBezTo>
                    <a:cubicBezTo>
                      <a:pt x="2918" y="1875"/>
                      <a:pt x="2915" y="1857"/>
                      <a:pt x="2910" y="1840"/>
                    </a:cubicBezTo>
                    <a:cubicBezTo>
                      <a:pt x="2905" y="1819"/>
                      <a:pt x="2900" y="1799"/>
                      <a:pt x="2896" y="1778"/>
                    </a:cubicBezTo>
                    <a:cubicBezTo>
                      <a:pt x="2893" y="1765"/>
                      <a:pt x="2890" y="1751"/>
                      <a:pt x="2887" y="1738"/>
                    </a:cubicBezTo>
                    <a:cubicBezTo>
                      <a:pt x="2882" y="1713"/>
                      <a:pt x="2878" y="1688"/>
                      <a:pt x="2874" y="1665"/>
                    </a:cubicBezTo>
                    <a:cubicBezTo>
                      <a:pt x="2872" y="1654"/>
                      <a:pt x="2871" y="1644"/>
                      <a:pt x="2869" y="1634"/>
                    </a:cubicBezTo>
                    <a:cubicBezTo>
                      <a:pt x="2866" y="1606"/>
                      <a:pt x="2862" y="1578"/>
                      <a:pt x="2859" y="1548"/>
                    </a:cubicBezTo>
                    <a:lnTo>
                      <a:pt x="2856" y="1526"/>
                    </a:lnTo>
                    <a:cubicBezTo>
                      <a:pt x="2853" y="1495"/>
                      <a:pt x="2852" y="1464"/>
                      <a:pt x="2850" y="1433"/>
                    </a:cubicBezTo>
                    <a:cubicBezTo>
                      <a:pt x="2849" y="1426"/>
                      <a:pt x="2849" y="1420"/>
                      <a:pt x="2849" y="1413"/>
                    </a:cubicBezTo>
                    <a:cubicBezTo>
                      <a:pt x="2847" y="1382"/>
                      <a:pt x="2847" y="1351"/>
                      <a:pt x="2846" y="1320"/>
                    </a:cubicBezTo>
                    <a:cubicBezTo>
                      <a:pt x="2846" y="1316"/>
                      <a:pt x="2846" y="1311"/>
                      <a:pt x="2846" y="1307"/>
                    </a:cubicBezTo>
                    <a:cubicBezTo>
                      <a:pt x="2846" y="1304"/>
                      <a:pt x="2846" y="1299"/>
                      <a:pt x="2846" y="1295"/>
                    </a:cubicBezTo>
                    <a:cubicBezTo>
                      <a:pt x="2846" y="1273"/>
                      <a:pt x="2847" y="1251"/>
                      <a:pt x="2847" y="1229"/>
                    </a:cubicBezTo>
                    <a:cubicBezTo>
                      <a:pt x="2847" y="1215"/>
                      <a:pt x="2849" y="1204"/>
                      <a:pt x="2849" y="1190"/>
                    </a:cubicBezTo>
                    <a:cubicBezTo>
                      <a:pt x="2850" y="1171"/>
                      <a:pt x="2852" y="1151"/>
                      <a:pt x="2853" y="1131"/>
                    </a:cubicBezTo>
                    <a:cubicBezTo>
                      <a:pt x="2854" y="1115"/>
                      <a:pt x="2856" y="1098"/>
                      <a:pt x="2857" y="1081"/>
                    </a:cubicBezTo>
                    <a:cubicBezTo>
                      <a:pt x="2859" y="1065"/>
                      <a:pt x="2860" y="1051"/>
                      <a:pt x="2862" y="1034"/>
                    </a:cubicBezTo>
                    <a:cubicBezTo>
                      <a:pt x="2866" y="1002"/>
                      <a:pt x="2871" y="970"/>
                      <a:pt x="2877" y="937"/>
                    </a:cubicBezTo>
                    <a:cubicBezTo>
                      <a:pt x="2877" y="931"/>
                      <a:pt x="2878" y="927"/>
                      <a:pt x="2880" y="922"/>
                    </a:cubicBezTo>
                    <a:cubicBezTo>
                      <a:pt x="2884" y="893"/>
                      <a:pt x="2890" y="865"/>
                      <a:pt x="2896" y="835"/>
                    </a:cubicBezTo>
                    <a:cubicBezTo>
                      <a:pt x="2899" y="827"/>
                      <a:pt x="2900" y="816"/>
                      <a:pt x="2903" y="808"/>
                    </a:cubicBezTo>
                    <a:cubicBezTo>
                      <a:pt x="2907" y="784"/>
                      <a:pt x="2913" y="760"/>
                      <a:pt x="2919" y="735"/>
                    </a:cubicBezTo>
                    <a:cubicBezTo>
                      <a:pt x="2922" y="725"/>
                      <a:pt x="2925" y="715"/>
                      <a:pt x="2928" y="704"/>
                    </a:cubicBezTo>
                    <a:cubicBezTo>
                      <a:pt x="2935" y="682"/>
                      <a:pt x="2941" y="659"/>
                      <a:pt x="2949" y="637"/>
                    </a:cubicBezTo>
                    <a:cubicBezTo>
                      <a:pt x="2952" y="626"/>
                      <a:pt x="2955" y="615"/>
                      <a:pt x="2959" y="604"/>
                    </a:cubicBezTo>
                    <a:cubicBezTo>
                      <a:pt x="2962" y="595"/>
                      <a:pt x="2963" y="587"/>
                      <a:pt x="2966" y="578"/>
                    </a:cubicBezTo>
                    <a:cubicBezTo>
                      <a:pt x="2968" y="578"/>
                      <a:pt x="2968" y="579"/>
                      <a:pt x="2968" y="579"/>
                    </a:cubicBezTo>
                    <a:cubicBezTo>
                      <a:pt x="3005" y="469"/>
                      <a:pt x="3052" y="361"/>
                      <a:pt x="3105" y="258"/>
                    </a:cubicBezTo>
                    <a:cubicBezTo>
                      <a:pt x="3090" y="257"/>
                      <a:pt x="3077" y="257"/>
                      <a:pt x="3062" y="255"/>
                    </a:cubicBezTo>
                    <a:cubicBezTo>
                      <a:pt x="2999" y="252"/>
                      <a:pt x="2937" y="246"/>
                      <a:pt x="2877" y="238"/>
                    </a:cubicBezTo>
                    <a:cubicBezTo>
                      <a:pt x="2868" y="236"/>
                      <a:pt x="2859" y="235"/>
                      <a:pt x="2852" y="235"/>
                    </a:cubicBezTo>
                    <a:cubicBezTo>
                      <a:pt x="2600" y="195"/>
                      <a:pt x="2363" y="115"/>
                      <a:pt x="2145" y="1"/>
                    </a:cubicBezTo>
                    <a:close/>
                  </a:path>
                </a:pathLst>
              </a:custGeom>
              <a:solidFill>
                <a:srgbClr val="FA91FF">
                  <a:alpha val="6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8566822" y="4086394"/>
                <a:ext cx="277929" cy="308722"/>
              </a:xfrm>
              <a:custGeom>
                <a:avLst/>
                <a:gdLst/>
                <a:ahLst/>
                <a:cxnLst/>
                <a:rect l="l" t="t" r="r" b="b"/>
                <a:pathLst>
                  <a:path w="3493" h="3880" extrusionOk="0">
                    <a:moveTo>
                      <a:pt x="3204" y="1"/>
                    </a:moveTo>
                    <a:cubicBezTo>
                      <a:pt x="3197" y="13"/>
                      <a:pt x="3189" y="24"/>
                      <a:pt x="3182" y="36"/>
                    </a:cubicBezTo>
                    <a:cubicBezTo>
                      <a:pt x="3180" y="38"/>
                      <a:pt x="3180" y="38"/>
                      <a:pt x="3180" y="39"/>
                    </a:cubicBezTo>
                    <a:cubicBezTo>
                      <a:pt x="3080" y="186"/>
                      <a:pt x="2962" y="323"/>
                      <a:pt x="2828" y="446"/>
                    </a:cubicBezTo>
                    <a:cubicBezTo>
                      <a:pt x="2827" y="447"/>
                      <a:pt x="2825" y="447"/>
                      <a:pt x="2825" y="449"/>
                    </a:cubicBezTo>
                    <a:cubicBezTo>
                      <a:pt x="2803" y="468"/>
                      <a:pt x="2781" y="487"/>
                      <a:pt x="2759" y="506"/>
                    </a:cubicBezTo>
                    <a:cubicBezTo>
                      <a:pt x="2752" y="512"/>
                      <a:pt x="2744" y="518"/>
                      <a:pt x="2737" y="524"/>
                    </a:cubicBezTo>
                    <a:cubicBezTo>
                      <a:pt x="2721" y="538"/>
                      <a:pt x="2703" y="552"/>
                      <a:pt x="2684" y="565"/>
                    </a:cubicBezTo>
                    <a:cubicBezTo>
                      <a:pt x="2671" y="575"/>
                      <a:pt x="2658" y="586"/>
                      <a:pt x="2644" y="596"/>
                    </a:cubicBezTo>
                    <a:cubicBezTo>
                      <a:pt x="2633" y="605"/>
                      <a:pt x="2619" y="615"/>
                      <a:pt x="2606" y="624"/>
                    </a:cubicBezTo>
                    <a:cubicBezTo>
                      <a:pt x="2585" y="637"/>
                      <a:pt x="2566" y="650"/>
                      <a:pt x="2547" y="664"/>
                    </a:cubicBezTo>
                    <a:cubicBezTo>
                      <a:pt x="2538" y="669"/>
                      <a:pt x="2529" y="675"/>
                      <a:pt x="2519" y="681"/>
                    </a:cubicBezTo>
                    <a:cubicBezTo>
                      <a:pt x="2496" y="696"/>
                      <a:pt x="2471" y="712"/>
                      <a:pt x="2446" y="727"/>
                    </a:cubicBezTo>
                    <a:cubicBezTo>
                      <a:pt x="2443" y="728"/>
                      <a:pt x="2440" y="730"/>
                      <a:pt x="2437" y="731"/>
                    </a:cubicBezTo>
                    <a:cubicBezTo>
                      <a:pt x="2434" y="734"/>
                      <a:pt x="2429" y="736"/>
                      <a:pt x="2426" y="737"/>
                    </a:cubicBezTo>
                    <a:cubicBezTo>
                      <a:pt x="2398" y="753"/>
                      <a:pt x="2370" y="768"/>
                      <a:pt x="2342" y="783"/>
                    </a:cubicBezTo>
                    <a:cubicBezTo>
                      <a:pt x="2337" y="786"/>
                      <a:pt x="2332" y="789"/>
                      <a:pt x="2326" y="792"/>
                    </a:cubicBezTo>
                    <a:cubicBezTo>
                      <a:pt x="2298" y="805"/>
                      <a:pt x="2270" y="818"/>
                      <a:pt x="2241" y="831"/>
                    </a:cubicBezTo>
                    <a:cubicBezTo>
                      <a:pt x="2235" y="834"/>
                      <a:pt x="2228" y="837"/>
                      <a:pt x="2222" y="840"/>
                    </a:cubicBezTo>
                    <a:cubicBezTo>
                      <a:pt x="2195" y="852"/>
                      <a:pt x="2169" y="864"/>
                      <a:pt x="2141" y="874"/>
                    </a:cubicBezTo>
                    <a:cubicBezTo>
                      <a:pt x="2132" y="879"/>
                      <a:pt x="2123" y="882"/>
                      <a:pt x="2114" y="886"/>
                    </a:cubicBezTo>
                    <a:cubicBezTo>
                      <a:pt x="2091" y="895"/>
                      <a:pt x="2066" y="904"/>
                      <a:pt x="2042" y="911"/>
                    </a:cubicBezTo>
                    <a:cubicBezTo>
                      <a:pt x="2029" y="915"/>
                      <a:pt x="2017" y="920"/>
                      <a:pt x="2004" y="924"/>
                    </a:cubicBezTo>
                    <a:cubicBezTo>
                      <a:pt x="1983" y="930"/>
                      <a:pt x="1963" y="937"/>
                      <a:pt x="1942" y="943"/>
                    </a:cubicBezTo>
                    <a:cubicBezTo>
                      <a:pt x="1926" y="948"/>
                      <a:pt x="1910" y="952"/>
                      <a:pt x="1892" y="957"/>
                    </a:cubicBezTo>
                    <a:cubicBezTo>
                      <a:pt x="1876" y="961"/>
                      <a:pt x="1859" y="965"/>
                      <a:pt x="1842" y="970"/>
                    </a:cubicBezTo>
                    <a:cubicBezTo>
                      <a:pt x="1821" y="976"/>
                      <a:pt x="1801" y="980"/>
                      <a:pt x="1778" y="985"/>
                    </a:cubicBezTo>
                    <a:cubicBezTo>
                      <a:pt x="1767" y="988"/>
                      <a:pt x="1753" y="990"/>
                      <a:pt x="1740" y="992"/>
                    </a:cubicBezTo>
                    <a:cubicBezTo>
                      <a:pt x="1715" y="998"/>
                      <a:pt x="1690" y="1002"/>
                      <a:pt x="1665" y="1005"/>
                    </a:cubicBezTo>
                    <a:cubicBezTo>
                      <a:pt x="1655" y="1007"/>
                      <a:pt x="1644" y="1008"/>
                      <a:pt x="1636" y="1010"/>
                    </a:cubicBezTo>
                    <a:cubicBezTo>
                      <a:pt x="1606" y="1014"/>
                      <a:pt x="1578" y="1018"/>
                      <a:pt x="1549" y="1021"/>
                    </a:cubicBezTo>
                    <a:cubicBezTo>
                      <a:pt x="1541" y="1021"/>
                      <a:pt x="1534" y="1023"/>
                      <a:pt x="1527" y="1023"/>
                    </a:cubicBezTo>
                    <a:cubicBezTo>
                      <a:pt x="1496" y="1026"/>
                      <a:pt x="1465" y="1029"/>
                      <a:pt x="1434" y="1030"/>
                    </a:cubicBezTo>
                    <a:cubicBezTo>
                      <a:pt x="1428" y="1032"/>
                      <a:pt x="1421" y="1032"/>
                      <a:pt x="1415" y="1032"/>
                    </a:cubicBezTo>
                    <a:cubicBezTo>
                      <a:pt x="1384" y="1033"/>
                      <a:pt x="1351" y="1033"/>
                      <a:pt x="1320" y="1035"/>
                    </a:cubicBezTo>
                    <a:lnTo>
                      <a:pt x="1298" y="1035"/>
                    </a:lnTo>
                    <a:cubicBezTo>
                      <a:pt x="1269" y="1035"/>
                      <a:pt x="1239" y="1033"/>
                      <a:pt x="1211" y="1032"/>
                    </a:cubicBezTo>
                    <a:cubicBezTo>
                      <a:pt x="1200" y="1032"/>
                      <a:pt x="1189" y="1032"/>
                      <a:pt x="1179" y="1030"/>
                    </a:cubicBezTo>
                    <a:cubicBezTo>
                      <a:pt x="1156" y="1029"/>
                      <a:pt x="1132" y="1027"/>
                      <a:pt x="1108" y="1026"/>
                    </a:cubicBezTo>
                    <a:cubicBezTo>
                      <a:pt x="1092" y="1024"/>
                      <a:pt x="1076" y="1023"/>
                      <a:pt x="1060" y="1020"/>
                    </a:cubicBezTo>
                    <a:cubicBezTo>
                      <a:pt x="1044" y="1018"/>
                      <a:pt x="1027" y="1017"/>
                      <a:pt x="1011" y="1014"/>
                    </a:cubicBezTo>
                    <a:cubicBezTo>
                      <a:pt x="988" y="1011"/>
                      <a:pt x="966" y="1008"/>
                      <a:pt x="943" y="1005"/>
                    </a:cubicBezTo>
                    <a:cubicBezTo>
                      <a:pt x="935" y="1004"/>
                      <a:pt x="926" y="1001"/>
                      <a:pt x="917" y="999"/>
                    </a:cubicBezTo>
                    <a:cubicBezTo>
                      <a:pt x="888" y="995"/>
                      <a:pt x="860" y="989"/>
                      <a:pt x="830" y="983"/>
                    </a:cubicBezTo>
                    <a:lnTo>
                      <a:pt x="827" y="983"/>
                    </a:lnTo>
                    <a:cubicBezTo>
                      <a:pt x="627" y="939"/>
                      <a:pt x="435" y="868"/>
                      <a:pt x="259" y="775"/>
                    </a:cubicBezTo>
                    <a:cubicBezTo>
                      <a:pt x="244" y="1120"/>
                      <a:pt x="154" y="1447"/>
                      <a:pt x="1" y="1736"/>
                    </a:cubicBezTo>
                    <a:cubicBezTo>
                      <a:pt x="749" y="1765"/>
                      <a:pt x="1465" y="2166"/>
                      <a:pt x="1867" y="2862"/>
                    </a:cubicBezTo>
                    <a:cubicBezTo>
                      <a:pt x="1955" y="3017"/>
                      <a:pt x="2024" y="3177"/>
                      <a:pt x="2073" y="3342"/>
                    </a:cubicBezTo>
                    <a:cubicBezTo>
                      <a:pt x="2074" y="3345"/>
                      <a:pt x="2076" y="3350"/>
                      <a:pt x="2077" y="3353"/>
                    </a:cubicBezTo>
                    <a:cubicBezTo>
                      <a:pt x="2085" y="3379"/>
                      <a:pt x="2092" y="3407"/>
                      <a:pt x="2099" y="3434"/>
                    </a:cubicBezTo>
                    <a:cubicBezTo>
                      <a:pt x="2099" y="3438"/>
                      <a:pt x="2101" y="3441"/>
                      <a:pt x="2101" y="3444"/>
                    </a:cubicBezTo>
                    <a:cubicBezTo>
                      <a:pt x="2138" y="3588"/>
                      <a:pt x="2158" y="3734"/>
                      <a:pt x="2166" y="3880"/>
                    </a:cubicBezTo>
                    <a:cubicBezTo>
                      <a:pt x="2306" y="3850"/>
                      <a:pt x="2441" y="3808"/>
                      <a:pt x="2574" y="3752"/>
                    </a:cubicBezTo>
                    <a:cubicBezTo>
                      <a:pt x="2574" y="3750"/>
                      <a:pt x="2574" y="3750"/>
                      <a:pt x="2574" y="3750"/>
                    </a:cubicBezTo>
                    <a:cubicBezTo>
                      <a:pt x="2574" y="3749"/>
                      <a:pt x="2572" y="3747"/>
                      <a:pt x="2572" y="3746"/>
                    </a:cubicBezTo>
                    <a:lnTo>
                      <a:pt x="2572" y="3744"/>
                    </a:lnTo>
                    <a:cubicBezTo>
                      <a:pt x="2571" y="3735"/>
                      <a:pt x="2571" y="3727"/>
                      <a:pt x="2569" y="3719"/>
                    </a:cubicBezTo>
                    <a:lnTo>
                      <a:pt x="2569" y="3718"/>
                    </a:lnTo>
                    <a:cubicBezTo>
                      <a:pt x="2569" y="3716"/>
                      <a:pt x="2569" y="3713"/>
                      <a:pt x="2569" y="3710"/>
                    </a:cubicBezTo>
                    <a:cubicBezTo>
                      <a:pt x="2568" y="3702"/>
                      <a:pt x="2566" y="3693"/>
                      <a:pt x="2566" y="3684"/>
                    </a:cubicBezTo>
                    <a:cubicBezTo>
                      <a:pt x="2565" y="3679"/>
                      <a:pt x="2565" y="3678"/>
                      <a:pt x="2565" y="3675"/>
                    </a:cubicBezTo>
                    <a:cubicBezTo>
                      <a:pt x="2565" y="3674"/>
                      <a:pt x="2565" y="3674"/>
                      <a:pt x="2565" y="3674"/>
                    </a:cubicBezTo>
                    <a:cubicBezTo>
                      <a:pt x="2563" y="3665"/>
                      <a:pt x="2562" y="3656"/>
                      <a:pt x="2560" y="3647"/>
                    </a:cubicBezTo>
                    <a:cubicBezTo>
                      <a:pt x="2560" y="3644"/>
                      <a:pt x="2560" y="3643"/>
                      <a:pt x="2560" y="3640"/>
                    </a:cubicBezTo>
                    <a:lnTo>
                      <a:pt x="2560" y="3638"/>
                    </a:lnTo>
                    <a:cubicBezTo>
                      <a:pt x="2559" y="3631"/>
                      <a:pt x="2557" y="3622"/>
                      <a:pt x="2556" y="3613"/>
                    </a:cubicBezTo>
                    <a:cubicBezTo>
                      <a:pt x="2556" y="3613"/>
                      <a:pt x="2556" y="3613"/>
                      <a:pt x="2556" y="3612"/>
                    </a:cubicBezTo>
                    <a:cubicBezTo>
                      <a:pt x="2556" y="3610"/>
                      <a:pt x="2556" y="3607"/>
                      <a:pt x="2555" y="3606"/>
                    </a:cubicBezTo>
                    <a:lnTo>
                      <a:pt x="2555" y="3603"/>
                    </a:lnTo>
                    <a:cubicBezTo>
                      <a:pt x="2553" y="3594"/>
                      <a:pt x="2552" y="3584"/>
                      <a:pt x="2550" y="3573"/>
                    </a:cubicBezTo>
                    <a:cubicBezTo>
                      <a:pt x="2550" y="3573"/>
                      <a:pt x="2550" y="3572"/>
                      <a:pt x="2550" y="3572"/>
                    </a:cubicBezTo>
                    <a:lnTo>
                      <a:pt x="2550" y="3571"/>
                    </a:lnTo>
                    <a:cubicBezTo>
                      <a:pt x="2549" y="3571"/>
                      <a:pt x="2549" y="3569"/>
                      <a:pt x="2549" y="3569"/>
                    </a:cubicBezTo>
                    <a:cubicBezTo>
                      <a:pt x="2547" y="3560"/>
                      <a:pt x="2546" y="3551"/>
                      <a:pt x="2546" y="3544"/>
                    </a:cubicBezTo>
                    <a:lnTo>
                      <a:pt x="2544" y="3543"/>
                    </a:lnTo>
                    <a:cubicBezTo>
                      <a:pt x="2544" y="3537"/>
                      <a:pt x="2543" y="3529"/>
                      <a:pt x="2541" y="3523"/>
                    </a:cubicBezTo>
                    <a:lnTo>
                      <a:pt x="2541" y="3522"/>
                    </a:lnTo>
                    <a:cubicBezTo>
                      <a:pt x="2540" y="3516"/>
                      <a:pt x="2538" y="3509"/>
                      <a:pt x="2538" y="3501"/>
                    </a:cubicBezTo>
                    <a:cubicBezTo>
                      <a:pt x="2538" y="3501"/>
                      <a:pt x="2538" y="3500"/>
                      <a:pt x="2537" y="3500"/>
                    </a:cubicBezTo>
                    <a:cubicBezTo>
                      <a:pt x="2535" y="3492"/>
                      <a:pt x="2534" y="3484"/>
                      <a:pt x="2532" y="3476"/>
                    </a:cubicBezTo>
                    <a:lnTo>
                      <a:pt x="2532" y="3475"/>
                    </a:lnTo>
                    <a:cubicBezTo>
                      <a:pt x="2532" y="3472"/>
                      <a:pt x="2531" y="3470"/>
                      <a:pt x="2531" y="3467"/>
                    </a:cubicBezTo>
                    <a:cubicBezTo>
                      <a:pt x="2531" y="3466"/>
                      <a:pt x="2531" y="3463"/>
                      <a:pt x="2529" y="3462"/>
                    </a:cubicBezTo>
                    <a:cubicBezTo>
                      <a:pt x="2529" y="3459"/>
                      <a:pt x="2529" y="3457"/>
                      <a:pt x="2528" y="3454"/>
                    </a:cubicBezTo>
                    <a:lnTo>
                      <a:pt x="2524" y="3432"/>
                    </a:lnTo>
                    <a:lnTo>
                      <a:pt x="2518" y="3407"/>
                    </a:lnTo>
                    <a:lnTo>
                      <a:pt x="2518" y="3406"/>
                    </a:lnTo>
                    <a:cubicBezTo>
                      <a:pt x="2518" y="3403"/>
                      <a:pt x="2516" y="3401"/>
                      <a:pt x="2516" y="3398"/>
                    </a:cubicBezTo>
                    <a:cubicBezTo>
                      <a:pt x="2516" y="3397"/>
                      <a:pt x="2516" y="3397"/>
                      <a:pt x="2516" y="3397"/>
                    </a:cubicBezTo>
                    <a:cubicBezTo>
                      <a:pt x="2513" y="3388"/>
                      <a:pt x="2512" y="3379"/>
                      <a:pt x="2510" y="3370"/>
                    </a:cubicBezTo>
                    <a:cubicBezTo>
                      <a:pt x="2509" y="3370"/>
                      <a:pt x="2509" y="3369"/>
                      <a:pt x="2509" y="3369"/>
                    </a:cubicBezTo>
                    <a:cubicBezTo>
                      <a:pt x="2509" y="3366"/>
                      <a:pt x="2507" y="3363"/>
                      <a:pt x="2507" y="3360"/>
                    </a:cubicBezTo>
                    <a:cubicBezTo>
                      <a:pt x="2506" y="3353"/>
                      <a:pt x="2503" y="3345"/>
                      <a:pt x="2502" y="3338"/>
                    </a:cubicBezTo>
                    <a:cubicBezTo>
                      <a:pt x="2502" y="3335"/>
                      <a:pt x="2500" y="3333"/>
                      <a:pt x="2500" y="3332"/>
                    </a:cubicBezTo>
                    <a:cubicBezTo>
                      <a:pt x="2500" y="3330"/>
                      <a:pt x="2500" y="3329"/>
                      <a:pt x="2500" y="3329"/>
                    </a:cubicBezTo>
                    <a:cubicBezTo>
                      <a:pt x="2497" y="3320"/>
                      <a:pt x="2496" y="3311"/>
                      <a:pt x="2493" y="3302"/>
                    </a:cubicBezTo>
                    <a:cubicBezTo>
                      <a:pt x="2493" y="3302"/>
                      <a:pt x="2493" y="3301"/>
                      <a:pt x="2493" y="3301"/>
                    </a:cubicBezTo>
                    <a:cubicBezTo>
                      <a:pt x="2491" y="3298"/>
                      <a:pt x="2491" y="3297"/>
                      <a:pt x="2490" y="3294"/>
                    </a:cubicBezTo>
                    <a:lnTo>
                      <a:pt x="2490" y="3292"/>
                    </a:lnTo>
                    <a:lnTo>
                      <a:pt x="2484" y="3269"/>
                    </a:lnTo>
                    <a:cubicBezTo>
                      <a:pt x="2479" y="3257"/>
                      <a:pt x="2476" y="3247"/>
                      <a:pt x="2474" y="3235"/>
                    </a:cubicBezTo>
                    <a:cubicBezTo>
                      <a:pt x="2471" y="3223"/>
                      <a:pt x="2468" y="3213"/>
                      <a:pt x="2463" y="3202"/>
                    </a:cubicBezTo>
                    <a:cubicBezTo>
                      <a:pt x="2463" y="3201"/>
                      <a:pt x="2463" y="3201"/>
                      <a:pt x="2463" y="3201"/>
                    </a:cubicBezTo>
                    <a:cubicBezTo>
                      <a:pt x="2460" y="3192"/>
                      <a:pt x="2457" y="3182"/>
                      <a:pt x="2454" y="3173"/>
                    </a:cubicBezTo>
                    <a:lnTo>
                      <a:pt x="2454" y="3171"/>
                    </a:lnTo>
                    <a:cubicBezTo>
                      <a:pt x="2454" y="3170"/>
                      <a:pt x="2453" y="3170"/>
                      <a:pt x="2453" y="3168"/>
                    </a:cubicBezTo>
                    <a:cubicBezTo>
                      <a:pt x="2453" y="3166"/>
                      <a:pt x="2451" y="3163"/>
                      <a:pt x="2450" y="3160"/>
                    </a:cubicBezTo>
                    <a:cubicBezTo>
                      <a:pt x="2450" y="3158"/>
                      <a:pt x="2450" y="3157"/>
                      <a:pt x="2448" y="3157"/>
                    </a:cubicBezTo>
                    <a:cubicBezTo>
                      <a:pt x="2448" y="3154"/>
                      <a:pt x="2448" y="3154"/>
                      <a:pt x="2447" y="3151"/>
                    </a:cubicBezTo>
                    <a:lnTo>
                      <a:pt x="2446" y="3148"/>
                    </a:lnTo>
                    <a:cubicBezTo>
                      <a:pt x="2444" y="3141"/>
                      <a:pt x="2441" y="3133"/>
                      <a:pt x="2440" y="3127"/>
                    </a:cubicBezTo>
                    <a:cubicBezTo>
                      <a:pt x="2440" y="3127"/>
                      <a:pt x="2440" y="3126"/>
                      <a:pt x="2440" y="3126"/>
                    </a:cubicBezTo>
                    <a:cubicBezTo>
                      <a:pt x="2384" y="2962"/>
                      <a:pt x="2312" y="2805"/>
                      <a:pt x="2225" y="2655"/>
                    </a:cubicBezTo>
                    <a:cubicBezTo>
                      <a:pt x="1920" y="2126"/>
                      <a:pt x="1447" y="1730"/>
                      <a:pt x="896" y="1512"/>
                    </a:cubicBezTo>
                    <a:cubicBezTo>
                      <a:pt x="910" y="1482"/>
                      <a:pt x="924" y="1453"/>
                      <a:pt x="939" y="1425"/>
                    </a:cubicBezTo>
                    <a:lnTo>
                      <a:pt x="946" y="1425"/>
                    </a:lnTo>
                    <a:lnTo>
                      <a:pt x="958" y="1428"/>
                    </a:lnTo>
                    <a:cubicBezTo>
                      <a:pt x="966" y="1428"/>
                      <a:pt x="974" y="1429"/>
                      <a:pt x="982" y="1431"/>
                    </a:cubicBezTo>
                    <a:lnTo>
                      <a:pt x="991" y="1431"/>
                    </a:lnTo>
                    <a:cubicBezTo>
                      <a:pt x="998" y="1432"/>
                      <a:pt x="1007" y="1432"/>
                      <a:pt x="1016" y="1434"/>
                    </a:cubicBezTo>
                    <a:lnTo>
                      <a:pt x="1017" y="1434"/>
                    </a:lnTo>
                    <a:cubicBezTo>
                      <a:pt x="1020" y="1434"/>
                      <a:pt x="1024" y="1435"/>
                      <a:pt x="1029" y="1435"/>
                    </a:cubicBezTo>
                    <a:cubicBezTo>
                      <a:pt x="1036" y="1437"/>
                      <a:pt x="1044" y="1437"/>
                      <a:pt x="1051" y="1438"/>
                    </a:cubicBezTo>
                    <a:lnTo>
                      <a:pt x="1052" y="1438"/>
                    </a:lnTo>
                    <a:cubicBezTo>
                      <a:pt x="1055" y="1438"/>
                      <a:pt x="1060" y="1438"/>
                      <a:pt x="1064" y="1440"/>
                    </a:cubicBezTo>
                    <a:cubicBezTo>
                      <a:pt x="1072" y="1440"/>
                      <a:pt x="1079" y="1441"/>
                      <a:pt x="1088" y="1441"/>
                    </a:cubicBezTo>
                    <a:lnTo>
                      <a:pt x="1086" y="1441"/>
                    </a:lnTo>
                    <a:cubicBezTo>
                      <a:pt x="1098" y="1443"/>
                      <a:pt x="1110" y="1443"/>
                      <a:pt x="1122" y="1444"/>
                    </a:cubicBezTo>
                    <a:lnTo>
                      <a:pt x="1125" y="1444"/>
                    </a:lnTo>
                    <a:cubicBezTo>
                      <a:pt x="1135" y="1444"/>
                      <a:pt x="1145" y="1446"/>
                      <a:pt x="1157" y="1446"/>
                    </a:cubicBezTo>
                    <a:lnTo>
                      <a:pt x="1191" y="1447"/>
                    </a:lnTo>
                    <a:lnTo>
                      <a:pt x="1192" y="1447"/>
                    </a:lnTo>
                    <a:cubicBezTo>
                      <a:pt x="1195" y="1447"/>
                      <a:pt x="1200" y="1448"/>
                      <a:pt x="1204" y="1448"/>
                    </a:cubicBezTo>
                    <a:lnTo>
                      <a:pt x="1229" y="1448"/>
                    </a:lnTo>
                    <a:cubicBezTo>
                      <a:pt x="1241" y="1448"/>
                      <a:pt x="1251" y="1448"/>
                      <a:pt x="1263" y="1450"/>
                    </a:cubicBezTo>
                    <a:lnTo>
                      <a:pt x="1343" y="1450"/>
                    </a:lnTo>
                    <a:cubicBezTo>
                      <a:pt x="1360" y="1448"/>
                      <a:pt x="1376" y="1448"/>
                      <a:pt x="1394" y="1448"/>
                    </a:cubicBezTo>
                    <a:cubicBezTo>
                      <a:pt x="1400" y="1448"/>
                      <a:pt x="1406" y="1447"/>
                      <a:pt x="1412" y="1447"/>
                    </a:cubicBezTo>
                    <a:lnTo>
                      <a:pt x="1438" y="1447"/>
                    </a:lnTo>
                    <a:cubicBezTo>
                      <a:pt x="1449" y="1446"/>
                      <a:pt x="1460" y="1446"/>
                      <a:pt x="1471" y="1444"/>
                    </a:cubicBezTo>
                    <a:lnTo>
                      <a:pt x="1474" y="1444"/>
                    </a:lnTo>
                    <a:cubicBezTo>
                      <a:pt x="1484" y="1444"/>
                      <a:pt x="1493" y="1443"/>
                      <a:pt x="1502" y="1443"/>
                    </a:cubicBezTo>
                    <a:lnTo>
                      <a:pt x="1507" y="1443"/>
                    </a:lnTo>
                    <a:cubicBezTo>
                      <a:pt x="1509" y="1443"/>
                      <a:pt x="1509" y="1443"/>
                      <a:pt x="1510" y="1441"/>
                    </a:cubicBezTo>
                    <a:cubicBezTo>
                      <a:pt x="1521" y="1441"/>
                      <a:pt x="1531" y="1440"/>
                      <a:pt x="1543" y="1440"/>
                    </a:cubicBezTo>
                    <a:lnTo>
                      <a:pt x="1544" y="1438"/>
                    </a:lnTo>
                    <a:lnTo>
                      <a:pt x="1552" y="1438"/>
                    </a:lnTo>
                    <a:cubicBezTo>
                      <a:pt x="1560" y="1437"/>
                      <a:pt x="1569" y="1437"/>
                      <a:pt x="1578" y="1435"/>
                    </a:cubicBezTo>
                    <a:lnTo>
                      <a:pt x="1588" y="1435"/>
                    </a:lnTo>
                    <a:cubicBezTo>
                      <a:pt x="1597" y="1434"/>
                      <a:pt x="1605" y="1432"/>
                      <a:pt x="1614" y="1432"/>
                    </a:cubicBezTo>
                    <a:cubicBezTo>
                      <a:pt x="1616" y="1431"/>
                      <a:pt x="1619" y="1431"/>
                      <a:pt x="1622" y="1431"/>
                    </a:cubicBezTo>
                    <a:lnTo>
                      <a:pt x="1627" y="1431"/>
                    </a:lnTo>
                    <a:cubicBezTo>
                      <a:pt x="1627" y="1431"/>
                      <a:pt x="1627" y="1429"/>
                      <a:pt x="1628" y="1429"/>
                    </a:cubicBezTo>
                    <a:lnTo>
                      <a:pt x="1630" y="1429"/>
                    </a:lnTo>
                    <a:cubicBezTo>
                      <a:pt x="1639" y="1429"/>
                      <a:pt x="1647" y="1428"/>
                      <a:pt x="1656" y="1426"/>
                    </a:cubicBezTo>
                    <a:cubicBezTo>
                      <a:pt x="1665" y="1425"/>
                      <a:pt x="1674" y="1423"/>
                      <a:pt x="1683" y="1423"/>
                    </a:cubicBezTo>
                    <a:cubicBezTo>
                      <a:pt x="1684" y="1423"/>
                      <a:pt x="1684" y="1422"/>
                      <a:pt x="1684" y="1422"/>
                    </a:cubicBezTo>
                    <a:lnTo>
                      <a:pt x="1693" y="1422"/>
                    </a:lnTo>
                    <a:cubicBezTo>
                      <a:pt x="1736" y="1415"/>
                      <a:pt x="1780" y="1407"/>
                      <a:pt x="1823" y="1400"/>
                    </a:cubicBezTo>
                    <a:cubicBezTo>
                      <a:pt x="1823" y="1400"/>
                      <a:pt x="1823" y="1398"/>
                      <a:pt x="1823" y="1398"/>
                    </a:cubicBezTo>
                    <a:lnTo>
                      <a:pt x="1827" y="1398"/>
                    </a:lnTo>
                    <a:cubicBezTo>
                      <a:pt x="1837" y="1397"/>
                      <a:pt x="1846" y="1394"/>
                      <a:pt x="1855" y="1393"/>
                    </a:cubicBezTo>
                    <a:lnTo>
                      <a:pt x="1856" y="1393"/>
                    </a:lnTo>
                    <a:lnTo>
                      <a:pt x="1864" y="1391"/>
                    </a:lnTo>
                    <a:lnTo>
                      <a:pt x="1865" y="1391"/>
                    </a:lnTo>
                    <a:lnTo>
                      <a:pt x="1890" y="1385"/>
                    </a:lnTo>
                    <a:lnTo>
                      <a:pt x="1892" y="1385"/>
                    </a:lnTo>
                    <a:cubicBezTo>
                      <a:pt x="1895" y="1384"/>
                      <a:pt x="1898" y="1384"/>
                      <a:pt x="1901" y="1382"/>
                    </a:cubicBezTo>
                    <a:cubicBezTo>
                      <a:pt x="1910" y="1381"/>
                      <a:pt x="1917" y="1379"/>
                      <a:pt x="1926" y="1376"/>
                    </a:cubicBezTo>
                    <a:lnTo>
                      <a:pt x="1933" y="1375"/>
                    </a:lnTo>
                    <a:cubicBezTo>
                      <a:pt x="1942" y="1373"/>
                      <a:pt x="1951" y="1370"/>
                      <a:pt x="1960" y="1369"/>
                    </a:cubicBezTo>
                    <a:cubicBezTo>
                      <a:pt x="1963" y="1367"/>
                      <a:pt x="1965" y="1367"/>
                      <a:pt x="1968" y="1366"/>
                    </a:cubicBezTo>
                    <a:cubicBezTo>
                      <a:pt x="1977" y="1365"/>
                      <a:pt x="1986" y="1362"/>
                      <a:pt x="1993" y="1360"/>
                    </a:cubicBezTo>
                    <a:cubicBezTo>
                      <a:pt x="1996" y="1359"/>
                      <a:pt x="1999" y="1359"/>
                      <a:pt x="2002" y="1357"/>
                    </a:cubicBezTo>
                    <a:cubicBezTo>
                      <a:pt x="2011" y="1356"/>
                      <a:pt x="2020" y="1353"/>
                      <a:pt x="2027" y="1350"/>
                    </a:cubicBezTo>
                    <a:lnTo>
                      <a:pt x="2029" y="1350"/>
                    </a:lnTo>
                    <a:cubicBezTo>
                      <a:pt x="2039" y="1347"/>
                      <a:pt x="2049" y="1344"/>
                      <a:pt x="2061" y="1341"/>
                    </a:cubicBezTo>
                    <a:lnTo>
                      <a:pt x="2060" y="1341"/>
                    </a:lnTo>
                    <a:cubicBezTo>
                      <a:pt x="2063" y="1341"/>
                      <a:pt x="2066" y="1339"/>
                      <a:pt x="2069" y="1338"/>
                    </a:cubicBezTo>
                    <a:lnTo>
                      <a:pt x="2070" y="1338"/>
                    </a:lnTo>
                    <a:cubicBezTo>
                      <a:pt x="2077" y="1337"/>
                      <a:pt x="2086" y="1334"/>
                      <a:pt x="2094" y="1331"/>
                    </a:cubicBezTo>
                    <a:lnTo>
                      <a:pt x="2095" y="1331"/>
                    </a:lnTo>
                    <a:cubicBezTo>
                      <a:pt x="2098" y="1329"/>
                      <a:pt x="2099" y="1329"/>
                      <a:pt x="2102" y="1328"/>
                    </a:cubicBezTo>
                    <a:lnTo>
                      <a:pt x="2104" y="1328"/>
                    </a:lnTo>
                    <a:cubicBezTo>
                      <a:pt x="2113" y="1325"/>
                      <a:pt x="2120" y="1323"/>
                      <a:pt x="2129" y="1320"/>
                    </a:cubicBezTo>
                    <a:lnTo>
                      <a:pt x="2130" y="1320"/>
                    </a:lnTo>
                    <a:cubicBezTo>
                      <a:pt x="2132" y="1319"/>
                      <a:pt x="2135" y="1319"/>
                      <a:pt x="2136" y="1317"/>
                    </a:cubicBezTo>
                    <a:lnTo>
                      <a:pt x="2161" y="1309"/>
                    </a:lnTo>
                    <a:cubicBezTo>
                      <a:pt x="2164" y="1309"/>
                      <a:pt x="2167" y="1307"/>
                      <a:pt x="2170" y="1307"/>
                    </a:cubicBezTo>
                    <a:cubicBezTo>
                      <a:pt x="2170" y="1306"/>
                      <a:pt x="2170" y="1306"/>
                      <a:pt x="2172" y="1306"/>
                    </a:cubicBezTo>
                    <a:cubicBezTo>
                      <a:pt x="2179" y="1303"/>
                      <a:pt x="2188" y="1300"/>
                      <a:pt x="2197" y="1297"/>
                    </a:cubicBezTo>
                    <a:lnTo>
                      <a:pt x="2198" y="1297"/>
                    </a:lnTo>
                    <a:cubicBezTo>
                      <a:pt x="2200" y="1297"/>
                      <a:pt x="2203" y="1295"/>
                      <a:pt x="2206" y="1294"/>
                    </a:cubicBezTo>
                    <a:lnTo>
                      <a:pt x="2206" y="1294"/>
                    </a:lnTo>
                    <a:lnTo>
                      <a:pt x="2204" y="1295"/>
                    </a:lnTo>
                    <a:lnTo>
                      <a:pt x="2229" y="1286"/>
                    </a:lnTo>
                    <a:cubicBezTo>
                      <a:pt x="2229" y="1285"/>
                      <a:pt x="2231" y="1285"/>
                      <a:pt x="2231" y="1285"/>
                    </a:cubicBezTo>
                    <a:cubicBezTo>
                      <a:pt x="2233" y="1284"/>
                      <a:pt x="2235" y="1284"/>
                      <a:pt x="2236" y="1282"/>
                    </a:cubicBezTo>
                    <a:lnTo>
                      <a:pt x="2239" y="1282"/>
                    </a:lnTo>
                    <a:cubicBezTo>
                      <a:pt x="2257" y="1275"/>
                      <a:pt x="2276" y="1267"/>
                      <a:pt x="2294" y="1261"/>
                    </a:cubicBezTo>
                    <a:lnTo>
                      <a:pt x="2294" y="1260"/>
                    </a:lnTo>
                    <a:cubicBezTo>
                      <a:pt x="2297" y="1260"/>
                      <a:pt x="2300" y="1258"/>
                      <a:pt x="2301" y="1257"/>
                    </a:cubicBezTo>
                    <a:lnTo>
                      <a:pt x="2303" y="1257"/>
                    </a:lnTo>
                    <a:cubicBezTo>
                      <a:pt x="2322" y="1250"/>
                      <a:pt x="2341" y="1242"/>
                      <a:pt x="2359" y="1233"/>
                    </a:cubicBezTo>
                    <a:lnTo>
                      <a:pt x="2360" y="1233"/>
                    </a:lnTo>
                    <a:cubicBezTo>
                      <a:pt x="2362" y="1232"/>
                      <a:pt x="2365" y="1232"/>
                      <a:pt x="2367" y="1231"/>
                    </a:cubicBezTo>
                    <a:cubicBezTo>
                      <a:pt x="2376" y="1226"/>
                      <a:pt x="2384" y="1223"/>
                      <a:pt x="2391" y="1219"/>
                    </a:cubicBezTo>
                    <a:lnTo>
                      <a:pt x="2393" y="1219"/>
                    </a:lnTo>
                    <a:cubicBezTo>
                      <a:pt x="2395" y="1219"/>
                      <a:pt x="2397" y="1217"/>
                      <a:pt x="2398" y="1216"/>
                    </a:cubicBezTo>
                    <a:lnTo>
                      <a:pt x="2401" y="1216"/>
                    </a:lnTo>
                    <a:cubicBezTo>
                      <a:pt x="2409" y="1211"/>
                      <a:pt x="2416" y="1208"/>
                      <a:pt x="2423" y="1205"/>
                    </a:cubicBezTo>
                    <a:cubicBezTo>
                      <a:pt x="2423" y="1205"/>
                      <a:pt x="2425" y="1205"/>
                      <a:pt x="2425" y="1204"/>
                    </a:cubicBezTo>
                    <a:cubicBezTo>
                      <a:pt x="2428" y="1204"/>
                      <a:pt x="2429" y="1203"/>
                      <a:pt x="2431" y="1201"/>
                    </a:cubicBezTo>
                    <a:lnTo>
                      <a:pt x="2434" y="1201"/>
                    </a:lnTo>
                    <a:cubicBezTo>
                      <a:pt x="2451" y="1192"/>
                      <a:pt x="2469" y="1183"/>
                      <a:pt x="2487" y="1175"/>
                    </a:cubicBezTo>
                    <a:lnTo>
                      <a:pt x="2488" y="1175"/>
                    </a:lnTo>
                    <a:cubicBezTo>
                      <a:pt x="2500" y="1169"/>
                      <a:pt x="2513" y="1161"/>
                      <a:pt x="2527" y="1155"/>
                    </a:cubicBezTo>
                    <a:cubicBezTo>
                      <a:pt x="2534" y="1151"/>
                      <a:pt x="2541" y="1147"/>
                      <a:pt x="2549" y="1144"/>
                    </a:cubicBezTo>
                    <a:lnTo>
                      <a:pt x="2550" y="1142"/>
                    </a:lnTo>
                    <a:cubicBezTo>
                      <a:pt x="2552" y="1142"/>
                      <a:pt x="2555" y="1141"/>
                      <a:pt x="2557" y="1139"/>
                    </a:cubicBezTo>
                    <a:cubicBezTo>
                      <a:pt x="2565" y="1135"/>
                      <a:pt x="2572" y="1130"/>
                      <a:pt x="2580" y="1126"/>
                    </a:cubicBezTo>
                    <a:lnTo>
                      <a:pt x="2582" y="1126"/>
                    </a:lnTo>
                    <a:cubicBezTo>
                      <a:pt x="2585" y="1124"/>
                      <a:pt x="2587" y="1123"/>
                      <a:pt x="2590" y="1122"/>
                    </a:cubicBezTo>
                    <a:cubicBezTo>
                      <a:pt x="2608" y="1111"/>
                      <a:pt x="2624" y="1102"/>
                      <a:pt x="2641" y="1092"/>
                    </a:cubicBezTo>
                    <a:lnTo>
                      <a:pt x="2643" y="1092"/>
                    </a:lnTo>
                    <a:cubicBezTo>
                      <a:pt x="2644" y="1091"/>
                      <a:pt x="2647" y="1089"/>
                      <a:pt x="2649" y="1088"/>
                    </a:cubicBezTo>
                    <a:cubicBezTo>
                      <a:pt x="2652" y="1086"/>
                      <a:pt x="2655" y="1085"/>
                      <a:pt x="2656" y="1083"/>
                    </a:cubicBezTo>
                    <a:lnTo>
                      <a:pt x="2661" y="1082"/>
                    </a:lnTo>
                    <a:cubicBezTo>
                      <a:pt x="2666" y="1077"/>
                      <a:pt x="2674" y="1074"/>
                      <a:pt x="2680" y="1070"/>
                    </a:cubicBezTo>
                    <a:cubicBezTo>
                      <a:pt x="2681" y="1070"/>
                      <a:pt x="2681" y="1069"/>
                      <a:pt x="2683" y="1069"/>
                    </a:cubicBezTo>
                    <a:cubicBezTo>
                      <a:pt x="2684" y="1067"/>
                      <a:pt x="2686" y="1067"/>
                      <a:pt x="2687" y="1066"/>
                    </a:cubicBezTo>
                    <a:cubicBezTo>
                      <a:pt x="2689" y="1064"/>
                      <a:pt x="2690" y="1064"/>
                      <a:pt x="2693" y="1063"/>
                    </a:cubicBezTo>
                    <a:cubicBezTo>
                      <a:pt x="2725" y="1042"/>
                      <a:pt x="2758" y="1021"/>
                      <a:pt x="2790" y="1001"/>
                    </a:cubicBezTo>
                    <a:lnTo>
                      <a:pt x="2790" y="1001"/>
                    </a:lnTo>
                    <a:lnTo>
                      <a:pt x="2787" y="1002"/>
                    </a:lnTo>
                    <a:cubicBezTo>
                      <a:pt x="2790" y="1001"/>
                      <a:pt x="2793" y="998"/>
                      <a:pt x="2796" y="996"/>
                    </a:cubicBezTo>
                    <a:cubicBezTo>
                      <a:pt x="2798" y="995"/>
                      <a:pt x="2798" y="995"/>
                      <a:pt x="2799" y="995"/>
                    </a:cubicBezTo>
                    <a:cubicBezTo>
                      <a:pt x="2802" y="992"/>
                      <a:pt x="2805" y="990"/>
                      <a:pt x="2806" y="989"/>
                    </a:cubicBezTo>
                    <a:cubicBezTo>
                      <a:pt x="2808" y="989"/>
                      <a:pt x="2808" y="989"/>
                      <a:pt x="2808" y="988"/>
                    </a:cubicBezTo>
                    <a:cubicBezTo>
                      <a:pt x="2814" y="983"/>
                      <a:pt x="2821" y="979"/>
                      <a:pt x="2828" y="974"/>
                    </a:cubicBezTo>
                    <a:cubicBezTo>
                      <a:pt x="2828" y="974"/>
                      <a:pt x="2830" y="973"/>
                      <a:pt x="2831" y="971"/>
                    </a:cubicBezTo>
                    <a:cubicBezTo>
                      <a:pt x="2834" y="970"/>
                      <a:pt x="2836" y="968"/>
                      <a:pt x="2839" y="967"/>
                    </a:cubicBezTo>
                    <a:cubicBezTo>
                      <a:pt x="2845" y="962"/>
                      <a:pt x="2851" y="958"/>
                      <a:pt x="2856" y="954"/>
                    </a:cubicBezTo>
                    <a:lnTo>
                      <a:pt x="2858" y="954"/>
                    </a:lnTo>
                    <a:cubicBezTo>
                      <a:pt x="2859" y="952"/>
                      <a:pt x="2861" y="951"/>
                      <a:pt x="2864" y="949"/>
                    </a:cubicBezTo>
                    <a:cubicBezTo>
                      <a:pt x="2865" y="949"/>
                      <a:pt x="2865" y="948"/>
                      <a:pt x="2867" y="946"/>
                    </a:cubicBezTo>
                    <a:cubicBezTo>
                      <a:pt x="2874" y="942"/>
                      <a:pt x="2880" y="937"/>
                      <a:pt x="2886" y="933"/>
                    </a:cubicBezTo>
                    <a:cubicBezTo>
                      <a:pt x="2887" y="933"/>
                      <a:pt x="2887" y="932"/>
                      <a:pt x="2889" y="932"/>
                    </a:cubicBezTo>
                    <a:cubicBezTo>
                      <a:pt x="2890" y="930"/>
                      <a:pt x="2892" y="929"/>
                      <a:pt x="2893" y="929"/>
                    </a:cubicBezTo>
                    <a:lnTo>
                      <a:pt x="2893" y="927"/>
                    </a:lnTo>
                    <a:cubicBezTo>
                      <a:pt x="2918" y="909"/>
                      <a:pt x="2945" y="889"/>
                      <a:pt x="2970" y="870"/>
                    </a:cubicBezTo>
                    <a:cubicBezTo>
                      <a:pt x="2979" y="862"/>
                      <a:pt x="2987" y="855"/>
                      <a:pt x="2996" y="848"/>
                    </a:cubicBezTo>
                    <a:cubicBezTo>
                      <a:pt x="2998" y="848"/>
                      <a:pt x="2998" y="846"/>
                      <a:pt x="2998" y="846"/>
                    </a:cubicBezTo>
                    <a:cubicBezTo>
                      <a:pt x="2999" y="845"/>
                      <a:pt x="3001" y="845"/>
                      <a:pt x="3002" y="843"/>
                    </a:cubicBezTo>
                    <a:cubicBezTo>
                      <a:pt x="3004" y="842"/>
                      <a:pt x="3005" y="840"/>
                      <a:pt x="3007" y="840"/>
                    </a:cubicBezTo>
                    <a:cubicBezTo>
                      <a:pt x="3013" y="834"/>
                      <a:pt x="3018" y="830"/>
                      <a:pt x="3024" y="826"/>
                    </a:cubicBezTo>
                    <a:cubicBezTo>
                      <a:pt x="3024" y="826"/>
                      <a:pt x="3024" y="824"/>
                      <a:pt x="3026" y="824"/>
                    </a:cubicBezTo>
                    <a:cubicBezTo>
                      <a:pt x="3026" y="824"/>
                      <a:pt x="3027" y="823"/>
                      <a:pt x="3027" y="823"/>
                    </a:cubicBezTo>
                    <a:cubicBezTo>
                      <a:pt x="3035" y="815"/>
                      <a:pt x="3043" y="809"/>
                      <a:pt x="3051" y="803"/>
                    </a:cubicBezTo>
                    <a:cubicBezTo>
                      <a:pt x="3051" y="802"/>
                      <a:pt x="3051" y="802"/>
                      <a:pt x="3051" y="802"/>
                    </a:cubicBezTo>
                    <a:cubicBezTo>
                      <a:pt x="3060" y="795"/>
                      <a:pt x="3068" y="787"/>
                      <a:pt x="3077" y="780"/>
                    </a:cubicBezTo>
                    <a:lnTo>
                      <a:pt x="3077" y="778"/>
                    </a:lnTo>
                    <a:cubicBezTo>
                      <a:pt x="3095" y="764"/>
                      <a:pt x="3113" y="747"/>
                      <a:pt x="3129" y="731"/>
                    </a:cubicBezTo>
                    <a:lnTo>
                      <a:pt x="3130" y="731"/>
                    </a:lnTo>
                    <a:cubicBezTo>
                      <a:pt x="3139" y="722"/>
                      <a:pt x="3147" y="715"/>
                      <a:pt x="3155" y="706"/>
                    </a:cubicBezTo>
                    <a:cubicBezTo>
                      <a:pt x="3164" y="699"/>
                      <a:pt x="3172" y="692"/>
                      <a:pt x="3180" y="683"/>
                    </a:cubicBezTo>
                    <a:cubicBezTo>
                      <a:pt x="3188" y="675"/>
                      <a:pt x="3197" y="666"/>
                      <a:pt x="3204" y="659"/>
                    </a:cubicBezTo>
                    <a:lnTo>
                      <a:pt x="3205" y="658"/>
                    </a:lnTo>
                    <a:cubicBezTo>
                      <a:pt x="3213" y="650"/>
                      <a:pt x="3222" y="641"/>
                      <a:pt x="3229" y="633"/>
                    </a:cubicBezTo>
                    <a:cubicBezTo>
                      <a:pt x="3238" y="625"/>
                      <a:pt x="3245" y="616"/>
                      <a:pt x="3254" y="608"/>
                    </a:cubicBezTo>
                    <a:cubicBezTo>
                      <a:pt x="3261" y="600"/>
                      <a:pt x="3267" y="594"/>
                      <a:pt x="3273" y="587"/>
                    </a:cubicBezTo>
                    <a:cubicBezTo>
                      <a:pt x="3276" y="584"/>
                      <a:pt x="3278" y="583"/>
                      <a:pt x="3279" y="581"/>
                    </a:cubicBezTo>
                    <a:cubicBezTo>
                      <a:pt x="3283" y="575"/>
                      <a:pt x="3289" y="569"/>
                      <a:pt x="3295" y="563"/>
                    </a:cubicBezTo>
                    <a:cubicBezTo>
                      <a:pt x="3297" y="560"/>
                      <a:pt x="3300" y="559"/>
                      <a:pt x="3301" y="556"/>
                    </a:cubicBezTo>
                    <a:lnTo>
                      <a:pt x="3303" y="555"/>
                    </a:lnTo>
                    <a:cubicBezTo>
                      <a:pt x="3308" y="547"/>
                      <a:pt x="3316" y="540"/>
                      <a:pt x="3322" y="532"/>
                    </a:cubicBezTo>
                    <a:lnTo>
                      <a:pt x="3325" y="528"/>
                    </a:lnTo>
                    <a:cubicBezTo>
                      <a:pt x="3331" y="522"/>
                      <a:pt x="3336" y="516"/>
                      <a:pt x="3342" y="509"/>
                    </a:cubicBezTo>
                    <a:cubicBezTo>
                      <a:pt x="3344" y="507"/>
                      <a:pt x="3345" y="506"/>
                      <a:pt x="3345" y="505"/>
                    </a:cubicBezTo>
                    <a:cubicBezTo>
                      <a:pt x="3347" y="503"/>
                      <a:pt x="3347" y="503"/>
                      <a:pt x="3348" y="502"/>
                    </a:cubicBezTo>
                    <a:lnTo>
                      <a:pt x="3367" y="479"/>
                    </a:lnTo>
                    <a:cubicBezTo>
                      <a:pt x="3367" y="478"/>
                      <a:pt x="3369" y="478"/>
                      <a:pt x="3370" y="477"/>
                    </a:cubicBezTo>
                    <a:cubicBezTo>
                      <a:pt x="3370" y="477"/>
                      <a:pt x="3370" y="475"/>
                      <a:pt x="3370" y="475"/>
                    </a:cubicBezTo>
                    <a:cubicBezTo>
                      <a:pt x="3370" y="475"/>
                      <a:pt x="3372" y="475"/>
                      <a:pt x="3372" y="474"/>
                    </a:cubicBezTo>
                    <a:lnTo>
                      <a:pt x="3388" y="454"/>
                    </a:lnTo>
                    <a:cubicBezTo>
                      <a:pt x="3388" y="453"/>
                      <a:pt x="3389" y="453"/>
                      <a:pt x="3389" y="451"/>
                    </a:cubicBezTo>
                    <a:cubicBezTo>
                      <a:pt x="3391" y="450"/>
                      <a:pt x="3391" y="450"/>
                      <a:pt x="3392" y="449"/>
                    </a:cubicBezTo>
                    <a:cubicBezTo>
                      <a:pt x="3392" y="449"/>
                      <a:pt x="3394" y="447"/>
                      <a:pt x="3394" y="447"/>
                    </a:cubicBezTo>
                    <a:cubicBezTo>
                      <a:pt x="3401" y="438"/>
                      <a:pt x="3407" y="429"/>
                      <a:pt x="3415" y="421"/>
                    </a:cubicBezTo>
                    <a:cubicBezTo>
                      <a:pt x="3416" y="419"/>
                      <a:pt x="3417" y="416"/>
                      <a:pt x="3419" y="415"/>
                    </a:cubicBezTo>
                    <a:cubicBezTo>
                      <a:pt x="3420" y="413"/>
                      <a:pt x="3420" y="412"/>
                      <a:pt x="3422" y="410"/>
                    </a:cubicBezTo>
                    <a:cubicBezTo>
                      <a:pt x="3425" y="407"/>
                      <a:pt x="3428" y="403"/>
                      <a:pt x="3431" y="400"/>
                    </a:cubicBezTo>
                    <a:lnTo>
                      <a:pt x="3431" y="398"/>
                    </a:lnTo>
                    <a:cubicBezTo>
                      <a:pt x="3434" y="397"/>
                      <a:pt x="3434" y="396"/>
                      <a:pt x="3437" y="393"/>
                    </a:cubicBezTo>
                    <a:cubicBezTo>
                      <a:pt x="3441" y="387"/>
                      <a:pt x="3445" y="379"/>
                      <a:pt x="3451" y="373"/>
                    </a:cubicBezTo>
                    <a:cubicBezTo>
                      <a:pt x="3453" y="370"/>
                      <a:pt x="3456" y="368"/>
                      <a:pt x="3457" y="365"/>
                    </a:cubicBezTo>
                    <a:cubicBezTo>
                      <a:pt x="3457" y="365"/>
                      <a:pt x="3457" y="365"/>
                      <a:pt x="3459" y="363"/>
                    </a:cubicBezTo>
                    <a:cubicBezTo>
                      <a:pt x="3465" y="354"/>
                      <a:pt x="3472" y="344"/>
                      <a:pt x="3479" y="335"/>
                    </a:cubicBezTo>
                    <a:cubicBezTo>
                      <a:pt x="3479" y="334"/>
                      <a:pt x="3481" y="332"/>
                      <a:pt x="3482" y="329"/>
                    </a:cubicBezTo>
                    <a:cubicBezTo>
                      <a:pt x="3485" y="325"/>
                      <a:pt x="3488" y="320"/>
                      <a:pt x="3493" y="316"/>
                    </a:cubicBezTo>
                    <a:cubicBezTo>
                      <a:pt x="3406" y="203"/>
                      <a:pt x="3310" y="97"/>
                      <a:pt x="3204" y="1"/>
                    </a:cubicBezTo>
                    <a:close/>
                  </a:path>
                </a:pathLst>
              </a:custGeom>
              <a:solidFill>
                <a:srgbClr val="FA91FF">
                  <a:alpha val="6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7971263" y="3886761"/>
                <a:ext cx="277691" cy="308722"/>
              </a:xfrm>
              <a:custGeom>
                <a:avLst/>
                <a:gdLst/>
                <a:ahLst/>
                <a:cxnLst/>
                <a:rect l="l" t="t" r="r" b="b"/>
                <a:pathLst>
                  <a:path w="3490" h="3880" extrusionOk="0">
                    <a:moveTo>
                      <a:pt x="1325" y="1"/>
                    </a:moveTo>
                    <a:cubicBezTo>
                      <a:pt x="1252" y="15"/>
                      <a:pt x="1182" y="34"/>
                      <a:pt x="1111" y="56"/>
                    </a:cubicBezTo>
                    <a:cubicBezTo>
                      <a:pt x="1104" y="59"/>
                      <a:pt x="1096" y="62"/>
                      <a:pt x="1089" y="64"/>
                    </a:cubicBezTo>
                    <a:cubicBezTo>
                      <a:pt x="1068" y="71"/>
                      <a:pt x="1048" y="79"/>
                      <a:pt x="1027" y="86"/>
                    </a:cubicBezTo>
                    <a:cubicBezTo>
                      <a:pt x="1015" y="90"/>
                      <a:pt x="1004" y="95"/>
                      <a:pt x="992" y="99"/>
                    </a:cubicBezTo>
                    <a:cubicBezTo>
                      <a:pt x="973" y="107"/>
                      <a:pt x="955" y="114"/>
                      <a:pt x="937" y="121"/>
                    </a:cubicBezTo>
                    <a:cubicBezTo>
                      <a:pt x="930" y="124"/>
                      <a:pt x="924" y="126"/>
                      <a:pt x="918" y="129"/>
                    </a:cubicBezTo>
                    <a:lnTo>
                      <a:pt x="918" y="130"/>
                    </a:lnTo>
                    <a:cubicBezTo>
                      <a:pt x="920" y="151"/>
                      <a:pt x="923" y="171"/>
                      <a:pt x="924" y="192"/>
                    </a:cubicBezTo>
                    <a:cubicBezTo>
                      <a:pt x="924" y="193"/>
                      <a:pt x="925" y="195"/>
                      <a:pt x="925" y="198"/>
                    </a:cubicBezTo>
                    <a:cubicBezTo>
                      <a:pt x="925" y="201"/>
                      <a:pt x="925" y="202"/>
                      <a:pt x="925" y="204"/>
                    </a:cubicBezTo>
                    <a:cubicBezTo>
                      <a:pt x="925" y="204"/>
                      <a:pt x="925" y="205"/>
                      <a:pt x="925" y="205"/>
                    </a:cubicBezTo>
                    <a:cubicBezTo>
                      <a:pt x="927" y="214"/>
                      <a:pt x="928" y="223"/>
                      <a:pt x="930" y="232"/>
                    </a:cubicBezTo>
                    <a:cubicBezTo>
                      <a:pt x="931" y="252"/>
                      <a:pt x="934" y="271"/>
                      <a:pt x="937" y="291"/>
                    </a:cubicBezTo>
                    <a:cubicBezTo>
                      <a:pt x="937" y="292"/>
                      <a:pt x="939" y="292"/>
                      <a:pt x="939" y="294"/>
                    </a:cubicBezTo>
                    <a:cubicBezTo>
                      <a:pt x="939" y="297"/>
                      <a:pt x="939" y="299"/>
                      <a:pt x="940" y="302"/>
                    </a:cubicBezTo>
                    <a:cubicBezTo>
                      <a:pt x="940" y="305"/>
                      <a:pt x="940" y="307"/>
                      <a:pt x="940" y="310"/>
                    </a:cubicBezTo>
                    <a:cubicBezTo>
                      <a:pt x="942" y="319"/>
                      <a:pt x="943" y="327"/>
                      <a:pt x="945" y="336"/>
                    </a:cubicBezTo>
                    <a:cubicBezTo>
                      <a:pt x="946" y="342"/>
                      <a:pt x="948" y="350"/>
                      <a:pt x="949" y="355"/>
                    </a:cubicBezTo>
                    <a:cubicBezTo>
                      <a:pt x="952" y="373"/>
                      <a:pt x="955" y="389"/>
                      <a:pt x="958" y="407"/>
                    </a:cubicBezTo>
                    <a:cubicBezTo>
                      <a:pt x="959" y="411"/>
                      <a:pt x="959" y="417"/>
                      <a:pt x="961" y="422"/>
                    </a:cubicBezTo>
                    <a:cubicBezTo>
                      <a:pt x="961" y="423"/>
                      <a:pt x="961" y="423"/>
                      <a:pt x="961" y="425"/>
                    </a:cubicBezTo>
                    <a:cubicBezTo>
                      <a:pt x="962" y="431"/>
                      <a:pt x="964" y="436"/>
                      <a:pt x="965" y="442"/>
                    </a:cubicBezTo>
                    <a:cubicBezTo>
                      <a:pt x="965" y="444"/>
                      <a:pt x="965" y="444"/>
                      <a:pt x="965" y="445"/>
                    </a:cubicBezTo>
                    <a:cubicBezTo>
                      <a:pt x="968" y="454"/>
                      <a:pt x="970" y="463"/>
                      <a:pt x="973" y="472"/>
                    </a:cubicBezTo>
                    <a:cubicBezTo>
                      <a:pt x="973" y="473"/>
                      <a:pt x="973" y="473"/>
                      <a:pt x="973" y="475"/>
                    </a:cubicBezTo>
                    <a:lnTo>
                      <a:pt x="973" y="476"/>
                    </a:lnTo>
                    <a:cubicBezTo>
                      <a:pt x="973" y="478"/>
                      <a:pt x="973" y="478"/>
                      <a:pt x="973" y="479"/>
                    </a:cubicBezTo>
                    <a:cubicBezTo>
                      <a:pt x="974" y="479"/>
                      <a:pt x="974" y="481"/>
                      <a:pt x="974" y="482"/>
                    </a:cubicBezTo>
                    <a:cubicBezTo>
                      <a:pt x="976" y="491"/>
                      <a:pt x="978" y="500"/>
                      <a:pt x="980" y="509"/>
                    </a:cubicBezTo>
                    <a:cubicBezTo>
                      <a:pt x="983" y="517"/>
                      <a:pt x="984" y="526"/>
                      <a:pt x="987" y="535"/>
                    </a:cubicBezTo>
                    <a:cubicBezTo>
                      <a:pt x="987" y="539"/>
                      <a:pt x="989" y="542"/>
                      <a:pt x="989" y="545"/>
                    </a:cubicBezTo>
                    <a:cubicBezTo>
                      <a:pt x="989" y="547"/>
                      <a:pt x="990" y="548"/>
                      <a:pt x="990" y="551"/>
                    </a:cubicBezTo>
                    <a:cubicBezTo>
                      <a:pt x="990" y="553"/>
                      <a:pt x="992" y="554"/>
                      <a:pt x="992" y="557"/>
                    </a:cubicBezTo>
                    <a:cubicBezTo>
                      <a:pt x="995" y="566"/>
                      <a:pt x="996" y="575"/>
                      <a:pt x="999" y="584"/>
                    </a:cubicBezTo>
                    <a:cubicBezTo>
                      <a:pt x="999" y="584"/>
                      <a:pt x="999" y="585"/>
                      <a:pt x="999" y="585"/>
                    </a:cubicBezTo>
                    <a:cubicBezTo>
                      <a:pt x="1002" y="594"/>
                      <a:pt x="1004" y="603"/>
                      <a:pt x="1006" y="610"/>
                    </a:cubicBezTo>
                    <a:cubicBezTo>
                      <a:pt x="1015" y="641"/>
                      <a:pt x="1024" y="672"/>
                      <a:pt x="1034" y="703"/>
                    </a:cubicBezTo>
                    <a:cubicBezTo>
                      <a:pt x="1036" y="707"/>
                      <a:pt x="1037" y="712"/>
                      <a:pt x="1039" y="716"/>
                    </a:cubicBezTo>
                    <a:cubicBezTo>
                      <a:pt x="1039" y="716"/>
                      <a:pt x="1039" y="718"/>
                      <a:pt x="1039" y="718"/>
                    </a:cubicBezTo>
                    <a:cubicBezTo>
                      <a:pt x="1040" y="721"/>
                      <a:pt x="1042" y="725"/>
                      <a:pt x="1043" y="728"/>
                    </a:cubicBezTo>
                    <a:cubicBezTo>
                      <a:pt x="1045" y="735"/>
                      <a:pt x="1046" y="741"/>
                      <a:pt x="1049" y="747"/>
                    </a:cubicBezTo>
                    <a:lnTo>
                      <a:pt x="1049" y="750"/>
                    </a:lnTo>
                    <a:cubicBezTo>
                      <a:pt x="1051" y="752"/>
                      <a:pt x="1051" y="753"/>
                      <a:pt x="1051" y="753"/>
                    </a:cubicBezTo>
                    <a:cubicBezTo>
                      <a:pt x="1054" y="762"/>
                      <a:pt x="1057" y="771"/>
                      <a:pt x="1059" y="778"/>
                    </a:cubicBezTo>
                    <a:cubicBezTo>
                      <a:pt x="1070" y="808"/>
                      <a:pt x="1080" y="837"/>
                      <a:pt x="1092" y="865"/>
                    </a:cubicBezTo>
                    <a:cubicBezTo>
                      <a:pt x="1095" y="871"/>
                      <a:pt x="1096" y="877"/>
                      <a:pt x="1099" y="884"/>
                    </a:cubicBezTo>
                    <a:cubicBezTo>
                      <a:pt x="1101" y="887"/>
                      <a:pt x="1102" y="890"/>
                      <a:pt x="1104" y="893"/>
                    </a:cubicBezTo>
                    <a:cubicBezTo>
                      <a:pt x="1104" y="893"/>
                      <a:pt x="1104" y="894"/>
                      <a:pt x="1104" y="894"/>
                    </a:cubicBezTo>
                    <a:cubicBezTo>
                      <a:pt x="1107" y="900"/>
                      <a:pt x="1108" y="906"/>
                      <a:pt x="1111" y="911"/>
                    </a:cubicBezTo>
                    <a:lnTo>
                      <a:pt x="1111" y="912"/>
                    </a:lnTo>
                    <a:cubicBezTo>
                      <a:pt x="1111" y="912"/>
                      <a:pt x="1111" y="912"/>
                      <a:pt x="1111" y="914"/>
                    </a:cubicBezTo>
                    <a:cubicBezTo>
                      <a:pt x="1114" y="918"/>
                      <a:pt x="1115" y="924"/>
                      <a:pt x="1118" y="930"/>
                    </a:cubicBezTo>
                    <a:cubicBezTo>
                      <a:pt x="1120" y="933"/>
                      <a:pt x="1121" y="937"/>
                      <a:pt x="1123" y="942"/>
                    </a:cubicBezTo>
                    <a:cubicBezTo>
                      <a:pt x="1123" y="942"/>
                      <a:pt x="1124" y="943"/>
                      <a:pt x="1124" y="944"/>
                    </a:cubicBezTo>
                    <a:cubicBezTo>
                      <a:pt x="1127" y="950"/>
                      <a:pt x="1130" y="956"/>
                      <a:pt x="1133" y="964"/>
                    </a:cubicBezTo>
                    <a:lnTo>
                      <a:pt x="1139" y="978"/>
                    </a:lnTo>
                    <a:cubicBezTo>
                      <a:pt x="1140" y="981"/>
                      <a:pt x="1142" y="983"/>
                      <a:pt x="1142" y="984"/>
                    </a:cubicBezTo>
                    <a:lnTo>
                      <a:pt x="1143" y="986"/>
                    </a:lnTo>
                    <a:cubicBezTo>
                      <a:pt x="1146" y="993"/>
                      <a:pt x="1149" y="1000"/>
                      <a:pt x="1152" y="1006"/>
                    </a:cubicBezTo>
                    <a:cubicBezTo>
                      <a:pt x="1155" y="1014"/>
                      <a:pt x="1158" y="1020"/>
                      <a:pt x="1161" y="1025"/>
                    </a:cubicBezTo>
                    <a:cubicBezTo>
                      <a:pt x="1168" y="1042"/>
                      <a:pt x="1176" y="1058"/>
                      <a:pt x="1183" y="1074"/>
                    </a:cubicBezTo>
                    <a:cubicBezTo>
                      <a:pt x="1186" y="1078"/>
                      <a:pt x="1189" y="1083"/>
                      <a:pt x="1191" y="1087"/>
                    </a:cubicBezTo>
                    <a:cubicBezTo>
                      <a:pt x="1193" y="1092"/>
                      <a:pt x="1195" y="1096"/>
                      <a:pt x="1198" y="1101"/>
                    </a:cubicBezTo>
                    <a:cubicBezTo>
                      <a:pt x="1198" y="1102"/>
                      <a:pt x="1198" y="1102"/>
                      <a:pt x="1199" y="1104"/>
                    </a:cubicBezTo>
                    <a:cubicBezTo>
                      <a:pt x="1199" y="1105"/>
                      <a:pt x="1201" y="1106"/>
                      <a:pt x="1202" y="1109"/>
                    </a:cubicBezTo>
                    <a:cubicBezTo>
                      <a:pt x="1205" y="1117"/>
                      <a:pt x="1210" y="1124"/>
                      <a:pt x="1213" y="1131"/>
                    </a:cubicBezTo>
                    <a:lnTo>
                      <a:pt x="1214" y="1131"/>
                    </a:lnTo>
                    <a:cubicBezTo>
                      <a:pt x="1214" y="1134"/>
                      <a:pt x="1216" y="1136"/>
                      <a:pt x="1217" y="1139"/>
                    </a:cubicBezTo>
                    <a:lnTo>
                      <a:pt x="1219" y="1140"/>
                    </a:lnTo>
                    <a:cubicBezTo>
                      <a:pt x="1223" y="1149"/>
                      <a:pt x="1226" y="1157"/>
                      <a:pt x="1230" y="1164"/>
                    </a:cubicBezTo>
                    <a:cubicBezTo>
                      <a:pt x="1236" y="1174"/>
                      <a:pt x="1242" y="1183"/>
                      <a:pt x="1247" y="1193"/>
                    </a:cubicBezTo>
                    <a:lnTo>
                      <a:pt x="1248" y="1196"/>
                    </a:lnTo>
                    <a:lnTo>
                      <a:pt x="1249" y="1198"/>
                    </a:lnTo>
                    <a:cubicBezTo>
                      <a:pt x="1254" y="1205"/>
                      <a:pt x="1257" y="1212"/>
                      <a:pt x="1261" y="1218"/>
                    </a:cubicBezTo>
                    <a:lnTo>
                      <a:pt x="1263" y="1220"/>
                    </a:lnTo>
                    <a:cubicBezTo>
                      <a:pt x="1263" y="1220"/>
                      <a:pt x="1263" y="1220"/>
                      <a:pt x="1263" y="1221"/>
                    </a:cubicBezTo>
                    <a:cubicBezTo>
                      <a:pt x="1263" y="1221"/>
                      <a:pt x="1264" y="1223"/>
                      <a:pt x="1264" y="1224"/>
                    </a:cubicBezTo>
                    <a:cubicBezTo>
                      <a:pt x="1264" y="1224"/>
                      <a:pt x="1264" y="1224"/>
                      <a:pt x="1264" y="1226"/>
                    </a:cubicBezTo>
                    <a:cubicBezTo>
                      <a:pt x="1266" y="1227"/>
                      <a:pt x="1267" y="1230"/>
                      <a:pt x="1269" y="1232"/>
                    </a:cubicBezTo>
                    <a:lnTo>
                      <a:pt x="1269" y="1233"/>
                    </a:lnTo>
                    <a:cubicBezTo>
                      <a:pt x="1274" y="1243"/>
                      <a:pt x="1280" y="1254"/>
                      <a:pt x="1288" y="1263"/>
                    </a:cubicBezTo>
                    <a:cubicBezTo>
                      <a:pt x="1288" y="1264"/>
                      <a:pt x="1288" y="1264"/>
                      <a:pt x="1288" y="1266"/>
                    </a:cubicBezTo>
                    <a:lnTo>
                      <a:pt x="1295" y="1276"/>
                    </a:lnTo>
                    <a:lnTo>
                      <a:pt x="1304" y="1292"/>
                    </a:lnTo>
                    <a:lnTo>
                      <a:pt x="1305" y="1293"/>
                    </a:lnTo>
                    <a:cubicBezTo>
                      <a:pt x="1307" y="1296"/>
                      <a:pt x="1308" y="1299"/>
                      <a:pt x="1311" y="1302"/>
                    </a:cubicBezTo>
                    <a:cubicBezTo>
                      <a:pt x="1316" y="1310"/>
                      <a:pt x="1319" y="1316"/>
                      <a:pt x="1323" y="1323"/>
                    </a:cubicBezTo>
                    <a:cubicBezTo>
                      <a:pt x="1325" y="1323"/>
                      <a:pt x="1325" y="1324"/>
                      <a:pt x="1325" y="1324"/>
                    </a:cubicBezTo>
                    <a:cubicBezTo>
                      <a:pt x="1330" y="1333"/>
                      <a:pt x="1336" y="1344"/>
                      <a:pt x="1342" y="1352"/>
                    </a:cubicBezTo>
                    <a:cubicBezTo>
                      <a:pt x="1345" y="1355"/>
                      <a:pt x="1348" y="1360"/>
                      <a:pt x="1350" y="1363"/>
                    </a:cubicBezTo>
                    <a:cubicBezTo>
                      <a:pt x="1354" y="1369"/>
                      <a:pt x="1358" y="1376"/>
                      <a:pt x="1363" y="1382"/>
                    </a:cubicBezTo>
                    <a:cubicBezTo>
                      <a:pt x="1364" y="1383"/>
                      <a:pt x="1366" y="1386"/>
                      <a:pt x="1367" y="1388"/>
                    </a:cubicBezTo>
                    <a:cubicBezTo>
                      <a:pt x="1367" y="1389"/>
                      <a:pt x="1369" y="1391"/>
                      <a:pt x="1370" y="1392"/>
                    </a:cubicBezTo>
                    <a:cubicBezTo>
                      <a:pt x="1375" y="1398"/>
                      <a:pt x="1378" y="1405"/>
                      <a:pt x="1382" y="1411"/>
                    </a:cubicBezTo>
                    <a:cubicBezTo>
                      <a:pt x="1385" y="1414"/>
                      <a:pt x="1388" y="1417"/>
                      <a:pt x="1389" y="1422"/>
                    </a:cubicBezTo>
                    <a:cubicBezTo>
                      <a:pt x="1394" y="1427"/>
                      <a:pt x="1398" y="1433"/>
                      <a:pt x="1403" y="1439"/>
                    </a:cubicBezTo>
                    <a:cubicBezTo>
                      <a:pt x="1404" y="1441"/>
                      <a:pt x="1404" y="1441"/>
                      <a:pt x="1404" y="1442"/>
                    </a:cubicBezTo>
                    <a:cubicBezTo>
                      <a:pt x="1410" y="1451"/>
                      <a:pt x="1417" y="1460"/>
                      <a:pt x="1423" y="1469"/>
                    </a:cubicBezTo>
                    <a:lnTo>
                      <a:pt x="1425" y="1469"/>
                    </a:lnTo>
                    <a:cubicBezTo>
                      <a:pt x="1431" y="1479"/>
                      <a:pt x="1438" y="1488"/>
                      <a:pt x="1445" y="1497"/>
                    </a:cubicBezTo>
                    <a:cubicBezTo>
                      <a:pt x="1445" y="1497"/>
                      <a:pt x="1445" y="1497"/>
                      <a:pt x="1445" y="1498"/>
                    </a:cubicBezTo>
                    <a:cubicBezTo>
                      <a:pt x="1450" y="1504"/>
                      <a:pt x="1456" y="1510"/>
                      <a:pt x="1460" y="1517"/>
                    </a:cubicBezTo>
                    <a:cubicBezTo>
                      <a:pt x="1462" y="1519"/>
                      <a:pt x="1463" y="1522"/>
                      <a:pt x="1464" y="1523"/>
                    </a:cubicBezTo>
                    <a:cubicBezTo>
                      <a:pt x="1466" y="1523"/>
                      <a:pt x="1466" y="1525"/>
                      <a:pt x="1467" y="1525"/>
                    </a:cubicBezTo>
                    <a:cubicBezTo>
                      <a:pt x="1469" y="1528"/>
                      <a:pt x="1472" y="1531"/>
                      <a:pt x="1473" y="1534"/>
                    </a:cubicBezTo>
                    <a:cubicBezTo>
                      <a:pt x="1478" y="1539"/>
                      <a:pt x="1484" y="1547"/>
                      <a:pt x="1488" y="1553"/>
                    </a:cubicBezTo>
                    <a:cubicBezTo>
                      <a:pt x="1488" y="1554"/>
                      <a:pt x="1489" y="1554"/>
                      <a:pt x="1489" y="1554"/>
                    </a:cubicBezTo>
                    <a:cubicBezTo>
                      <a:pt x="1497" y="1563"/>
                      <a:pt x="1503" y="1572"/>
                      <a:pt x="1510" y="1579"/>
                    </a:cubicBezTo>
                    <a:cubicBezTo>
                      <a:pt x="1512" y="1582"/>
                      <a:pt x="1513" y="1584"/>
                      <a:pt x="1515" y="1585"/>
                    </a:cubicBezTo>
                    <a:cubicBezTo>
                      <a:pt x="1516" y="1587"/>
                      <a:pt x="1516" y="1588"/>
                      <a:pt x="1517" y="1589"/>
                    </a:cubicBezTo>
                    <a:cubicBezTo>
                      <a:pt x="1522" y="1595"/>
                      <a:pt x="1528" y="1601"/>
                      <a:pt x="1532" y="1607"/>
                    </a:cubicBezTo>
                    <a:cubicBezTo>
                      <a:pt x="1541" y="1616"/>
                      <a:pt x="1548" y="1625"/>
                      <a:pt x="1556" y="1634"/>
                    </a:cubicBezTo>
                    <a:cubicBezTo>
                      <a:pt x="1556" y="1635"/>
                      <a:pt x="1556" y="1635"/>
                      <a:pt x="1556" y="1635"/>
                    </a:cubicBezTo>
                    <a:cubicBezTo>
                      <a:pt x="1563" y="1644"/>
                      <a:pt x="1570" y="1653"/>
                      <a:pt x="1579" y="1660"/>
                    </a:cubicBezTo>
                    <a:cubicBezTo>
                      <a:pt x="1579" y="1662"/>
                      <a:pt x="1581" y="1663"/>
                      <a:pt x="1582" y="1665"/>
                    </a:cubicBezTo>
                    <a:cubicBezTo>
                      <a:pt x="1590" y="1672"/>
                      <a:pt x="1596" y="1679"/>
                      <a:pt x="1603" y="1687"/>
                    </a:cubicBezTo>
                    <a:cubicBezTo>
                      <a:pt x="1604" y="1688"/>
                      <a:pt x="1606" y="1690"/>
                      <a:pt x="1607" y="1693"/>
                    </a:cubicBezTo>
                    <a:cubicBezTo>
                      <a:pt x="1609" y="1694"/>
                      <a:pt x="1610" y="1696"/>
                      <a:pt x="1610" y="1696"/>
                    </a:cubicBezTo>
                    <a:cubicBezTo>
                      <a:pt x="1616" y="1701"/>
                      <a:pt x="1621" y="1707"/>
                      <a:pt x="1626" y="1713"/>
                    </a:cubicBezTo>
                    <a:cubicBezTo>
                      <a:pt x="1634" y="1721"/>
                      <a:pt x="1643" y="1729"/>
                      <a:pt x="1650" y="1738"/>
                    </a:cubicBezTo>
                    <a:cubicBezTo>
                      <a:pt x="1659" y="1747"/>
                      <a:pt x="1666" y="1754"/>
                      <a:pt x="1675" y="1763"/>
                    </a:cubicBezTo>
                    <a:cubicBezTo>
                      <a:pt x="1675" y="1765"/>
                      <a:pt x="1677" y="1766"/>
                      <a:pt x="1678" y="1766"/>
                    </a:cubicBezTo>
                    <a:cubicBezTo>
                      <a:pt x="1685" y="1774"/>
                      <a:pt x="1691" y="1781"/>
                      <a:pt x="1699" y="1787"/>
                    </a:cubicBezTo>
                    <a:lnTo>
                      <a:pt x="1700" y="1788"/>
                    </a:lnTo>
                    <a:cubicBezTo>
                      <a:pt x="1700" y="1788"/>
                      <a:pt x="1700" y="1788"/>
                      <a:pt x="1700" y="1790"/>
                    </a:cubicBezTo>
                    <a:cubicBezTo>
                      <a:pt x="1707" y="1796"/>
                      <a:pt x="1713" y="1803"/>
                      <a:pt x="1721" y="1809"/>
                    </a:cubicBezTo>
                    <a:cubicBezTo>
                      <a:pt x="1722" y="1810"/>
                      <a:pt x="1724" y="1812"/>
                      <a:pt x="1725" y="1813"/>
                    </a:cubicBezTo>
                    <a:cubicBezTo>
                      <a:pt x="1734" y="1822"/>
                      <a:pt x="1743" y="1830"/>
                      <a:pt x="1750" y="1838"/>
                    </a:cubicBezTo>
                    <a:lnTo>
                      <a:pt x="1753" y="1840"/>
                    </a:lnTo>
                    <a:cubicBezTo>
                      <a:pt x="1760" y="1847"/>
                      <a:pt x="1768" y="1855"/>
                      <a:pt x="1775" y="1860"/>
                    </a:cubicBezTo>
                    <a:cubicBezTo>
                      <a:pt x="1775" y="1860"/>
                      <a:pt x="1775" y="1862"/>
                      <a:pt x="1775" y="1862"/>
                    </a:cubicBezTo>
                    <a:cubicBezTo>
                      <a:pt x="1777" y="1862"/>
                      <a:pt x="1778" y="1863"/>
                      <a:pt x="1780" y="1865"/>
                    </a:cubicBezTo>
                    <a:cubicBezTo>
                      <a:pt x="1787" y="1871"/>
                      <a:pt x="1794" y="1878"/>
                      <a:pt x="1802" y="1884"/>
                    </a:cubicBezTo>
                    <a:cubicBezTo>
                      <a:pt x="1803" y="1887"/>
                      <a:pt x="1806" y="1888"/>
                      <a:pt x="1808" y="1890"/>
                    </a:cubicBezTo>
                    <a:cubicBezTo>
                      <a:pt x="1809" y="1891"/>
                      <a:pt x="1811" y="1893"/>
                      <a:pt x="1812" y="1893"/>
                    </a:cubicBezTo>
                    <a:cubicBezTo>
                      <a:pt x="1815" y="1897"/>
                      <a:pt x="1819" y="1900"/>
                      <a:pt x="1824" y="1905"/>
                    </a:cubicBezTo>
                    <a:cubicBezTo>
                      <a:pt x="1825" y="1905"/>
                      <a:pt x="1825" y="1906"/>
                      <a:pt x="1825" y="1906"/>
                    </a:cubicBezTo>
                    <a:cubicBezTo>
                      <a:pt x="1827" y="1906"/>
                      <a:pt x="1827" y="1908"/>
                      <a:pt x="1828" y="1908"/>
                    </a:cubicBezTo>
                    <a:lnTo>
                      <a:pt x="1828" y="1909"/>
                    </a:lnTo>
                    <a:cubicBezTo>
                      <a:pt x="1837" y="1916"/>
                      <a:pt x="1846" y="1924"/>
                      <a:pt x="1856" y="1931"/>
                    </a:cubicBezTo>
                    <a:cubicBezTo>
                      <a:pt x="1856" y="1931"/>
                      <a:pt x="1856" y="1933"/>
                      <a:pt x="1858" y="1933"/>
                    </a:cubicBezTo>
                    <a:cubicBezTo>
                      <a:pt x="1859" y="1934"/>
                      <a:pt x="1861" y="1936"/>
                      <a:pt x="1862" y="1937"/>
                    </a:cubicBezTo>
                    <a:cubicBezTo>
                      <a:pt x="1868" y="1943"/>
                      <a:pt x="1875" y="1947"/>
                      <a:pt x="1881" y="1953"/>
                    </a:cubicBezTo>
                    <a:cubicBezTo>
                      <a:pt x="1886" y="1956"/>
                      <a:pt x="1889" y="1959"/>
                      <a:pt x="1892" y="1962"/>
                    </a:cubicBezTo>
                    <a:cubicBezTo>
                      <a:pt x="1896" y="1964"/>
                      <a:pt x="1899" y="1966"/>
                      <a:pt x="1902" y="1969"/>
                    </a:cubicBezTo>
                    <a:cubicBezTo>
                      <a:pt x="1902" y="1969"/>
                      <a:pt x="1903" y="1971"/>
                      <a:pt x="1903" y="1971"/>
                    </a:cubicBezTo>
                    <a:lnTo>
                      <a:pt x="1909" y="1975"/>
                    </a:lnTo>
                    <a:cubicBezTo>
                      <a:pt x="1909" y="1975"/>
                      <a:pt x="1909" y="1977"/>
                      <a:pt x="1911" y="1977"/>
                    </a:cubicBezTo>
                    <a:cubicBezTo>
                      <a:pt x="1919" y="1984"/>
                      <a:pt x="1928" y="1992"/>
                      <a:pt x="1939" y="1999"/>
                    </a:cubicBezTo>
                    <a:cubicBezTo>
                      <a:pt x="1939" y="1999"/>
                      <a:pt x="1939" y="1999"/>
                      <a:pt x="1940" y="2000"/>
                    </a:cubicBezTo>
                    <a:cubicBezTo>
                      <a:pt x="1942" y="2002"/>
                      <a:pt x="1945" y="2003"/>
                      <a:pt x="1946" y="2005"/>
                    </a:cubicBezTo>
                    <a:cubicBezTo>
                      <a:pt x="1952" y="2009"/>
                      <a:pt x="1958" y="2014"/>
                      <a:pt x="1964" y="2018"/>
                    </a:cubicBezTo>
                    <a:cubicBezTo>
                      <a:pt x="1964" y="2018"/>
                      <a:pt x="1965" y="2019"/>
                      <a:pt x="1965" y="2019"/>
                    </a:cubicBezTo>
                    <a:lnTo>
                      <a:pt x="1967" y="2019"/>
                    </a:lnTo>
                    <a:cubicBezTo>
                      <a:pt x="1975" y="2027"/>
                      <a:pt x="1984" y="2033"/>
                      <a:pt x="1993" y="2040"/>
                    </a:cubicBezTo>
                    <a:cubicBezTo>
                      <a:pt x="2003" y="2047"/>
                      <a:pt x="2012" y="2053"/>
                      <a:pt x="2021" y="2061"/>
                    </a:cubicBezTo>
                    <a:cubicBezTo>
                      <a:pt x="2023" y="2061"/>
                      <a:pt x="2023" y="2061"/>
                      <a:pt x="2023" y="2062"/>
                    </a:cubicBezTo>
                    <a:cubicBezTo>
                      <a:pt x="2026" y="2064"/>
                      <a:pt x="2028" y="2067"/>
                      <a:pt x="2033" y="2068"/>
                    </a:cubicBezTo>
                    <a:cubicBezTo>
                      <a:pt x="2033" y="2068"/>
                      <a:pt x="2033" y="2070"/>
                      <a:pt x="2033" y="2070"/>
                    </a:cubicBezTo>
                    <a:lnTo>
                      <a:pt x="2034" y="2070"/>
                    </a:lnTo>
                    <a:cubicBezTo>
                      <a:pt x="2039" y="2074"/>
                      <a:pt x="2045" y="2077"/>
                      <a:pt x="2049" y="2080"/>
                    </a:cubicBezTo>
                    <a:cubicBezTo>
                      <a:pt x="2049" y="2080"/>
                      <a:pt x="2051" y="2081"/>
                      <a:pt x="2051" y="2081"/>
                    </a:cubicBezTo>
                    <a:cubicBezTo>
                      <a:pt x="2053" y="2083"/>
                      <a:pt x="2056" y="2086"/>
                      <a:pt x="2059" y="2087"/>
                    </a:cubicBezTo>
                    <a:cubicBezTo>
                      <a:pt x="2067" y="2092"/>
                      <a:pt x="2073" y="2096"/>
                      <a:pt x="2080" y="2100"/>
                    </a:cubicBezTo>
                    <a:cubicBezTo>
                      <a:pt x="2080" y="2102"/>
                      <a:pt x="2081" y="2102"/>
                      <a:pt x="2081" y="2102"/>
                    </a:cubicBezTo>
                    <a:cubicBezTo>
                      <a:pt x="2090" y="2108"/>
                      <a:pt x="2099" y="2114"/>
                      <a:pt x="2108" y="2121"/>
                    </a:cubicBezTo>
                    <a:cubicBezTo>
                      <a:pt x="2111" y="2121"/>
                      <a:pt x="2112" y="2123"/>
                      <a:pt x="2114" y="2124"/>
                    </a:cubicBezTo>
                    <a:cubicBezTo>
                      <a:pt x="2123" y="2128"/>
                      <a:pt x="2130" y="2134"/>
                      <a:pt x="2139" y="2140"/>
                    </a:cubicBezTo>
                    <a:cubicBezTo>
                      <a:pt x="2145" y="2145"/>
                      <a:pt x="2151" y="2148"/>
                      <a:pt x="2157" y="2151"/>
                    </a:cubicBezTo>
                    <a:cubicBezTo>
                      <a:pt x="2160" y="2153"/>
                      <a:pt x="2162" y="2155"/>
                      <a:pt x="2165" y="2156"/>
                    </a:cubicBezTo>
                    <a:lnTo>
                      <a:pt x="2168" y="2159"/>
                    </a:lnTo>
                    <a:cubicBezTo>
                      <a:pt x="2171" y="2161"/>
                      <a:pt x="2174" y="2162"/>
                      <a:pt x="2179" y="2165"/>
                    </a:cubicBezTo>
                    <a:cubicBezTo>
                      <a:pt x="2195" y="2176"/>
                      <a:pt x="2211" y="2186"/>
                      <a:pt x="2229" y="2195"/>
                    </a:cubicBezTo>
                    <a:lnTo>
                      <a:pt x="2227" y="2195"/>
                    </a:lnTo>
                    <a:cubicBezTo>
                      <a:pt x="2232" y="2198"/>
                      <a:pt x="2236" y="2199"/>
                      <a:pt x="2241" y="2202"/>
                    </a:cubicBezTo>
                    <a:lnTo>
                      <a:pt x="2258" y="2212"/>
                    </a:lnTo>
                    <a:cubicBezTo>
                      <a:pt x="2260" y="2214"/>
                      <a:pt x="2263" y="2215"/>
                      <a:pt x="2266" y="2217"/>
                    </a:cubicBezTo>
                    <a:lnTo>
                      <a:pt x="2268" y="2218"/>
                    </a:lnTo>
                    <a:cubicBezTo>
                      <a:pt x="2276" y="2223"/>
                      <a:pt x="2283" y="2226"/>
                      <a:pt x="2289" y="2230"/>
                    </a:cubicBezTo>
                    <a:lnTo>
                      <a:pt x="2296" y="2233"/>
                    </a:lnTo>
                    <a:cubicBezTo>
                      <a:pt x="2304" y="2237"/>
                      <a:pt x="2311" y="2242"/>
                      <a:pt x="2320" y="2246"/>
                    </a:cubicBezTo>
                    <a:cubicBezTo>
                      <a:pt x="2348" y="2261"/>
                      <a:pt x="2375" y="2274"/>
                      <a:pt x="2403" y="2288"/>
                    </a:cubicBezTo>
                    <a:cubicBezTo>
                      <a:pt x="2405" y="2290"/>
                      <a:pt x="2410" y="2292"/>
                      <a:pt x="2414" y="2295"/>
                    </a:cubicBezTo>
                    <a:lnTo>
                      <a:pt x="2416" y="2295"/>
                    </a:lnTo>
                    <a:cubicBezTo>
                      <a:pt x="2423" y="2299"/>
                      <a:pt x="2432" y="2302"/>
                      <a:pt x="2439" y="2307"/>
                    </a:cubicBezTo>
                    <a:cubicBezTo>
                      <a:pt x="2442" y="2308"/>
                      <a:pt x="2445" y="2308"/>
                      <a:pt x="2447" y="2310"/>
                    </a:cubicBezTo>
                    <a:lnTo>
                      <a:pt x="2448" y="2310"/>
                    </a:lnTo>
                    <a:cubicBezTo>
                      <a:pt x="2458" y="2315"/>
                      <a:pt x="2469" y="2320"/>
                      <a:pt x="2479" y="2324"/>
                    </a:cubicBezTo>
                    <a:lnTo>
                      <a:pt x="2481" y="2324"/>
                    </a:lnTo>
                    <a:cubicBezTo>
                      <a:pt x="2486" y="2327"/>
                      <a:pt x="2492" y="2330"/>
                      <a:pt x="2498" y="2333"/>
                    </a:cubicBezTo>
                    <a:cubicBezTo>
                      <a:pt x="2501" y="2335"/>
                      <a:pt x="2504" y="2336"/>
                      <a:pt x="2507" y="2338"/>
                    </a:cubicBezTo>
                    <a:lnTo>
                      <a:pt x="2510" y="2338"/>
                    </a:lnTo>
                    <a:lnTo>
                      <a:pt x="2519" y="2342"/>
                    </a:lnTo>
                    <a:cubicBezTo>
                      <a:pt x="2525" y="2345"/>
                      <a:pt x="2531" y="2348"/>
                      <a:pt x="2537" y="2349"/>
                    </a:cubicBezTo>
                    <a:cubicBezTo>
                      <a:pt x="2538" y="2351"/>
                      <a:pt x="2541" y="2351"/>
                      <a:pt x="2542" y="2352"/>
                    </a:cubicBezTo>
                    <a:lnTo>
                      <a:pt x="2544" y="2352"/>
                    </a:lnTo>
                    <a:cubicBezTo>
                      <a:pt x="2554" y="2357"/>
                      <a:pt x="2564" y="2361"/>
                      <a:pt x="2576" y="2366"/>
                    </a:cubicBezTo>
                    <a:lnTo>
                      <a:pt x="2578" y="2367"/>
                    </a:lnTo>
                    <a:cubicBezTo>
                      <a:pt x="2579" y="2367"/>
                      <a:pt x="2582" y="2368"/>
                      <a:pt x="2584" y="2368"/>
                    </a:cubicBezTo>
                    <a:cubicBezTo>
                      <a:pt x="2581" y="2383"/>
                      <a:pt x="2576" y="2398"/>
                      <a:pt x="2573" y="2413"/>
                    </a:cubicBezTo>
                    <a:cubicBezTo>
                      <a:pt x="2569" y="2429"/>
                      <a:pt x="2563" y="2445"/>
                      <a:pt x="2559" y="2461"/>
                    </a:cubicBezTo>
                    <a:cubicBezTo>
                      <a:pt x="2431" y="2443"/>
                      <a:pt x="2303" y="2434"/>
                      <a:pt x="2174" y="2434"/>
                    </a:cubicBezTo>
                    <a:cubicBezTo>
                      <a:pt x="1715" y="2434"/>
                      <a:pt x="1257" y="2551"/>
                      <a:pt x="847" y="2788"/>
                    </a:cubicBezTo>
                    <a:cubicBezTo>
                      <a:pt x="509" y="2984"/>
                      <a:pt x="222" y="3251"/>
                      <a:pt x="1" y="3567"/>
                    </a:cubicBezTo>
                    <a:cubicBezTo>
                      <a:pt x="5" y="3572"/>
                      <a:pt x="8" y="3576"/>
                      <a:pt x="12" y="3582"/>
                    </a:cubicBezTo>
                    <a:cubicBezTo>
                      <a:pt x="26" y="3598"/>
                      <a:pt x="39" y="3616"/>
                      <a:pt x="52" y="3632"/>
                    </a:cubicBezTo>
                    <a:cubicBezTo>
                      <a:pt x="61" y="3642"/>
                      <a:pt x="70" y="3653"/>
                      <a:pt x="79" y="3663"/>
                    </a:cubicBezTo>
                    <a:cubicBezTo>
                      <a:pt x="93" y="3681"/>
                      <a:pt x="108" y="3698"/>
                      <a:pt x="124" y="3714"/>
                    </a:cubicBezTo>
                    <a:cubicBezTo>
                      <a:pt x="132" y="3723"/>
                      <a:pt x="139" y="3732"/>
                      <a:pt x="146" y="3741"/>
                    </a:cubicBezTo>
                    <a:cubicBezTo>
                      <a:pt x="164" y="3759"/>
                      <a:pt x="180" y="3776"/>
                      <a:pt x="198" y="3794"/>
                    </a:cubicBezTo>
                    <a:lnTo>
                      <a:pt x="219" y="3815"/>
                    </a:lnTo>
                    <a:cubicBezTo>
                      <a:pt x="238" y="3834"/>
                      <a:pt x="257" y="3851"/>
                      <a:pt x="276" y="3869"/>
                    </a:cubicBezTo>
                    <a:cubicBezTo>
                      <a:pt x="280" y="3872"/>
                      <a:pt x="283" y="3876"/>
                      <a:pt x="286" y="3879"/>
                    </a:cubicBezTo>
                    <a:cubicBezTo>
                      <a:pt x="475" y="3586"/>
                      <a:pt x="733" y="3333"/>
                      <a:pt x="1055" y="3148"/>
                    </a:cubicBezTo>
                    <a:cubicBezTo>
                      <a:pt x="1410" y="2942"/>
                      <a:pt x="1797" y="2845"/>
                      <a:pt x="2179" y="2845"/>
                    </a:cubicBezTo>
                    <a:cubicBezTo>
                      <a:pt x="2546" y="2845"/>
                      <a:pt x="2909" y="2935"/>
                      <a:pt x="3233" y="3105"/>
                    </a:cubicBezTo>
                    <a:cubicBezTo>
                      <a:pt x="3233" y="3099"/>
                      <a:pt x="3233" y="3093"/>
                      <a:pt x="3233" y="3089"/>
                    </a:cubicBezTo>
                    <a:cubicBezTo>
                      <a:pt x="3235" y="3075"/>
                      <a:pt x="3235" y="3064"/>
                      <a:pt x="3236" y="3050"/>
                    </a:cubicBezTo>
                    <a:cubicBezTo>
                      <a:pt x="3237" y="3028"/>
                      <a:pt x="3239" y="3008"/>
                      <a:pt x="3240" y="2986"/>
                    </a:cubicBezTo>
                    <a:cubicBezTo>
                      <a:pt x="3242" y="2969"/>
                      <a:pt x="3243" y="2953"/>
                      <a:pt x="3246" y="2937"/>
                    </a:cubicBezTo>
                    <a:cubicBezTo>
                      <a:pt x="3248" y="2921"/>
                      <a:pt x="3249" y="2905"/>
                      <a:pt x="3252" y="2887"/>
                    </a:cubicBezTo>
                    <a:cubicBezTo>
                      <a:pt x="3255" y="2868"/>
                      <a:pt x="3257" y="2849"/>
                      <a:pt x="3261" y="2829"/>
                    </a:cubicBezTo>
                    <a:cubicBezTo>
                      <a:pt x="3263" y="2821"/>
                      <a:pt x="3264" y="2810"/>
                      <a:pt x="3265" y="2800"/>
                    </a:cubicBezTo>
                    <a:cubicBezTo>
                      <a:pt x="3280" y="2718"/>
                      <a:pt x="3299" y="2635"/>
                      <a:pt x="3323" y="2556"/>
                    </a:cubicBezTo>
                    <a:cubicBezTo>
                      <a:pt x="3323" y="2554"/>
                      <a:pt x="3323" y="2553"/>
                      <a:pt x="3324" y="2551"/>
                    </a:cubicBezTo>
                    <a:cubicBezTo>
                      <a:pt x="3332" y="2525"/>
                      <a:pt x="3341" y="2498"/>
                      <a:pt x="3349" y="2472"/>
                    </a:cubicBezTo>
                    <a:lnTo>
                      <a:pt x="3352" y="2464"/>
                    </a:lnTo>
                    <a:cubicBezTo>
                      <a:pt x="3389" y="2354"/>
                      <a:pt x="3436" y="2246"/>
                      <a:pt x="3489" y="2143"/>
                    </a:cubicBezTo>
                    <a:lnTo>
                      <a:pt x="3482" y="2143"/>
                    </a:lnTo>
                    <a:cubicBezTo>
                      <a:pt x="3472" y="2143"/>
                      <a:pt x="3460" y="2142"/>
                      <a:pt x="3450" y="2142"/>
                    </a:cubicBezTo>
                    <a:cubicBezTo>
                      <a:pt x="3426" y="2140"/>
                      <a:pt x="3402" y="2139"/>
                      <a:pt x="3379" y="2136"/>
                    </a:cubicBezTo>
                    <a:cubicBezTo>
                      <a:pt x="3363" y="2134"/>
                      <a:pt x="3346" y="2133"/>
                      <a:pt x="3330" y="2131"/>
                    </a:cubicBezTo>
                    <a:cubicBezTo>
                      <a:pt x="3314" y="2130"/>
                      <a:pt x="3298" y="2128"/>
                      <a:pt x="3282" y="2126"/>
                    </a:cubicBezTo>
                    <a:cubicBezTo>
                      <a:pt x="3260" y="2123"/>
                      <a:pt x="3236" y="2120"/>
                      <a:pt x="3214" y="2115"/>
                    </a:cubicBezTo>
                    <a:cubicBezTo>
                      <a:pt x="3205" y="2114"/>
                      <a:pt x="3198" y="2112"/>
                      <a:pt x="3189" y="2111"/>
                    </a:cubicBezTo>
                    <a:cubicBezTo>
                      <a:pt x="3159" y="2106"/>
                      <a:pt x="3130" y="2100"/>
                      <a:pt x="3101" y="2095"/>
                    </a:cubicBezTo>
                    <a:cubicBezTo>
                      <a:pt x="3101" y="2095"/>
                      <a:pt x="3099" y="2095"/>
                      <a:pt x="3099" y="2093"/>
                    </a:cubicBezTo>
                    <a:cubicBezTo>
                      <a:pt x="2884" y="2047"/>
                      <a:pt x="2682" y="1971"/>
                      <a:pt x="2495" y="1869"/>
                    </a:cubicBezTo>
                    <a:cubicBezTo>
                      <a:pt x="2482" y="1860"/>
                      <a:pt x="2467" y="1853"/>
                      <a:pt x="2453" y="1844"/>
                    </a:cubicBezTo>
                    <a:cubicBezTo>
                      <a:pt x="2438" y="1835"/>
                      <a:pt x="2422" y="1827"/>
                      <a:pt x="2405" y="1816"/>
                    </a:cubicBezTo>
                    <a:cubicBezTo>
                      <a:pt x="2376" y="1799"/>
                      <a:pt x="2347" y="1779"/>
                      <a:pt x="2317" y="1760"/>
                    </a:cubicBezTo>
                    <a:cubicBezTo>
                      <a:pt x="2170" y="1660"/>
                      <a:pt x="2033" y="1544"/>
                      <a:pt x="1911" y="1408"/>
                    </a:cubicBezTo>
                    <a:cubicBezTo>
                      <a:pt x="1909" y="1407"/>
                      <a:pt x="1909" y="1407"/>
                      <a:pt x="1908" y="1405"/>
                    </a:cubicBezTo>
                    <a:cubicBezTo>
                      <a:pt x="1889" y="1383"/>
                      <a:pt x="1869" y="1361"/>
                      <a:pt x="1850" y="1339"/>
                    </a:cubicBezTo>
                    <a:cubicBezTo>
                      <a:pt x="1844" y="1332"/>
                      <a:pt x="1838" y="1326"/>
                      <a:pt x="1833" y="1319"/>
                    </a:cubicBezTo>
                    <a:cubicBezTo>
                      <a:pt x="1819" y="1301"/>
                      <a:pt x="1805" y="1283"/>
                      <a:pt x="1791" y="1266"/>
                    </a:cubicBezTo>
                    <a:cubicBezTo>
                      <a:pt x="1781" y="1252"/>
                      <a:pt x="1771" y="1239"/>
                      <a:pt x="1760" y="1226"/>
                    </a:cubicBezTo>
                    <a:cubicBezTo>
                      <a:pt x="1752" y="1212"/>
                      <a:pt x="1743" y="1199"/>
                      <a:pt x="1734" y="1186"/>
                    </a:cubicBezTo>
                    <a:cubicBezTo>
                      <a:pt x="1719" y="1167"/>
                      <a:pt x="1706" y="1148"/>
                      <a:pt x="1693" y="1127"/>
                    </a:cubicBezTo>
                    <a:cubicBezTo>
                      <a:pt x="1687" y="1118"/>
                      <a:pt x="1681" y="1109"/>
                      <a:pt x="1677" y="1101"/>
                    </a:cubicBezTo>
                    <a:cubicBezTo>
                      <a:pt x="1660" y="1076"/>
                      <a:pt x="1644" y="1051"/>
                      <a:pt x="1629" y="1025"/>
                    </a:cubicBezTo>
                    <a:cubicBezTo>
                      <a:pt x="1628" y="1023"/>
                      <a:pt x="1626" y="1020"/>
                      <a:pt x="1625" y="1017"/>
                    </a:cubicBezTo>
                    <a:cubicBezTo>
                      <a:pt x="1623" y="1014"/>
                      <a:pt x="1622" y="1011"/>
                      <a:pt x="1619" y="1008"/>
                    </a:cubicBezTo>
                    <a:cubicBezTo>
                      <a:pt x="1603" y="980"/>
                      <a:pt x="1588" y="952"/>
                      <a:pt x="1573" y="922"/>
                    </a:cubicBezTo>
                    <a:cubicBezTo>
                      <a:pt x="1570" y="918"/>
                      <a:pt x="1568" y="912"/>
                      <a:pt x="1566" y="908"/>
                    </a:cubicBezTo>
                    <a:cubicBezTo>
                      <a:pt x="1551" y="880"/>
                      <a:pt x="1537" y="850"/>
                      <a:pt x="1525" y="821"/>
                    </a:cubicBezTo>
                    <a:cubicBezTo>
                      <a:pt x="1522" y="815"/>
                      <a:pt x="1519" y="809"/>
                      <a:pt x="1516" y="803"/>
                    </a:cubicBezTo>
                    <a:cubicBezTo>
                      <a:pt x="1504" y="775"/>
                      <a:pt x="1492" y="749"/>
                      <a:pt x="1482" y="721"/>
                    </a:cubicBezTo>
                    <a:cubicBezTo>
                      <a:pt x="1478" y="712"/>
                      <a:pt x="1475" y="704"/>
                      <a:pt x="1472" y="696"/>
                    </a:cubicBezTo>
                    <a:cubicBezTo>
                      <a:pt x="1462" y="671"/>
                      <a:pt x="1453" y="646"/>
                      <a:pt x="1445" y="622"/>
                    </a:cubicBezTo>
                    <a:cubicBezTo>
                      <a:pt x="1441" y="609"/>
                      <a:pt x="1436" y="597"/>
                      <a:pt x="1432" y="585"/>
                    </a:cubicBezTo>
                    <a:cubicBezTo>
                      <a:pt x="1426" y="565"/>
                      <a:pt x="1419" y="542"/>
                      <a:pt x="1413" y="522"/>
                    </a:cubicBezTo>
                    <a:cubicBezTo>
                      <a:pt x="1408" y="506"/>
                      <a:pt x="1404" y="489"/>
                      <a:pt x="1400" y="473"/>
                    </a:cubicBezTo>
                    <a:cubicBezTo>
                      <a:pt x="1395" y="456"/>
                      <a:pt x="1391" y="439"/>
                      <a:pt x="1386" y="422"/>
                    </a:cubicBezTo>
                    <a:cubicBezTo>
                      <a:pt x="1382" y="401"/>
                      <a:pt x="1376" y="380"/>
                      <a:pt x="1372" y="360"/>
                    </a:cubicBezTo>
                    <a:cubicBezTo>
                      <a:pt x="1369" y="347"/>
                      <a:pt x="1367" y="333"/>
                      <a:pt x="1364" y="319"/>
                    </a:cubicBezTo>
                    <a:cubicBezTo>
                      <a:pt x="1360" y="295"/>
                      <a:pt x="1355" y="270"/>
                      <a:pt x="1351" y="245"/>
                    </a:cubicBezTo>
                    <a:cubicBezTo>
                      <a:pt x="1350" y="235"/>
                      <a:pt x="1348" y="224"/>
                      <a:pt x="1347" y="214"/>
                    </a:cubicBezTo>
                    <a:cubicBezTo>
                      <a:pt x="1342" y="186"/>
                      <a:pt x="1338" y="158"/>
                      <a:pt x="1335" y="130"/>
                    </a:cubicBezTo>
                    <a:cubicBezTo>
                      <a:pt x="1335" y="123"/>
                      <a:pt x="1333" y="114"/>
                      <a:pt x="1333" y="107"/>
                    </a:cubicBezTo>
                    <a:cubicBezTo>
                      <a:pt x="1330" y="76"/>
                      <a:pt x="1327" y="45"/>
                      <a:pt x="1326" y="15"/>
                    </a:cubicBezTo>
                    <a:cubicBezTo>
                      <a:pt x="1326" y="9"/>
                      <a:pt x="1326" y="5"/>
                      <a:pt x="1325" y="1"/>
                    </a:cubicBezTo>
                    <a:close/>
                  </a:path>
                </a:pathLst>
              </a:custGeom>
              <a:solidFill>
                <a:srgbClr val="FA91FF">
                  <a:alpha val="6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8845147" y="3945481"/>
                <a:ext cx="5251" cy="35487"/>
              </a:xfrm>
              <a:custGeom>
                <a:avLst/>
                <a:gdLst/>
                <a:ahLst/>
                <a:cxnLst/>
                <a:rect l="l" t="t" r="r" b="b"/>
                <a:pathLst>
                  <a:path w="66" h="44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" y="9"/>
                      <a:pt x="5" y="18"/>
                      <a:pt x="7" y="27"/>
                    </a:cubicBezTo>
                    <a:lnTo>
                      <a:pt x="7" y="27"/>
                    </a:lnTo>
                    <a:cubicBezTo>
                      <a:pt x="5" y="18"/>
                      <a:pt x="3" y="9"/>
                      <a:pt x="0" y="0"/>
                    </a:cubicBezTo>
                    <a:close/>
                    <a:moveTo>
                      <a:pt x="7" y="27"/>
                    </a:moveTo>
                    <a:lnTo>
                      <a:pt x="7" y="27"/>
                    </a:lnTo>
                    <a:cubicBezTo>
                      <a:pt x="8" y="34"/>
                      <a:pt x="10" y="41"/>
                      <a:pt x="12" y="49"/>
                    </a:cubicBezTo>
                    <a:lnTo>
                      <a:pt x="12" y="49"/>
                    </a:lnTo>
                    <a:cubicBezTo>
                      <a:pt x="10" y="41"/>
                      <a:pt x="9" y="34"/>
                      <a:pt x="7" y="27"/>
                    </a:cubicBezTo>
                    <a:close/>
                    <a:moveTo>
                      <a:pt x="12" y="49"/>
                    </a:moveTo>
                    <a:cubicBezTo>
                      <a:pt x="13" y="57"/>
                      <a:pt x="15" y="65"/>
                      <a:pt x="17" y="74"/>
                    </a:cubicBezTo>
                    <a:cubicBezTo>
                      <a:pt x="20" y="87"/>
                      <a:pt x="22" y="99"/>
                      <a:pt x="25" y="112"/>
                    </a:cubicBezTo>
                    <a:lnTo>
                      <a:pt x="25" y="112"/>
                    </a:lnTo>
                    <a:cubicBezTo>
                      <a:pt x="21" y="91"/>
                      <a:pt x="16" y="70"/>
                      <a:pt x="12" y="49"/>
                    </a:cubicBezTo>
                    <a:close/>
                    <a:moveTo>
                      <a:pt x="25" y="112"/>
                    </a:moveTo>
                    <a:cubicBezTo>
                      <a:pt x="46" y="222"/>
                      <a:pt x="60" y="333"/>
                      <a:pt x="65" y="445"/>
                    </a:cubicBezTo>
                    <a:cubicBezTo>
                      <a:pt x="62" y="380"/>
                      <a:pt x="56" y="315"/>
                      <a:pt x="48" y="251"/>
                    </a:cubicBezTo>
                    <a:cubicBezTo>
                      <a:pt x="42" y="204"/>
                      <a:pt x="34" y="158"/>
                      <a:pt x="25" y="112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8843158" y="3938240"/>
                <a:ext cx="1830" cy="66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83" extrusionOk="0">
                    <a:moveTo>
                      <a:pt x="0" y="0"/>
                    </a:moveTo>
                    <a:cubicBezTo>
                      <a:pt x="8" y="28"/>
                      <a:pt x="15" y="54"/>
                      <a:pt x="23" y="82"/>
                    </a:cubicBezTo>
                    <a:cubicBezTo>
                      <a:pt x="15" y="54"/>
                      <a:pt x="8" y="28"/>
                      <a:pt x="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8826529" y="4075175"/>
                <a:ext cx="1910" cy="3342"/>
              </a:xfrm>
              <a:custGeom>
                <a:avLst/>
                <a:gdLst/>
                <a:ahLst/>
                <a:cxnLst/>
                <a:rect l="l" t="t" r="r" b="b"/>
                <a:pathLst>
                  <a:path w="24" h="42" extrusionOk="0">
                    <a:moveTo>
                      <a:pt x="0" y="42"/>
                    </a:moveTo>
                    <a:cubicBezTo>
                      <a:pt x="9" y="27"/>
                      <a:pt x="17" y="14"/>
                      <a:pt x="24" y="0"/>
                    </a:cubicBezTo>
                    <a:cubicBezTo>
                      <a:pt x="17" y="14"/>
                      <a:pt x="9" y="27"/>
                      <a:pt x="0" y="42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8847693" y="4018126"/>
                <a:ext cx="477" cy="1910"/>
              </a:xfrm>
              <a:custGeom>
                <a:avLst/>
                <a:gdLst/>
                <a:ahLst/>
                <a:cxnLst/>
                <a:rect l="l" t="t" r="r" b="b"/>
                <a:pathLst>
                  <a:path w="6" h="24" extrusionOk="0">
                    <a:moveTo>
                      <a:pt x="5" y="0"/>
                    </a:moveTo>
                    <a:cubicBezTo>
                      <a:pt x="4" y="8"/>
                      <a:pt x="2" y="15"/>
                      <a:pt x="1" y="24"/>
                    </a:cubicBezTo>
                    <a:cubicBezTo>
                      <a:pt x="2" y="15"/>
                      <a:pt x="4" y="8"/>
                      <a:pt x="5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8848887" y="4008816"/>
                <a:ext cx="557" cy="3740"/>
              </a:xfrm>
              <a:custGeom>
                <a:avLst/>
                <a:gdLst/>
                <a:ahLst/>
                <a:cxnLst/>
                <a:rect l="l" t="t" r="r" b="b"/>
                <a:pathLst>
                  <a:path w="7" h="47" extrusionOk="0">
                    <a:moveTo>
                      <a:pt x="6" y="1"/>
                    </a:moveTo>
                    <a:cubicBezTo>
                      <a:pt x="4" y="16"/>
                      <a:pt x="2" y="32"/>
                      <a:pt x="1" y="47"/>
                    </a:cubicBezTo>
                    <a:cubicBezTo>
                      <a:pt x="2" y="32"/>
                      <a:pt x="4" y="16"/>
                      <a:pt x="6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8849683" y="3999348"/>
                <a:ext cx="557" cy="5490"/>
              </a:xfrm>
              <a:custGeom>
                <a:avLst/>
                <a:gdLst/>
                <a:ahLst/>
                <a:cxnLst/>
                <a:rect l="l" t="t" r="r" b="b"/>
                <a:pathLst>
                  <a:path w="7" h="69" extrusionOk="0">
                    <a:moveTo>
                      <a:pt x="7" y="1"/>
                    </a:moveTo>
                    <a:lnTo>
                      <a:pt x="7" y="1"/>
                    </a:lnTo>
                    <a:cubicBezTo>
                      <a:pt x="4" y="24"/>
                      <a:pt x="2" y="46"/>
                      <a:pt x="1" y="68"/>
                    </a:cubicBezTo>
                    <a:cubicBezTo>
                      <a:pt x="2" y="46"/>
                      <a:pt x="5" y="24"/>
                      <a:pt x="7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>
                <a:off x="8850319" y="3989879"/>
                <a:ext cx="159" cy="6843"/>
              </a:xfrm>
              <a:custGeom>
                <a:avLst/>
                <a:gdLst/>
                <a:ahLst/>
                <a:cxnLst/>
                <a:rect l="l" t="t" r="r" b="b"/>
                <a:pathLst>
                  <a:path w="2" h="86" extrusionOk="0">
                    <a:moveTo>
                      <a:pt x="2" y="0"/>
                    </a:moveTo>
                    <a:cubicBezTo>
                      <a:pt x="2" y="28"/>
                      <a:pt x="0" y="56"/>
                      <a:pt x="0" y="86"/>
                    </a:cubicBezTo>
                    <a:cubicBezTo>
                      <a:pt x="0" y="56"/>
                      <a:pt x="2" y="28"/>
                      <a:pt x="2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8850319" y="3981923"/>
                <a:ext cx="159" cy="5888"/>
              </a:xfrm>
              <a:custGeom>
                <a:avLst/>
                <a:gdLst/>
                <a:ahLst/>
                <a:cxnLst/>
                <a:rect l="l" t="t" r="r" b="b"/>
                <a:pathLst>
                  <a:path w="2" h="74" extrusionOk="0">
                    <a:moveTo>
                      <a:pt x="0" y="0"/>
                    </a:moveTo>
                    <a:cubicBezTo>
                      <a:pt x="2" y="25"/>
                      <a:pt x="2" y="49"/>
                      <a:pt x="2" y="74"/>
                    </a:cubicBezTo>
                    <a:cubicBezTo>
                      <a:pt x="2" y="49"/>
                      <a:pt x="2" y="24"/>
                      <a:pt x="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8819845" y="4082416"/>
                <a:ext cx="4535" cy="6922"/>
              </a:xfrm>
              <a:custGeom>
                <a:avLst/>
                <a:gdLst/>
                <a:ahLst/>
                <a:cxnLst/>
                <a:rect l="l" t="t" r="r" b="b"/>
                <a:pathLst>
                  <a:path w="57" h="87" extrusionOk="0">
                    <a:moveTo>
                      <a:pt x="56" y="1"/>
                    </a:moveTo>
                    <a:cubicBezTo>
                      <a:pt x="46" y="17"/>
                      <a:pt x="36" y="33"/>
                      <a:pt x="24" y="49"/>
                    </a:cubicBezTo>
                    <a:cubicBezTo>
                      <a:pt x="24" y="49"/>
                      <a:pt x="24" y="51"/>
                      <a:pt x="24" y="51"/>
                    </a:cubicBezTo>
                    <a:cubicBezTo>
                      <a:pt x="23" y="52"/>
                      <a:pt x="22" y="54"/>
                      <a:pt x="21" y="55"/>
                    </a:cubicBezTo>
                    <a:lnTo>
                      <a:pt x="21" y="55"/>
                    </a:lnTo>
                    <a:cubicBezTo>
                      <a:pt x="33" y="37"/>
                      <a:pt x="45" y="19"/>
                      <a:pt x="56" y="1"/>
                    </a:cubicBezTo>
                    <a:close/>
                    <a:moveTo>
                      <a:pt x="21" y="55"/>
                    </a:moveTo>
                    <a:cubicBezTo>
                      <a:pt x="14" y="65"/>
                      <a:pt x="7" y="76"/>
                      <a:pt x="0" y="86"/>
                    </a:cubicBezTo>
                    <a:cubicBezTo>
                      <a:pt x="8" y="76"/>
                      <a:pt x="15" y="65"/>
                      <a:pt x="21" y="55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8491552" y="3975000"/>
                <a:ext cx="318" cy="4774"/>
              </a:xfrm>
              <a:custGeom>
                <a:avLst/>
                <a:gdLst/>
                <a:ahLst/>
                <a:cxnLst/>
                <a:rect l="l" t="t" r="r" b="b"/>
                <a:pathLst>
                  <a:path w="4" h="60" extrusionOk="0">
                    <a:moveTo>
                      <a:pt x="0" y="59"/>
                    </a:moveTo>
                    <a:cubicBezTo>
                      <a:pt x="2" y="40"/>
                      <a:pt x="2" y="20"/>
                      <a:pt x="3" y="0"/>
                    </a:cubicBezTo>
                    <a:cubicBezTo>
                      <a:pt x="2" y="20"/>
                      <a:pt x="2" y="40"/>
                      <a:pt x="0" y="59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8499349" y="3932910"/>
                <a:ext cx="955" cy="2785"/>
              </a:xfrm>
              <a:custGeom>
                <a:avLst/>
                <a:gdLst/>
                <a:ahLst/>
                <a:cxnLst/>
                <a:rect l="l" t="t" r="r" b="b"/>
                <a:pathLst>
                  <a:path w="12" h="35" extrusionOk="0">
                    <a:moveTo>
                      <a:pt x="1" y="35"/>
                    </a:moveTo>
                    <a:cubicBezTo>
                      <a:pt x="5" y="23"/>
                      <a:pt x="8" y="13"/>
                      <a:pt x="11" y="1"/>
                    </a:cubicBezTo>
                    <a:cubicBezTo>
                      <a:pt x="8" y="13"/>
                      <a:pt x="5" y="23"/>
                      <a:pt x="1" y="35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8493780" y="3958212"/>
                <a:ext cx="159" cy="1432"/>
              </a:xfrm>
              <a:custGeom>
                <a:avLst/>
                <a:gdLst/>
                <a:ahLst/>
                <a:cxnLst/>
                <a:rect l="l" t="t" r="r" b="b"/>
                <a:pathLst>
                  <a:path w="2" h="18" extrusionOk="0">
                    <a:moveTo>
                      <a:pt x="2" y="1"/>
                    </a:moveTo>
                    <a:lnTo>
                      <a:pt x="1" y="9"/>
                    </a:lnTo>
                    <a:cubicBezTo>
                      <a:pt x="1" y="6"/>
                      <a:pt x="2" y="4"/>
                      <a:pt x="2" y="1"/>
                    </a:cubicBezTo>
                    <a:close/>
                    <a:moveTo>
                      <a:pt x="1" y="9"/>
                    </a:moveTo>
                    <a:cubicBezTo>
                      <a:pt x="0" y="11"/>
                      <a:pt x="0" y="14"/>
                      <a:pt x="0" y="17"/>
                    </a:cubicBezTo>
                    <a:lnTo>
                      <a:pt x="1" y="9"/>
                    </a:ln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8497121" y="3940866"/>
                <a:ext cx="796" cy="2705"/>
              </a:xfrm>
              <a:custGeom>
                <a:avLst/>
                <a:gdLst/>
                <a:ahLst/>
                <a:cxnLst/>
                <a:rect l="l" t="t" r="r" b="b"/>
                <a:pathLst>
                  <a:path w="10" h="34" extrusionOk="0">
                    <a:moveTo>
                      <a:pt x="1" y="33"/>
                    </a:moveTo>
                    <a:cubicBezTo>
                      <a:pt x="4" y="23"/>
                      <a:pt x="7" y="13"/>
                      <a:pt x="10" y="1"/>
                    </a:cubicBezTo>
                    <a:cubicBezTo>
                      <a:pt x="7" y="13"/>
                      <a:pt x="4" y="23"/>
                      <a:pt x="1" y="33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8492188" y="3967282"/>
                <a:ext cx="477" cy="3819"/>
              </a:xfrm>
              <a:custGeom>
                <a:avLst/>
                <a:gdLst/>
                <a:ahLst/>
                <a:cxnLst/>
                <a:rect l="l" t="t" r="r" b="b"/>
                <a:pathLst>
                  <a:path w="6" h="48" extrusionOk="0">
                    <a:moveTo>
                      <a:pt x="1" y="47"/>
                    </a:moveTo>
                    <a:cubicBezTo>
                      <a:pt x="2" y="31"/>
                      <a:pt x="4" y="16"/>
                      <a:pt x="5" y="0"/>
                    </a:cubicBezTo>
                    <a:cubicBezTo>
                      <a:pt x="4" y="16"/>
                      <a:pt x="2" y="31"/>
                      <a:pt x="1" y="47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8495291" y="3949221"/>
                <a:ext cx="557" cy="2307"/>
              </a:xfrm>
              <a:custGeom>
                <a:avLst/>
                <a:gdLst/>
                <a:ahLst/>
                <a:cxnLst/>
                <a:rect l="l" t="t" r="r" b="b"/>
                <a:pathLst>
                  <a:path w="7" h="29" extrusionOk="0">
                    <a:moveTo>
                      <a:pt x="0" y="28"/>
                    </a:moveTo>
                    <a:cubicBezTo>
                      <a:pt x="2" y="20"/>
                      <a:pt x="5" y="9"/>
                      <a:pt x="6" y="0"/>
                    </a:cubicBezTo>
                    <a:cubicBezTo>
                      <a:pt x="5" y="9"/>
                      <a:pt x="2" y="20"/>
                      <a:pt x="0" y="28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8500861" y="3809422"/>
                <a:ext cx="342061" cy="243079"/>
              </a:xfrm>
              <a:custGeom>
                <a:avLst/>
                <a:gdLst/>
                <a:ahLst/>
                <a:cxnLst/>
                <a:rect l="l" t="t" r="r" b="b"/>
                <a:pathLst>
                  <a:path w="4299" h="3055" extrusionOk="0">
                    <a:moveTo>
                      <a:pt x="2693" y="377"/>
                    </a:moveTo>
                    <a:cubicBezTo>
                      <a:pt x="2793" y="377"/>
                      <a:pt x="2890" y="394"/>
                      <a:pt x="2974" y="426"/>
                    </a:cubicBezTo>
                    <a:cubicBezTo>
                      <a:pt x="3509" y="669"/>
                      <a:pt x="3806" y="1429"/>
                      <a:pt x="3328" y="1682"/>
                    </a:cubicBezTo>
                    <a:cubicBezTo>
                      <a:pt x="3298" y="1698"/>
                      <a:pt x="3266" y="1705"/>
                      <a:pt x="3234" y="1705"/>
                    </a:cubicBezTo>
                    <a:cubicBezTo>
                      <a:pt x="2985" y="1705"/>
                      <a:pt x="2682" y="1286"/>
                      <a:pt x="2522" y="1157"/>
                    </a:cubicBezTo>
                    <a:cubicBezTo>
                      <a:pt x="2348" y="1018"/>
                      <a:pt x="1846" y="752"/>
                      <a:pt x="2272" y="489"/>
                    </a:cubicBezTo>
                    <a:cubicBezTo>
                      <a:pt x="2396" y="413"/>
                      <a:pt x="2548" y="377"/>
                      <a:pt x="2693" y="377"/>
                    </a:cubicBezTo>
                    <a:close/>
                    <a:moveTo>
                      <a:pt x="2135" y="1"/>
                    </a:moveTo>
                    <a:cubicBezTo>
                      <a:pt x="2099" y="1"/>
                      <a:pt x="2062" y="2"/>
                      <a:pt x="2026" y="4"/>
                    </a:cubicBezTo>
                    <a:cubicBezTo>
                      <a:pt x="1678" y="20"/>
                      <a:pt x="1331" y="117"/>
                      <a:pt x="1008" y="302"/>
                    </a:cubicBezTo>
                    <a:cubicBezTo>
                      <a:pt x="515" y="587"/>
                      <a:pt x="172" y="1030"/>
                      <a:pt x="1" y="1528"/>
                    </a:cubicBezTo>
                    <a:cubicBezTo>
                      <a:pt x="313" y="2442"/>
                      <a:pt x="1172" y="3055"/>
                      <a:pt x="2136" y="3055"/>
                    </a:cubicBezTo>
                    <a:cubicBezTo>
                      <a:pt x="3102" y="3055"/>
                      <a:pt x="3960" y="2441"/>
                      <a:pt x="4273" y="1529"/>
                    </a:cubicBezTo>
                    <a:lnTo>
                      <a:pt x="4273" y="1529"/>
                    </a:lnTo>
                    <a:cubicBezTo>
                      <a:pt x="4282" y="1555"/>
                      <a:pt x="4290" y="1582"/>
                      <a:pt x="4298" y="1609"/>
                    </a:cubicBezTo>
                    <a:cubicBezTo>
                      <a:pt x="4291" y="1582"/>
                      <a:pt x="4282" y="1554"/>
                      <a:pt x="4273" y="1528"/>
                    </a:cubicBezTo>
                    <a:cubicBezTo>
                      <a:pt x="4273" y="1528"/>
                      <a:pt x="4273" y="1528"/>
                      <a:pt x="4273" y="1529"/>
                    </a:cubicBezTo>
                    <a:lnTo>
                      <a:pt x="4273" y="1529"/>
                    </a:lnTo>
                    <a:cubicBezTo>
                      <a:pt x="4227" y="1392"/>
                      <a:pt x="4167" y="1258"/>
                      <a:pt x="4092" y="1129"/>
                    </a:cubicBezTo>
                    <a:cubicBezTo>
                      <a:pt x="3674" y="404"/>
                      <a:pt x="2915" y="1"/>
                      <a:pt x="21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8639705" y="4165882"/>
                <a:ext cx="2069" cy="398"/>
              </a:xfrm>
              <a:custGeom>
                <a:avLst/>
                <a:gdLst/>
                <a:ahLst/>
                <a:cxnLst/>
                <a:rect l="l" t="t" r="r" b="b"/>
                <a:pathLst>
                  <a:path w="26" h="5" extrusionOk="0">
                    <a:moveTo>
                      <a:pt x="1" y="0"/>
                    </a:moveTo>
                    <a:cubicBezTo>
                      <a:pt x="10" y="2"/>
                      <a:pt x="19" y="3"/>
                      <a:pt x="26" y="5"/>
                    </a:cubicBezTo>
                    <a:cubicBezTo>
                      <a:pt x="19" y="3"/>
                      <a:pt x="10" y="2"/>
                      <a:pt x="1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8689992" y="4166677"/>
                <a:ext cx="7002" cy="875"/>
              </a:xfrm>
              <a:custGeom>
                <a:avLst/>
                <a:gdLst/>
                <a:ahLst/>
                <a:cxnLst/>
                <a:rect l="l" t="t" r="r" b="b"/>
                <a:pathLst>
                  <a:path w="88" h="11" extrusionOk="0">
                    <a:moveTo>
                      <a:pt x="1" y="11"/>
                    </a:moveTo>
                    <a:cubicBezTo>
                      <a:pt x="30" y="8"/>
                      <a:pt x="58" y="5"/>
                      <a:pt x="88" y="1"/>
                    </a:cubicBezTo>
                    <a:cubicBezTo>
                      <a:pt x="58" y="5"/>
                      <a:pt x="30" y="8"/>
                      <a:pt x="1" y="1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8654982" y="4167871"/>
                <a:ext cx="5570" cy="557"/>
              </a:xfrm>
              <a:custGeom>
                <a:avLst/>
                <a:gdLst/>
                <a:ahLst/>
                <a:cxnLst/>
                <a:rect l="l" t="t" r="r" b="b"/>
                <a:pathLst>
                  <a:path w="70" h="7" extrusionOk="0">
                    <a:moveTo>
                      <a:pt x="0" y="0"/>
                    </a:moveTo>
                    <a:cubicBezTo>
                      <a:pt x="24" y="2"/>
                      <a:pt x="46" y="5"/>
                      <a:pt x="70" y="6"/>
                    </a:cubicBezTo>
                    <a:cubicBezTo>
                      <a:pt x="46" y="5"/>
                      <a:pt x="24" y="2"/>
                      <a:pt x="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8663098" y="4168428"/>
                <a:ext cx="7082" cy="239"/>
              </a:xfrm>
              <a:custGeom>
                <a:avLst/>
                <a:gdLst/>
                <a:ahLst/>
                <a:cxnLst/>
                <a:rect l="l" t="t" r="r" b="b"/>
                <a:pathLst>
                  <a:path w="89" h="3" extrusionOk="0">
                    <a:moveTo>
                      <a:pt x="88" y="2"/>
                    </a:moveTo>
                    <a:cubicBezTo>
                      <a:pt x="59" y="2"/>
                      <a:pt x="29" y="1"/>
                      <a:pt x="0" y="1"/>
                    </a:cubicBezTo>
                    <a:cubicBezTo>
                      <a:pt x="29" y="1"/>
                      <a:pt x="59" y="2"/>
                      <a:pt x="88" y="2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8632624" y="4164449"/>
                <a:ext cx="318" cy="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0" y="1"/>
                    </a:moveTo>
                    <a:cubicBezTo>
                      <a:pt x="2" y="1"/>
                      <a:pt x="2" y="1"/>
                      <a:pt x="3" y="1"/>
                    </a:cubicBezTo>
                    <a:cubicBezTo>
                      <a:pt x="2" y="1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8699142" y="4165245"/>
                <a:ext cx="6206" cy="1194"/>
              </a:xfrm>
              <a:custGeom>
                <a:avLst/>
                <a:gdLst/>
                <a:ahLst/>
                <a:cxnLst/>
                <a:rect l="l" t="t" r="r" b="b"/>
                <a:pathLst>
                  <a:path w="78" h="15" extrusionOk="0">
                    <a:moveTo>
                      <a:pt x="1" y="14"/>
                    </a:moveTo>
                    <a:cubicBezTo>
                      <a:pt x="27" y="10"/>
                      <a:pt x="52" y="5"/>
                      <a:pt x="77" y="1"/>
                    </a:cubicBezTo>
                    <a:cubicBezTo>
                      <a:pt x="52" y="5"/>
                      <a:pt x="27" y="10"/>
                      <a:pt x="1" y="14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8671691" y="4168348"/>
                <a:ext cx="7718" cy="318"/>
              </a:xfrm>
              <a:custGeom>
                <a:avLst/>
                <a:gdLst/>
                <a:ahLst/>
                <a:cxnLst/>
                <a:rect l="l" t="t" r="r" b="b"/>
                <a:pathLst>
                  <a:path w="97" h="4" extrusionOk="0">
                    <a:moveTo>
                      <a:pt x="1" y="3"/>
                    </a:moveTo>
                    <a:cubicBezTo>
                      <a:pt x="33" y="3"/>
                      <a:pt x="64" y="2"/>
                      <a:pt x="97" y="0"/>
                    </a:cubicBezTo>
                    <a:cubicBezTo>
                      <a:pt x="64" y="2"/>
                      <a:pt x="33" y="3"/>
                      <a:pt x="1" y="3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8647105" y="4167075"/>
                <a:ext cx="3978" cy="477"/>
              </a:xfrm>
              <a:custGeom>
                <a:avLst/>
                <a:gdLst/>
                <a:ahLst/>
                <a:cxnLst/>
                <a:rect l="l" t="t" r="r" b="b"/>
                <a:pathLst>
                  <a:path w="50" h="6" extrusionOk="0">
                    <a:moveTo>
                      <a:pt x="1" y="0"/>
                    </a:moveTo>
                    <a:cubicBezTo>
                      <a:pt x="17" y="2"/>
                      <a:pt x="33" y="4"/>
                      <a:pt x="49" y="6"/>
                    </a:cubicBezTo>
                    <a:cubicBezTo>
                      <a:pt x="33" y="4"/>
                      <a:pt x="17" y="2"/>
                      <a:pt x="1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8680842" y="4167712"/>
                <a:ext cx="7479" cy="716"/>
              </a:xfrm>
              <a:custGeom>
                <a:avLst/>
                <a:gdLst/>
                <a:ahLst/>
                <a:cxnLst/>
                <a:rect l="l" t="t" r="r" b="b"/>
                <a:pathLst>
                  <a:path w="94" h="9" extrusionOk="0">
                    <a:moveTo>
                      <a:pt x="1" y="8"/>
                    </a:moveTo>
                    <a:cubicBezTo>
                      <a:pt x="32" y="7"/>
                      <a:pt x="63" y="4"/>
                      <a:pt x="94" y="1"/>
                    </a:cubicBezTo>
                    <a:cubicBezTo>
                      <a:pt x="63" y="4"/>
                      <a:pt x="32" y="7"/>
                      <a:pt x="1" y="8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8751895" y="4148616"/>
                <a:ext cx="1353" cy="716"/>
              </a:xfrm>
              <a:custGeom>
                <a:avLst/>
                <a:gdLst/>
                <a:ahLst/>
                <a:cxnLst/>
                <a:rect l="l" t="t" r="r" b="b"/>
                <a:pathLst>
                  <a:path w="17" h="9" extrusionOk="0">
                    <a:moveTo>
                      <a:pt x="0" y="8"/>
                    </a:moveTo>
                    <a:cubicBezTo>
                      <a:pt x="6" y="5"/>
                      <a:pt x="11" y="2"/>
                      <a:pt x="16" y="1"/>
                    </a:cubicBezTo>
                    <a:cubicBezTo>
                      <a:pt x="11" y="2"/>
                      <a:pt x="6" y="5"/>
                      <a:pt x="0" y="8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8759852" y="4144080"/>
                <a:ext cx="1512" cy="103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3" extrusionOk="0">
                    <a:moveTo>
                      <a:pt x="18" y="0"/>
                    </a:moveTo>
                    <a:cubicBezTo>
                      <a:pt x="14" y="4"/>
                      <a:pt x="9" y="6"/>
                      <a:pt x="5" y="9"/>
                    </a:cubicBezTo>
                    <a:lnTo>
                      <a:pt x="5" y="9"/>
                    </a:lnTo>
                    <a:cubicBezTo>
                      <a:pt x="7" y="8"/>
                      <a:pt x="9" y="7"/>
                      <a:pt x="11" y="6"/>
                    </a:cubicBezTo>
                    <a:cubicBezTo>
                      <a:pt x="14" y="5"/>
                      <a:pt x="17" y="2"/>
                      <a:pt x="18" y="0"/>
                    </a:cubicBezTo>
                    <a:close/>
                    <a:moveTo>
                      <a:pt x="5" y="9"/>
                    </a:moveTo>
                    <a:cubicBezTo>
                      <a:pt x="3" y="10"/>
                      <a:pt x="2" y="11"/>
                      <a:pt x="0" y="12"/>
                    </a:cubicBezTo>
                    <a:cubicBezTo>
                      <a:pt x="2" y="11"/>
                      <a:pt x="4" y="10"/>
                      <a:pt x="5" y="9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8767251" y="4139147"/>
                <a:ext cx="2307" cy="1353"/>
              </a:xfrm>
              <a:custGeom>
                <a:avLst/>
                <a:gdLst/>
                <a:ahLst/>
                <a:cxnLst/>
                <a:rect l="l" t="t" r="r" b="b"/>
                <a:pathLst>
                  <a:path w="29" h="17" extrusionOk="0">
                    <a:moveTo>
                      <a:pt x="0" y="17"/>
                    </a:moveTo>
                    <a:cubicBezTo>
                      <a:pt x="9" y="11"/>
                      <a:pt x="19" y="6"/>
                      <a:pt x="28" y="1"/>
                    </a:cubicBezTo>
                    <a:cubicBezTo>
                      <a:pt x="19" y="6"/>
                      <a:pt x="9" y="11"/>
                      <a:pt x="0" y="17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8774174" y="4133657"/>
                <a:ext cx="3103" cy="230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9" extrusionOk="0">
                    <a:moveTo>
                      <a:pt x="38" y="0"/>
                    </a:moveTo>
                    <a:lnTo>
                      <a:pt x="38" y="0"/>
                    </a:lnTo>
                    <a:cubicBezTo>
                      <a:pt x="25" y="11"/>
                      <a:pt x="12" y="19"/>
                      <a:pt x="0" y="28"/>
                    </a:cubicBezTo>
                    <a:cubicBezTo>
                      <a:pt x="13" y="19"/>
                      <a:pt x="27" y="11"/>
                      <a:pt x="38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8780380" y="4127928"/>
                <a:ext cx="4297" cy="3421"/>
              </a:xfrm>
              <a:custGeom>
                <a:avLst/>
                <a:gdLst/>
                <a:ahLst/>
                <a:cxnLst/>
                <a:rect l="l" t="t" r="r" b="b"/>
                <a:pathLst>
                  <a:path w="54" h="43" extrusionOk="0">
                    <a:moveTo>
                      <a:pt x="0" y="43"/>
                    </a:moveTo>
                    <a:cubicBezTo>
                      <a:pt x="18" y="28"/>
                      <a:pt x="37" y="15"/>
                      <a:pt x="53" y="0"/>
                    </a:cubicBezTo>
                    <a:cubicBezTo>
                      <a:pt x="37" y="15"/>
                      <a:pt x="18" y="28"/>
                      <a:pt x="0" y="43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8743540" y="4152514"/>
                <a:ext cx="1591" cy="796"/>
              </a:xfrm>
              <a:custGeom>
                <a:avLst/>
                <a:gdLst/>
                <a:ahLst/>
                <a:cxnLst/>
                <a:rect l="l" t="t" r="r" b="b"/>
                <a:pathLst>
                  <a:path w="20" h="10" extrusionOk="0">
                    <a:moveTo>
                      <a:pt x="20" y="0"/>
                    </a:moveTo>
                    <a:lnTo>
                      <a:pt x="20" y="0"/>
                    </a:lnTo>
                    <a:cubicBezTo>
                      <a:pt x="14" y="3"/>
                      <a:pt x="7" y="6"/>
                      <a:pt x="1" y="9"/>
                    </a:cubicBezTo>
                    <a:cubicBezTo>
                      <a:pt x="8" y="6"/>
                      <a:pt x="14" y="3"/>
                      <a:pt x="2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8791837" y="4089497"/>
                <a:ext cx="27928" cy="32304"/>
              </a:xfrm>
              <a:custGeom>
                <a:avLst/>
                <a:gdLst/>
                <a:ahLst/>
                <a:cxnLst/>
                <a:rect l="l" t="t" r="r" b="b"/>
                <a:pathLst>
                  <a:path w="351" h="406" extrusionOk="0">
                    <a:moveTo>
                      <a:pt x="351" y="0"/>
                    </a:moveTo>
                    <a:lnTo>
                      <a:pt x="351" y="0"/>
                    </a:lnTo>
                    <a:cubicBezTo>
                      <a:pt x="271" y="119"/>
                      <a:pt x="179" y="230"/>
                      <a:pt x="78" y="331"/>
                    </a:cubicBezTo>
                    <a:lnTo>
                      <a:pt x="78" y="331"/>
                    </a:lnTo>
                    <a:cubicBezTo>
                      <a:pt x="180" y="229"/>
                      <a:pt x="272" y="118"/>
                      <a:pt x="351" y="0"/>
                    </a:cubicBezTo>
                    <a:close/>
                    <a:moveTo>
                      <a:pt x="78" y="331"/>
                    </a:moveTo>
                    <a:cubicBezTo>
                      <a:pt x="53" y="356"/>
                      <a:pt x="27" y="381"/>
                      <a:pt x="0" y="405"/>
                    </a:cubicBezTo>
                    <a:cubicBezTo>
                      <a:pt x="27" y="381"/>
                      <a:pt x="53" y="356"/>
                      <a:pt x="78" y="33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8786188" y="4121961"/>
                <a:ext cx="5490" cy="4694"/>
              </a:xfrm>
              <a:custGeom>
                <a:avLst/>
                <a:gdLst/>
                <a:ahLst/>
                <a:cxnLst/>
                <a:rect l="l" t="t" r="r" b="b"/>
                <a:pathLst>
                  <a:path w="69" h="59" extrusionOk="0">
                    <a:moveTo>
                      <a:pt x="1" y="59"/>
                    </a:moveTo>
                    <a:cubicBezTo>
                      <a:pt x="24" y="40"/>
                      <a:pt x="46" y="21"/>
                      <a:pt x="68" y="0"/>
                    </a:cubicBezTo>
                    <a:cubicBezTo>
                      <a:pt x="46" y="21"/>
                      <a:pt x="24" y="40"/>
                      <a:pt x="1" y="59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8735027" y="4155936"/>
                <a:ext cx="2148" cy="875"/>
              </a:xfrm>
              <a:custGeom>
                <a:avLst/>
                <a:gdLst/>
                <a:ahLst/>
                <a:cxnLst/>
                <a:rect l="l" t="t" r="r" b="b"/>
                <a:pathLst>
                  <a:path w="27" h="11" extrusionOk="0">
                    <a:moveTo>
                      <a:pt x="0" y="10"/>
                    </a:moveTo>
                    <a:cubicBezTo>
                      <a:pt x="9" y="8"/>
                      <a:pt x="18" y="3"/>
                      <a:pt x="27" y="0"/>
                    </a:cubicBezTo>
                    <a:cubicBezTo>
                      <a:pt x="18" y="3"/>
                      <a:pt x="9" y="8"/>
                      <a:pt x="0" y="1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8708292" y="4163495"/>
                <a:ext cx="5092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64" h="16" extrusionOk="0">
                    <a:moveTo>
                      <a:pt x="64" y="1"/>
                    </a:moveTo>
                    <a:lnTo>
                      <a:pt x="64" y="1"/>
                    </a:lnTo>
                    <a:cubicBezTo>
                      <a:pt x="43" y="5"/>
                      <a:pt x="23" y="10"/>
                      <a:pt x="0" y="16"/>
                    </a:cubicBezTo>
                    <a:cubicBezTo>
                      <a:pt x="23" y="11"/>
                      <a:pt x="43" y="5"/>
                      <a:pt x="64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8726195" y="4158800"/>
                <a:ext cx="3024" cy="119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5" extrusionOk="0">
                    <a:moveTo>
                      <a:pt x="1" y="14"/>
                    </a:moveTo>
                    <a:cubicBezTo>
                      <a:pt x="14" y="10"/>
                      <a:pt x="26" y="5"/>
                      <a:pt x="38" y="1"/>
                    </a:cubicBezTo>
                    <a:cubicBezTo>
                      <a:pt x="26" y="5"/>
                      <a:pt x="14" y="10"/>
                      <a:pt x="1" y="14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8717283" y="4161267"/>
                <a:ext cx="4058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51" h="16" extrusionOk="0">
                    <a:moveTo>
                      <a:pt x="1" y="16"/>
                    </a:moveTo>
                    <a:cubicBezTo>
                      <a:pt x="19" y="11"/>
                      <a:pt x="35" y="7"/>
                      <a:pt x="51" y="1"/>
                    </a:cubicBezTo>
                    <a:cubicBezTo>
                      <a:pt x="35" y="7"/>
                      <a:pt x="19" y="11"/>
                      <a:pt x="1" y="16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8491393" y="3930920"/>
                <a:ext cx="359088" cy="237748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2988" extrusionOk="0">
                    <a:moveTo>
                      <a:pt x="120" y="1"/>
                    </a:moveTo>
                    <a:cubicBezTo>
                      <a:pt x="117" y="10"/>
                      <a:pt x="114" y="18"/>
                      <a:pt x="111" y="26"/>
                    </a:cubicBezTo>
                    <a:cubicBezTo>
                      <a:pt x="108" y="38"/>
                      <a:pt x="104" y="49"/>
                      <a:pt x="101" y="60"/>
                    </a:cubicBezTo>
                    <a:cubicBezTo>
                      <a:pt x="93" y="82"/>
                      <a:pt x="88" y="104"/>
                      <a:pt x="82" y="126"/>
                    </a:cubicBezTo>
                    <a:lnTo>
                      <a:pt x="73" y="158"/>
                    </a:lnTo>
                    <a:cubicBezTo>
                      <a:pt x="65" y="182"/>
                      <a:pt x="61" y="205"/>
                      <a:pt x="55" y="230"/>
                    </a:cubicBezTo>
                    <a:cubicBezTo>
                      <a:pt x="52" y="239"/>
                      <a:pt x="51" y="250"/>
                      <a:pt x="48" y="258"/>
                    </a:cubicBezTo>
                    <a:cubicBezTo>
                      <a:pt x="42" y="286"/>
                      <a:pt x="36" y="316"/>
                      <a:pt x="32" y="344"/>
                    </a:cubicBezTo>
                    <a:cubicBezTo>
                      <a:pt x="30" y="350"/>
                      <a:pt x="30" y="354"/>
                      <a:pt x="29" y="360"/>
                    </a:cubicBezTo>
                    <a:cubicBezTo>
                      <a:pt x="24" y="392"/>
                      <a:pt x="18" y="425"/>
                      <a:pt x="15" y="457"/>
                    </a:cubicBezTo>
                    <a:cubicBezTo>
                      <a:pt x="12" y="473"/>
                      <a:pt x="11" y="488"/>
                      <a:pt x="9" y="504"/>
                    </a:cubicBezTo>
                    <a:cubicBezTo>
                      <a:pt x="8" y="521"/>
                      <a:pt x="7" y="538"/>
                      <a:pt x="5" y="554"/>
                    </a:cubicBezTo>
                    <a:cubicBezTo>
                      <a:pt x="4" y="575"/>
                      <a:pt x="2" y="594"/>
                      <a:pt x="2" y="613"/>
                    </a:cubicBezTo>
                    <a:cubicBezTo>
                      <a:pt x="1" y="622"/>
                      <a:pt x="1" y="631"/>
                      <a:pt x="1" y="640"/>
                    </a:cubicBezTo>
                    <a:cubicBezTo>
                      <a:pt x="507" y="906"/>
                      <a:pt x="899" y="1360"/>
                      <a:pt x="1086" y="1909"/>
                    </a:cubicBezTo>
                    <a:cubicBezTo>
                      <a:pt x="1086" y="1909"/>
                      <a:pt x="1087" y="1911"/>
                      <a:pt x="1087" y="1912"/>
                    </a:cubicBezTo>
                    <a:cubicBezTo>
                      <a:pt x="1124" y="2021"/>
                      <a:pt x="1154" y="2135"/>
                      <a:pt x="1173" y="2249"/>
                    </a:cubicBezTo>
                    <a:cubicBezTo>
                      <a:pt x="1174" y="2258"/>
                      <a:pt x="1176" y="2266"/>
                      <a:pt x="1177" y="2274"/>
                    </a:cubicBezTo>
                    <a:cubicBezTo>
                      <a:pt x="1182" y="2294"/>
                      <a:pt x="1183" y="2314"/>
                      <a:pt x="1186" y="2333"/>
                    </a:cubicBezTo>
                    <a:cubicBezTo>
                      <a:pt x="1189" y="2350"/>
                      <a:pt x="1191" y="2366"/>
                      <a:pt x="1192" y="2380"/>
                    </a:cubicBezTo>
                    <a:cubicBezTo>
                      <a:pt x="1193" y="2398"/>
                      <a:pt x="1196" y="2414"/>
                      <a:pt x="1198" y="2432"/>
                    </a:cubicBezTo>
                    <a:cubicBezTo>
                      <a:pt x="1199" y="2453"/>
                      <a:pt x="1201" y="2473"/>
                      <a:pt x="1202" y="2494"/>
                    </a:cubicBezTo>
                    <a:cubicBezTo>
                      <a:pt x="1202" y="2507"/>
                      <a:pt x="1204" y="2520"/>
                      <a:pt x="1205" y="2534"/>
                    </a:cubicBezTo>
                    <a:cubicBezTo>
                      <a:pt x="1207" y="2569"/>
                      <a:pt x="1208" y="2603"/>
                      <a:pt x="1208" y="2638"/>
                    </a:cubicBezTo>
                    <a:cubicBezTo>
                      <a:pt x="1208" y="2669"/>
                      <a:pt x="1207" y="2699"/>
                      <a:pt x="1205" y="2728"/>
                    </a:cubicBezTo>
                    <a:cubicBezTo>
                      <a:pt x="1382" y="2822"/>
                      <a:pt x="1573" y="2891"/>
                      <a:pt x="1775" y="2936"/>
                    </a:cubicBezTo>
                    <a:lnTo>
                      <a:pt x="1777" y="2936"/>
                    </a:lnTo>
                    <a:cubicBezTo>
                      <a:pt x="1806" y="2943"/>
                      <a:pt x="1836" y="2947"/>
                      <a:pt x="1865" y="2953"/>
                    </a:cubicBezTo>
                    <a:cubicBezTo>
                      <a:pt x="1874" y="2955"/>
                      <a:pt x="1881" y="2956"/>
                      <a:pt x="1890" y="2958"/>
                    </a:cubicBezTo>
                    <a:cubicBezTo>
                      <a:pt x="1912" y="2962"/>
                      <a:pt x="1936" y="2965"/>
                      <a:pt x="1958" y="2968"/>
                    </a:cubicBezTo>
                    <a:cubicBezTo>
                      <a:pt x="1974" y="2970"/>
                      <a:pt x="1990" y="2972"/>
                      <a:pt x="2006" y="2974"/>
                    </a:cubicBezTo>
                    <a:cubicBezTo>
                      <a:pt x="2023" y="2975"/>
                      <a:pt x="2039" y="2977"/>
                      <a:pt x="2055" y="2978"/>
                    </a:cubicBezTo>
                    <a:cubicBezTo>
                      <a:pt x="2078" y="2980"/>
                      <a:pt x="2102" y="2983"/>
                      <a:pt x="2126" y="2984"/>
                    </a:cubicBezTo>
                    <a:cubicBezTo>
                      <a:pt x="2136" y="2984"/>
                      <a:pt x="2148" y="2984"/>
                      <a:pt x="2158" y="2986"/>
                    </a:cubicBezTo>
                    <a:cubicBezTo>
                      <a:pt x="2187" y="2987"/>
                      <a:pt x="2217" y="2987"/>
                      <a:pt x="2245" y="2987"/>
                    </a:cubicBezTo>
                    <a:lnTo>
                      <a:pt x="2267" y="2987"/>
                    </a:lnTo>
                    <a:cubicBezTo>
                      <a:pt x="2299" y="2987"/>
                      <a:pt x="2330" y="2986"/>
                      <a:pt x="2363" y="2984"/>
                    </a:cubicBezTo>
                    <a:lnTo>
                      <a:pt x="2380" y="2984"/>
                    </a:lnTo>
                    <a:cubicBezTo>
                      <a:pt x="2413" y="2983"/>
                      <a:pt x="2444" y="2980"/>
                      <a:pt x="2475" y="2977"/>
                    </a:cubicBezTo>
                    <a:cubicBezTo>
                      <a:pt x="2482" y="2975"/>
                      <a:pt x="2489" y="2975"/>
                      <a:pt x="2497" y="2974"/>
                    </a:cubicBezTo>
                    <a:cubicBezTo>
                      <a:pt x="2525" y="2971"/>
                      <a:pt x="2554" y="2968"/>
                      <a:pt x="2582" y="2964"/>
                    </a:cubicBezTo>
                    <a:cubicBezTo>
                      <a:pt x="2592" y="2962"/>
                      <a:pt x="2601" y="2961"/>
                      <a:pt x="2612" y="2959"/>
                    </a:cubicBezTo>
                    <a:cubicBezTo>
                      <a:pt x="2637" y="2955"/>
                      <a:pt x="2662" y="2950"/>
                      <a:pt x="2687" y="2946"/>
                    </a:cubicBezTo>
                    <a:cubicBezTo>
                      <a:pt x="2700" y="2943"/>
                      <a:pt x="2713" y="2940"/>
                      <a:pt x="2726" y="2937"/>
                    </a:cubicBezTo>
                    <a:cubicBezTo>
                      <a:pt x="2747" y="2933"/>
                      <a:pt x="2768" y="2928"/>
                      <a:pt x="2788" y="2924"/>
                    </a:cubicBezTo>
                    <a:cubicBezTo>
                      <a:pt x="2806" y="2919"/>
                      <a:pt x="2822" y="2915"/>
                      <a:pt x="2840" y="2911"/>
                    </a:cubicBezTo>
                    <a:cubicBezTo>
                      <a:pt x="2856" y="2906"/>
                      <a:pt x="2872" y="2902"/>
                      <a:pt x="2888" y="2896"/>
                    </a:cubicBezTo>
                    <a:cubicBezTo>
                      <a:pt x="2911" y="2890"/>
                      <a:pt x="2931" y="2884"/>
                      <a:pt x="2952" y="2877"/>
                    </a:cubicBezTo>
                    <a:cubicBezTo>
                      <a:pt x="2964" y="2874"/>
                      <a:pt x="2977" y="2869"/>
                      <a:pt x="2989" y="2865"/>
                    </a:cubicBezTo>
                    <a:cubicBezTo>
                      <a:pt x="3014" y="2856"/>
                      <a:pt x="3037" y="2847"/>
                      <a:pt x="3061" y="2838"/>
                    </a:cubicBezTo>
                    <a:cubicBezTo>
                      <a:pt x="3070" y="2836"/>
                      <a:pt x="3080" y="2831"/>
                      <a:pt x="3089" y="2828"/>
                    </a:cubicBezTo>
                    <a:cubicBezTo>
                      <a:pt x="3115" y="2816"/>
                      <a:pt x="3142" y="2806"/>
                      <a:pt x="3168" y="2794"/>
                    </a:cubicBezTo>
                    <a:cubicBezTo>
                      <a:pt x="3176" y="2791"/>
                      <a:pt x="3181" y="2788"/>
                      <a:pt x="3189" y="2785"/>
                    </a:cubicBezTo>
                    <a:cubicBezTo>
                      <a:pt x="3217" y="2772"/>
                      <a:pt x="3245" y="2759"/>
                      <a:pt x="3273" y="2744"/>
                    </a:cubicBezTo>
                    <a:cubicBezTo>
                      <a:pt x="3279" y="2741"/>
                      <a:pt x="3285" y="2738"/>
                      <a:pt x="3289" y="2735"/>
                    </a:cubicBezTo>
                    <a:cubicBezTo>
                      <a:pt x="3318" y="2721"/>
                      <a:pt x="3346" y="2706"/>
                      <a:pt x="3374" y="2690"/>
                    </a:cubicBezTo>
                    <a:cubicBezTo>
                      <a:pt x="3380" y="2687"/>
                      <a:pt x="3386" y="2684"/>
                      <a:pt x="3392" y="2679"/>
                    </a:cubicBezTo>
                    <a:cubicBezTo>
                      <a:pt x="3417" y="2665"/>
                      <a:pt x="3442" y="2650"/>
                      <a:pt x="3467" y="2634"/>
                    </a:cubicBezTo>
                    <a:cubicBezTo>
                      <a:pt x="3476" y="2628"/>
                      <a:pt x="3485" y="2622"/>
                      <a:pt x="3494" y="2616"/>
                    </a:cubicBezTo>
                    <a:cubicBezTo>
                      <a:pt x="3514" y="2604"/>
                      <a:pt x="3533" y="2590"/>
                      <a:pt x="3553" y="2576"/>
                    </a:cubicBezTo>
                    <a:cubicBezTo>
                      <a:pt x="3566" y="2567"/>
                      <a:pt x="3579" y="2559"/>
                      <a:pt x="3592" y="2548"/>
                    </a:cubicBezTo>
                    <a:cubicBezTo>
                      <a:pt x="3606" y="2538"/>
                      <a:pt x="3619" y="2529"/>
                      <a:pt x="3632" y="2519"/>
                    </a:cubicBezTo>
                    <a:cubicBezTo>
                      <a:pt x="3650" y="2504"/>
                      <a:pt x="3667" y="2491"/>
                      <a:pt x="3685" y="2476"/>
                    </a:cubicBezTo>
                    <a:cubicBezTo>
                      <a:pt x="3692" y="2470"/>
                      <a:pt x="3698" y="2464"/>
                      <a:pt x="3706" y="2459"/>
                    </a:cubicBezTo>
                    <a:cubicBezTo>
                      <a:pt x="3728" y="2441"/>
                      <a:pt x="3750" y="2422"/>
                      <a:pt x="3772" y="2401"/>
                    </a:cubicBezTo>
                    <a:cubicBezTo>
                      <a:pt x="3773" y="2401"/>
                      <a:pt x="3773" y="2400"/>
                      <a:pt x="3775" y="2398"/>
                    </a:cubicBezTo>
                    <a:cubicBezTo>
                      <a:pt x="3907" y="2277"/>
                      <a:pt x="4025" y="2140"/>
                      <a:pt x="4127" y="1992"/>
                    </a:cubicBezTo>
                    <a:cubicBezTo>
                      <a:pt x="4127" y="1992"/>
                      <a:pt x="4128" y="1990"/>
                      <a:pt x="4128" y="1990"/>
                    </a:cubicBezTo>
                    <a:cubicBezTo>
                      <a:pt x="4148" y="1962"/>
                      <a:pt x="4165" y="1933"/>
                      <a:pt x="4183" y="1903"/>
                    </a:cubicBezTo>
                    <a:cubicBezTo>
                      <a:pt x="4193" y="1887"/>
                      <a:pt x="4203" y="1871"/>
                      <a:pt x="4212" y="1853"/>
                    </a:cubicBezTo>
                    <a:cubicBezTo>
                      <a:pt x="4220" y="1840"/>
                      <a:pt x="4229" y="1827"/>
                      <a:pt x="4236" y="1813"/>
                    </a:cubicBezTo>
                    <a:cubicBezTo>
                      <a:pt x="4352" y="1600"/>
                      <a:pt x="4435" y="1366"/>
                      <a:pt x="4479" y="1118"/>
                    </a:cubicBezTo>
                    <a:cubicBezTo>
                      <a:pt x="4480" y="1111"/>
                      <a:pt x="4482" y="1104"/>
                      <a:pt x="4482" y="1096"/>
                    </a:cubicBezTo>
                    <a:cubicBezTo>
                      <a:pt x="4486" y="1073"/>
                      <a:pt x="4489" y="1049"/>
                      <a:pt x="4492" y="1026"/>
                    </a:cubicBezTo>
                    <a:cubicBezTo>
                      <a:pt x="4495" y="1011"/>
                      <a:pt x="4497" y="995"/>
                      <a:pt x="4498" y="980"/>
                    </a:cubicBezTo>
                    <a:cubicBezTo>
                      <a:pt x="4501" y="962"/>
                      <a:pt x="4502" y="946"/>
                      <a:pt x="4504" y="928"/>
                    </a:cubicBezTo>
                    <a:cubicBezTo>
                      <a:pt x="4505" y="906"/>
                      <a:pt x="4507" y="883"/>
                      <a:pt x="4508" y="861"/>
                    </a:cubicBezTo>
                    <a:cubicBezTo>
                      <a:pt x="4510" y="849"/>
                      <a:pt x="4510" y="837"/>
                      <a:pt x="4510" y="825"/>
                    </a:cubicBezTo>
                    <a:cubicBezTo>
                      <a:pt x="4511" y="797"/>
                      <a:pt x="4513" y="769"/>
                      <a:pt x="4513" y="741"/>
                    </a:cubicBezTo>
                    <a:cubicBezTo>
                      <a:pt x="4513" y="737"/>
                      <a:pt x="4513" y="734"/>
                      <a:pt x="4513" y="730"/>
                    </a:cubicBezTo>
                    <a:cubicBezTo>
                      <a:pt x="4513" y="725"/>
                      <a:pt x="4513" y="719"/>
                      <a:pt x="4513" y="713"/>
                    </a:cubicBezTo>
                    <a:cubicBezTo>
                      <a:pt x="4513" y="690"/>
                      <a:pt x="4511" y="665"/>
                      <a:pt x="4511" y="641"/>
                    </a:cubicBezTo>
                    <a:cubicBezTo>
                      <a:pt x="4511" y="637"/>
                      <a:pt x="4510" y="631"/>
                      <a:pt x="4510" y="627"/>
                    </a:cubicBezTo>
                    <a:cubicBezTo>
                      <a:pt x="4504" y="478"/>
                      <a:pt x="4482" y="329"/>
                      <a:pt x="4445" y="183"/>
                    </a:cubicBezTo>
                    <a:cubicBezTo>
                      <a:pt x="4445" y="180"/>
                      <a:pt x="4444" y="177"/>
                      <a:pt x="4444" y="174"/>
                    </a:cubicBezTo>
                    <a:cubicBezTo>
                      <a:pt x="4436" y="146"/>
                      <a:pt x="4429" y="120"/>
                      <a:pt x="4420" y="92"/>
                    </a:cubicBezTo>
                    <a:cubicBezTo>
                      <a:pt x="4420" y="89"/>
                      <a:pt x="4418" y="85"/>
                      <a:pt x="4417" y="82"/>
                    </a:cubicBezTo>
                    <a:cubicBezTo>
                      <a:pt x="4410" y="55"/>
                      <a:pt x="4401" y="27"/>
                      <a:pt x="4392" y="1"/>
                    </a:cubicBezTo>
                    <a:cubicBezTo>
                      <a:pt x="4080" y="914"/>
                      <a:pt x="3221" y="1528"/>
                      <a:pt x="2255" y="1528"/>
                    </a:cubicBezTo>
                    <a:cubicBezTo>
                      <a:pt x="1291" y="1528"/>
                      <a:pt x="432" y="915"/>
                      <a:pt x="120" y="1"/>
                    </a:cubicBezTo>
                    <a:close/>
                  </a:path>
                </a:pathLst>
              </a:custGeom>
              <a:solidFill>
                <a:srgbClr val="82C1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7967524" y="4321037"/>
                <a:ext cx="1114" cy="6047"/>
              </a:xfrm>
              <a:custGeom>
                <a:avLst/>
                <a:gdLst/>
                <a:ahLst/>
                <a:cxnLst/>
                <a:rect l="l" t="t" r="r" b="b"/>
                <a:pathLst>
                  <a:path w="14" h="76" extrusionOk="0">
                    <a:moveTo>
                      <a:pt x="14" y="75"/>
                    </a:moveTo>
                    <a:cubicBezTo>
                      <a:pt x="9" y="50"/>
                      <a:pt x="5" y="25"/>
                      <a:pt x="1" y="0"/>
                    </a:cubicBezTo>
                    <a:cubicBezTo>
                      <a:pt x="5" y="25"/>
                      <a:pt x="9" y="50"/>
                      <a:pt x="14" y="75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8145754" y="4472055"/>
                <a:ext cx="7718" cy="318"/>
              </a:xfrm>
              <a:custGeom>
                <a:avLst/>
                <a:gdLst/>
                <a:ahLst/>
                <a:cxnLst/>
                <a:rect l="l" t="t" r="r" b="b"/>
                <a:pathLst>
                  <a:path w="97" h="4" extrusionOk="0">
                    <a:moveTo>
                      <a:pt x="96" y="0"/>
                    </a:moveTo>
                    <a:cubicBezTo>
                      <a:pt x="65" y="2"/>
                      <a:pt x="33" y="2"/>
                      <a:pt x="0" y="3"/>
                    </a:cubicBezTo>
                    <a:cubicBezTo>
                      <a:pt x="33" y="2"/>
                      <a:pt x="65" y="2"/>
                      <a:pt x="96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7997998" y="4395910"/>
                <a:ext cx="2307" cy="3183"/>
              </a:xfrm>
              <a:custGeom>
                <a:avLst/>
                <a:gdLst/>
                <a:ahLst/>
                <a:cxnLst/>
                <a:rect l="l" t="t" r="r" b="b"/>
                <a:pathLst>
                  <a:path w="29" h="4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" y="13"/>
                      <a:pt x="18" y="27"/>
                      <a:pt x="28" y="40"/>
                    </a:cubicBezTo>
                    <a:cubicBezTo>
                      <a:pt x="20" y="27"/>
                      <a:pt x="9" y="13"/>
                      <a:pt x="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7993383" y="4389067"/>
                <a:ext cx="1512" cy="2228"/>
              </a:xfrm>
              <a:custGeom>
                <a:avLst/>
                <a:gdLst/>
                <a:ahLst/>
                <a:cxnLst/>
                <a:rect l="l" t="t" r="r" b="b"/>
                <a:pathLst>
                  <a:path w="19" h="28" extrusionOk="0">
                    <a:moveTo>
                      <a:pt x="19" y="27"/>
                    </a:moveTo>
                    <a:cubicBezTo>
                      <a:pt x="13" y="18"/>
                      <a:pt x="7" y="9"/>
                      <a:pt x="1" y="1"/>
                    </a:cubicBezTo>
                    <a:cubicBezTo>
                      <a:pt x="7" y="9"/>
                      <a:pt x="13" y="18"/>
                      <a:pt x="19" y="27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8137081" y="4472055"/>
                <a:ext cx="7082" cy="318"/>
              </a:xfrm>
              <a:custGeom>
                <a:avLst/>
                <a:gdLst/>
                <a:ahLst/>
                <a:cxnLst/>
                <a:rect l="l" t="t" r="r" b="b"/>
                <a:pathLst>
                  <a:path w="89" h="4" extrusionOk="0">
                    <a:moveTo>
                      <a:pt x="89" y="3"/>
                    </a:moveTo>
                    <a:cubicBezTo>
                      <a:pt x="59" y="2"/>
                      <a:pt x="30" y="2"/>
                      <a:pt x="0" y="0"/>
                    </a:cubicBezTo>
                    <a:cubicBezTo>
                      <a:pt x="30" y="2"/>
                      <a:pt x="59" y="2"/>
                      <a:pt x="89" y="3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8012161" y="4413574"/>
                <a:ext cx="39465" cy="32543"/>
              </a:xfrm>
              <a:custGeom>
                <a:avLst/>
                <a:gdLst/>
                <a:ahLst/>
                <a:cxnLst/>
                <a:rect l="l" t="t" r="r" b="b"/>
                <a:pathLst>
                  <a:path w="496" h="409" extrusionOk="0">
                    <a:moveTo>
                      <a:pt x="1" y="0"/>
                    </a:moveTo>
                    <a:cubicBezTo>
                      <a:pt x="146" y="162"/>
                      <a:pt x="314" y="299"/>
                      <a:pt x="495" y="408"/>
                    </a:cubicBezTo>
                    <a:cubicBezTo>
                      <a:pt x="311" y="296"/>
                      <a:pt x="145" y="159"/>
                      <a:pt x="1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8002692" y="4402196"/>
                <a:ext cx="3342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42" h="54" extrusionOk="0">
                    <a:moveTo>
                      <a:pt x="42" y="54"/>
                    </a:moveTo>
                    <a:cubicBezTo>
                      <a:pt x="27" y="36"/>
                      <a:pt x="14" y="18"/>
                      <a:pt x="0" y="1"/>
                    </a:cubicBezTo>
                    <a:cubicBezTo>
                      <a:pt x="14" y="18"/>
                      <a:pt x="27" y="36"/>
                      <a:pt x="42" y="54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8113768" y="4469430"/>
                <a:ext cx="2148" cy="477"/>
              </a:xfrm>
              <a:custGeom>
                <a:avLst/>
                <a:gdLst/>
                <a:ahLst/>
                <a:cxnLst/>
                <a:rect l="l" t="t" r="r" b="b"/>
                <a:pathLst>
                  <a:path w="27" h="6" extrusionOk="0">
                    <a:moveTo>
                      <a:pt x="27" y="5"/>
                    </a:moveTo>
                    <a:cubicBezTo>
                      <a:pt x="18" y="4"/>
                      <a:pt x="9" y="2"/>
                      <a:pt x="0" y="1"/>
                    </a:cubicBezTo>
                    <a:cubicBezTo>
                      <a:pt x="9" y="2"/>
                      <a:pt x="18" y="4"/>
                      <a:pt x="27" y="5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8128965" y="4471419"/>
                <a:ext cx="5729" cy="557"/>
              </a:xfrm>
              <a:custGeom>
                <a:avLst/>
                <a:gdLst/>
                <a:ahLst/>
                <a:cxnLst/>
                <a:rect l="l" t="t" r="r" b="b"/>
                <a:pathLst>
                  <a:path w="72" h="7" extrusionOk="0">
                    <a:moveTo>
                      <a:pt x="71" y="7"/>
                    </a:moveTo>
                    <a:cubicBezTo>
                      <a:pt x="48" y="5"/>
                      <a:pt x="24" y="4"/>
                      <a:pt x="1" y="1"/>
                    </a:cubicBezTo>
                    <a:cubicBezTo>
                      <a:pt x="24" y="4"/>
                      <a:pt x="48" y="5"/>
                      <a:pt x="71" y="7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8106607" y="4468077"/>
                <a:ext cx="318" cy="159"/>
              </a:xfrm>
              <a:custGeom>
                <a:avLst/>
                <a:gdLst/>
                <a:ahLst/>
                <a:cxnLst/>
                <a:rect l="l" t="t" r="r" b="b"/>
                <a:pathLst>
                  <a:path w="4" h="2" extrusionOk="0">
                    <a:moveTo>
                      <a:pt x="3" y="2"/>
                    </a:moveTo>
                    <a:cubicBezTo>
                      <a:pt x="2" y="2"/>
                      <a:pt x="1" y="2"/>
                      <a:pt x="1" y="0"/>
                    </a:cubicBezTo>
                    <a:cubicBezTo>
                      <a:pt x="1" y="2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8121167" y="4470623"/>
                <a:ext cx="4058" cy="557"/>
              </a:xfrm>
              <a:custGeom>
                <a:avLst/>
                <a:gdLst/>
                <a:ahLst/>
                <a:cxnLst/>
                <a:rect l="l" t="t" r="r" b="b"/>
                <a:pathLst>
                  <a:path w="51" h="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" y="4"/>
                      <a:pt x="34" y="5"/>
                      <a:pt x="50" y="6"/>
                    </a:cubicBezTo>
                    <a:cubicBezTo>
                      <a:pt x="34" y="5"/>
                      <a:pt x="18" y="2"/>
                      <a:pt x="0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8055206" y="4448265"/>
                <a:ext cx="3581" cy="2069"/>
              </a:xfrm>
              <a:custGeom>
                <a:avLst/>
                <a:gdLst/>
                <a:ahLst/>
                <a:cxnLst/>
                <a:rect l="l" t="t" r="r" b="b"/>
                <a:pathLst>
                  <a:path w="45" h="26" extrusionOk="0">
                    <a:moveTo>
                      <a:pt x="44" y="25"/>
                    </a:moveTo>
                    <a:cubicBezTo>
                      <a:pt x="30" y="17"/>
                      <a:pt x="15" y="8"/>
                      <a:pt x="0" y="0"/>
                    </a:cubicBezTo>
                    <a:cubicBezTo>
                      <a:pt x="15" y="8"/>
                      <a:pt x="30" y="17"/>
                      <a:pt x="44" y="25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8007387" y="4408084"/>
                <a:ext cx="4615" cy="5331"/>
              </a:xfrm>
              <a:custGeom>
                <a:avLst/>
                <a:gdLst/>
                <a:ahLst/>
                <a:cxnLst/>
                <a:rect l="l" t="t" r="r" b="b"/>
                <a:pathLst>
                  <a:path w="58" h="6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9" y="22"/>
                      <a:pt x="37" y="44"/>
                      <a:pt x="58" y="66"/>
                    </a:cubicBezTo>
                    <a:cubicBezTo>
                      <a:pt x="39" y="44"/>
                      <a:pt x="19" y="22"/>
                      <a:pt x="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7974128" y="4348090"/>
                <a:ext cx="955" cy="3024"/>
              </a:xfrm>
              <a:custGeom>
                <a:avLst/>
                <a:gdLst/>
                <a:ahLst/>
                <a:cxnLst/>
                <a:rect l="l" t="t" r="r" b="b"/>
                <a:pathLst>
                  <a:path w="12" h="38" extrusionOk="0">
                    <a:moveTo>
                      <a:pt x="12" y="37"/>
                    </a:moveTo>
                    <a:cubicBezTo>
                      <a:pt x="7" y="25"/>
                      <a:pt x="3" y="12"/>
                      <a:pt x="0" y="0"/>
                    </a:cubicBezTo>
                    <a:cubicBezTo>
                      <a:pt x="3" y="12"/>
                      <a:pt x="7" y="25"/>
                      <a:pt x="12" y="37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7977151" y="4356842"/>
                <a:ext cx="875" cy="2228"/>
              </a:xfrm>
              <a:custGeom>
                <a:avLst/>
                <a:gdLst/>
                <a:ahLst/>
                <a:cxnLst/>
                <a:rect l="l" t="t" r="r" b="b"/>
                <a:pathLst>
                  <a:path w="11" h="28" extrusionOk="0">
                    <a:moveTo>
                      <a:pt x="11" y="27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7980652" y="4365436"/>
                <a:ext cx="796" cy="1591"/>
              </a:xfrm>
              <a:custGeom>
                <a:avLst/>
                <a:gdLst/>
                <a:ahLst/>
                <a:cxnLst/>
                <a:rect l="l" t="t" r="r" b="b"/>
                <a:pathLst>
                  <a:path w="10" h="20" extrusionOk="0">
                    <a:moveTo>
                      <a:pt x="9" y="19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7971422" y="4339179"/>
                <a:ext cx="1194" cy="3899"/>
              </a:xfrm>
              <a:custGeom>
                <a:avLst/>
                <a:gdLst/>
                <a:ahLst/>
                <a:cxnLst/>
                <a:rect l="l" t="t" r="r" b="b"/>
                <a:pathLst>
                  <a:path w="15" h="4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" y="17"/>
                      <a:pt x="9" y="33"/>
                      <a:pt x="15" y="49"/>
                    </a:cubicBezTo>
                    <a:cubicBezTo>
                      <a:pt x="10" y="33"/>
                      <a:pt x="5" y="17"/>
                      <a:pt x="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7969274" y="4330108"/>
                <a:ext cx="1273" cy="50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63" extrusionOk="0">
                    <a:moveTo>
                      <a:pt x="1" y="1"/>
                    </a:moveTo>
                    <a:cubicBezTo>
                      <a:pt x="1" y="1"/>
                      <a:pt x="1" y="2"/>
                      <a:pt x="1" y="4"/>
                    </a:cubicBezTo>
                    <a:cubicBezTo>
                      <a:pt x="5" y="23"/>
                      <a:pt x="9" y="44"/>
                      <a:pt x="15" y="63"/>
                    </a:cubicBezTo>
                    <a:cubicBezTo>
                      <a:pt x="9" y="42"/>
                      <a:pt x="5" y="22"/>
                      <a:pt x="1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7984630" y="4373711"/>
                <a:ext cx="796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10" h="16" extrusionOk="0">
                    <a:moveTo>
                      <a:pt x="9" y="15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7989007" y="4381667"/>
                <a:ext cx="875" cy="1512"/>
              </a:xfrm>
              <a:custGeom>
                <a:avLst/>
                <a:gdLst/>
                <a:ahLst/>
                <a:cxnLst/>
                <a:rect l="l" t="t" r="r" b="b"/>
                <a:pathLst>
                  <a:path w="11" h="19" extrusionOk="0">
                    <a:moveTo>
                      <a:pt x="0" y="1"/>
                    </a:moveTo>
                    <a:cubicBezTo>
                      <a:pt x="2" y="4"/>
                      <a:pt x="3" y="7"/>
                      <a:pt x="4" y="10"/>
                    </a:cubicBezTo>
                    <a:cubicBezTo>
                      <a:pt x="5" y="11"/>
                      <a:pt x="6" y="11"/>
                      <a:pt x="7" y="12"/>
                    </a:cubicBezTo>
                    <a:lnTo>
                      <a:pt x="7" y="12"/>
                    </a:lnTo>
                    <a:lnTo>
                      <a:pt x="0" y="1"/>
                    </a:lnTo>
                    <a:close/>
                    <a:moveTo>
                      <a:pt x="7" y="12"/>
                    </a:moveTo>
                    <a:lnTo>
                      <a:pt x="10" y="19"/>
                    </a:lnTo>
                    <a:cubicBezTo>
                      <a:pt x="9" y="16"/>
                      <a:pt x="8" y="14"/>
                      <a:pt x="7" y="12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7965296" y="4286346"/>
                <a:ext cx="239" cy="5331"/>
              </a:xfrm>
              <a:custGeom>
                <a:avLst/>
                <a:gdLst/>
                <a:ahLst/>
                <a:cxnLst/>
                <a:rect l="l" t="t" r="r" b="b"/>
                <a:pathLst>
                  <a:path w="3" h="67" extrusionOk="0">
                    <a:moveTo>
                      <a:pt x="1" y="66"/>
                    </a:moveTo>
                    <a:cubicBezTo>
                      <a:pt x="1" y="44"/>
                      <a:pt x="2" y="22"/>
                      <a:pt x="2" y="0"/>
                    </a:cubicBezTo>
                    <a:cubicBezTo>
                      <a:pt x="2" y="22"/>
                      <a:pt x="1" y="44"/>
                      <a:pt x="1" y="66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7965614" y="4302578"/>
                <a:ext cx="557" cy="7479"/>
              </a:xfrm>
              <a:custGeom>
                <a:avLst/>
                <a:gdLst/>
                <a:ahLst/>
                <a:cxnLst/>
                <a:rect l="l" t="t" r="r" b="b"/>
                <a:pathLst>
                  <a:path w="7" h="94" extrusionOk="0">
                    <a:moveTo>
                      <a:pt x="1" y="1"/>
                    </a:moveTo>
                    <a:cubicBezTo>
                      <a:pt x="2" y="32"/>
                      <a:pt x="4" y="63"/>
                      <a:pt x="7" y="94"/>
                    </a:cubicBezTo>
                    <a:cubicBezTo>
                      <a:pt x="4" y="63"/>
                      <a:pt x="2" y="32"/>
                      <a:pt x="1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7969274" y="4252769"/>
                <a:ext cx="637" cy="2467"/>
              </a:xfrm>
              <a:custGeom>
                <a:avLst/>
                <a:gdLst/>
                <a:ahLst/>
                <a:cxnLst/>
                <a:rect l="l" t="t" r="r" b="b"/>
                <a:pathLst>
                  <a:path w="8" h="31" extrusionOk="0">
                    <a:moveTo>
                      <a:pt x="8" y="1"/>
                    </a:moveTo>
                    <a:cubicBezTo>
                      <a:pt x="5" y="10"/>
                      <a:pt x="2" y="20"/>
                      <a:pt x="1" y="30"/>
                    </a:cubicBezTo>
                    <a:cubicBezTo>
                      <a:pt x="2" y="20"/>
                      <a:pt x="5" y="10"/>
                      <a:pt x="8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7966330" y="4311887"/>
                <a:ext cx="955" cy="6843"/>
              </a:xfrm>
              <a:custGeom>
                <a:avLst/>
                <a:gdLst/>
                <a:ahLst/>
                <a:cxnLst/>
                <a:rect l="l" t="t" r="r" b="b"/>
                <a:pathLst>
                  <a:path w="12" h="86" extrusionOk="0">
                    <a:moveTo>
                      <a:pt x="1" y="0"/>
                    </a:moveTo>
                    <a:cubicBezTo>
                      <a:pt x="2" y="9"/>
                      <a:pt x="3" y="17"/>
                      <a:pt x="4" y="26"/>
                    </a:cubicBezTo>
                    <a:lnTo>
                      <a:pt x="4" y="26"/>
                    </a:lnTo>
                    <a:cubicBezTo>
                      <a:pt x="3" y="17"/>
                      <a:pt x="2" y="9"/>
                      <a:pt x="1" y="0"/>
                    </a:cubicBezTo>
                    <a:close/>
                    <a:moveTo>
                      <a:pt x="4" y="26"/>
                    </a:moveTo>
                    <a:cubicBezTo>
                      <a:pt x="4" y="32"/>
                      <a:pt x="5" y="37"/>
                      <a:pt x="6" y="43"/>
                    </a:cubicBezTo>
                    <a:lnTo>
                      <a:pt x="6" y="43"/>
                    </a:lnTo>
                    <a:cubicBezTo>
                      <a:pt x="5" y="37"/>
                      <a:pt x="4" y="32"/>
                      <a:pt x="4" y="26"/>
                    </a:cubicBezTo>
                    <a:close/>
                    <a:moveTo>
                      <a:pt x="6" y="43"/>
                    </a:moveTo>
                    <a:cubicBezTo>
                      <a:pt x="6" y="47"/>
                      <a:pt x="6" y="52"/>
                      <a:pt x="7" y="56"/>
                    </a:cubicBezTo>
                    <a:cubicBezTo>
                      <a:pt x="8" y="61"/>
                      <a:pt x="8" y="67"/>
                      <a:pt x="9" y="73"/>
                    </a:cubicBezTo>
                    <a:lnTo>
                      <a:pt x="9" y="73"/>
                    </a:lnTo>
                    <a:cubicBezTo>
                      <a:pt x="8" y="63"/>
                      <a:pt x="7" y="53"/>
                      <a:pt x="6" y="43"/>
                    </a:cubicBezTo>
                    <a:close/>
                    <a:moveTo>
                      <a:pt x="9" y="73"/>
                    </a:moveTo>
                    <a:lnTo>
                      <a:pt x="9" y="73"/>
                    </a:lnTo>
                    <a:cubicBezTo>
                      <a:pt x="10" y="77"/>
                      <a:pt x="10" y="81"/>
                      <a:pt x="11" y="86"/>
                    </a:cubicBezTo>
                    <a:cubicBezTo>
                      <a:pt x="11" y="81"/>
                      <a:pt x="10" y="77"/>
                      <a:pt x="9" y="73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7971184" y="4244573"/>
                <a:ext cx="796" cy="2705"/>
              </a:xfrm>
              <a:custGeom>
                <a:avLst/>
                <a:gdLst/>
                <a:ahLst/>
                <a:cxnLst/>
                <a:rect l="l" t="t" r="r" b="b"/>
                <a:pathLst>
                  <a:path w="10" h="34" extrusionOk="0">
                    <a:moveTo>
                      <a:pt x="9" y="1"/>
                    </a:moveTo>
                    <a:cubicBezTo>
                      <a:pt x="6" y="11"/>
                      <a:pt x="3" y="22"/>
                      <a:pt x="0" y="33"/>
                    </a:cubicBezTo>
                    <a:cubicBezTo>
                      <a:pt x="3" y="22"/>
                      <a:pt x="6" y="11"/>
                      <a:pt x="9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7965296" y="4293587"/>
                <a:ext cx="318" cy="7559"/>
              </a:xfrm>
              <a:custGeom>
                <a:avLst/>
                <a:gdLst/>
                <a:ahLst/>
                <a:cxnLst/>
                <a:rect l="l" t="t" r="r" b="b"/>
                <a:pathLst>
                  <a:path w="4" h="95" extrusionOk="0">
                    <a:moveTo>
                      <a:pt x="1" y="1"/>
                    </a:moveTo>
                    <a:cubicBezTo>
                      <a:pt x="1" y="33"/>
                      <a:pt x="2" y="64"/>
                      <a:pt x="4" y="95"/>
                    </a:cubicBezTo>
                    <a:cubicBezTo>
                      <a:pt x="2" y="64"/>
                      <a:pt x="1" y="32"/>
                      <a:pt x="1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7967762" y="4261919"/>
                <a:ext cx="318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 extrusionOk="0">
                    <a:moveTo>
                      <a:pt x="3" y="1"/>
                    </a:moveTo>
                    <a:cubicBezTo>
                      <a:pt x="2" y="5"/>
                      <a:pt x="0" y="11"/>
                      <a:pt x="0" y="16"/>
                    </a:cubicBezTo>
                    <a:cubicBezTo>
                      <a:pt x="0" y="11"/>
                      <a:pt x="2" y="5"/>
                      <a:pt x="3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7966250" y="4270830"/>
                <a:ext cx="398" cy="3978"/>
              </a:xfrm>
              <a:custGeom>
                <a:avLst/>
                <a:gdLst/>
                <a:ahLst/>
                <a:cxnLst/>
                <a:rect l="l" t="t" r="r" b="b"/>
                <a:pathLst>
                  <a:path w="5" h="50" extrusionOk="0">
                    <a:moveTo>
                      <a:pt x="5" y="1"/>
                    </a:moveTo>
                    <a:cubicBezTo>
                      <a:pt x="3" y="17"/>
                      <a:pt x="2" y="33"/>
                      <a:pt x="0" y="49"/>
                    </a:cubicBezTo>
                    <a:cubicBezTo>
                      <a:pt x="2" y="33"/>
                      <a:pt x="3" y="17"/>
                      <a:pt x="5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7965534" y="4278708"/>
                <a:ext cx="398" cy="4615"/>
              </a:xfrm>
              <a:custGeom>
                <a:avLst/>
                <a:gdLst/>
                <a:ahLst/>
                <a:cxnLst/>
                <a:rect l="l" t="t" r="r" b="b"/>
                <a:pathLst>
                  <a:path w="5" h="58" extrusionOk="0">
                    <a:moveTo>
                      <a:pt x="5" y="0"/>
                    </a:moveTo>
                    <a:cubicBezTo>
                      <a:pt x="3" y="20"/>
                      <a:pt x="2" y="39"/>
                      <a:pt x="1" y="58"/>
                    </a:cubicBezTo>
                    <a:cubicBezTo>
                      <a:pt x="2" y="39"/>
                      <a:pt x="3" y="20"/>
                      <a:pt x="5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7973491" y="4236617"/>
                <a:ext cx="875" cy="2785"/>
              </a:xfrm>
              <a:custGeom>
                <a:avLst/>
                <a:gdLst/>
                <a:ahLst/>
                <a:cxnLst/>
                <a:rect l="l" t="t" r="r" b="b"/>
                <a:pathLst>
                  <a:path w="11" h="35" extrusionOk="0">
                    <a:moveTo>
                      <a:pt x="11" y="1"/>
                    </a:moveTo>
                    <a:cubicBezTo>
                      <a:pt x="7" y="11"/>
                      <a:pt x="4" y="23"/>
                      <a:pt x="1" y="35"/>
                    </a:cubicBezTo>
                    <a:cubicBezTo>
                      <a:pt x="4" y="23"/>
                      <a:pt x="7" y="11"/>
                      <a:pt x="11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8248156" y="4437364"/>
                <a:ext cx="3262" cy="2307"/>
              </a:xfrm>
              <a:custGeom>
                <a:avLst/>
                <a:gdLst/>
                <a:ahLst/>
                <a:cxnLst/>
                <a:rect l="l" t="t" r="r" b="b"/>
                <a:pathLst>
                  <a:path w="41" h="29" extrusionOk="0">
                    <a:moveTo>
                      <a:pt x="40" y="0"/>
                    </a:moveTo>
                    <a:cubicBezTo>
                      <a:pt x="27" y="9"/>
                      <a:pt x="14" y="20"/>
                      <a:pt x="0" y="28"/>
                    </a:cubicBezTo>
                    <a:cubicBezTo>
                      <a:pt x="14" y="20"/>
                      <a:pt x="27" y="9"/>
                      <a:pt x="4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8321756" y="4321674"/>
                <a:ext cx="398" cy="1989"/>
              </a:xfrm>
              <a:custGeom>
                <a:avLst/>
                <a:gdLst/>
                <a:ahLst/>
                <a:cxnLst/>
                <a:rect l="l" t="t" r="r" b="b"/>
                <a:pathLst>
                  <a:path w="5" h="25" extrusionOk="0">
                    <a:moveTo>
                      <a:pt x="5" y="1"/>
                    </a:moveTo>
                    <a:cubicBezTo>
                      <a:pt x="3" y="10"/>
                      <a:pt x="2" y="17"/>
                      <a:pt x="0" y="24"/>
                    </a:cubicBezTo>
                    <a:cubicBezTo>
                      <a:pt x="2" y="17"/>
                      <a:pt x="3" y="10"/>
                      <a:pt x="5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8254442" y="4431635"/>
                <a:ext cx="4297" cy="3342"/>
              </a:xfrm>
              <a:custGeom>
                <a:avLst/>
                <a:gdLst/>
                <a:ahLst/>
                <a:cxnLst/>
                <a:rect l="l" t="t" r="r" b="b"/>
                <a:pathLst>
                  <a:path w="54" h="42" extrusionOk="0">
                    <a:moveTo>
                      <a:pt x="54" y="0"/>
                    </a:moveTo>
                    <a:cubicBezTo>
                      <a:pt x="36" y="15"/>
                      <a:pt x="19" y="28"/>
                      <a:pt x="1" y="41"/>
                    </a:cubicBezTo>
                    <a:cubicBezTo>
                      <a:pt x="19" y="28"/>
                      <a:pt x="36" y="15"/>
                      <a:pt x="54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8320483" y="4330744"/>
                <a:ext cx="80" cy="159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8260330" y="4425668"/>
                <a:ext cx="5331" cy="4615"/>
              </a:xfrm>
              <a:custGeom>
                <a:avLst/>
                <a:gdLst/>
                <a:ahLst/>
                <a:cxnLst/>
                <a:rect l="l" t="t" r="r" b="b"/>
                <a:pathLst>
                  <a:path w="67" h="58" extrusionOk="0">
                    <a:moveTo>
                      <a:pt x="67" y="0"/>
                    </a:moveTo>
                    <a:cubicBezTo>
                      <a:pt x="45" y="19"/>
                      <a:pt x="23" y="38"/>
                      <a:pt x="1" y="58"/>
                    </a:cubicBezTo>
                    <a:cubicBezTo>
                      <a:pt x="23" y="38"/>
                      <a:pt x="45" y="19"/>
                      <a:pt x="67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8323745" y="4303055"/>
                <a:ext cx="557" cy="5490"/>
              </a:xfrm>
              <a:custGeom>
                <a:avLst/>
                <a:gdLst/>
                <a:ahLst/>
                <a:cxnLst/>
                <a:rect l="l" t="t" r="r" b="b"/>
                <a:pathLst>
                  <a:path w="7" h="69" extrusionOk="0">
                    <a:moveTo>
                      <a:pt x="6" y="1"/>
                    </a:moveTo>
                    <a:cubicBezTo>
                      <a:pt x="5" y="23"/>
                      <a:pt x="3" y="46"/>
                      <a:pt x="0" y="68"/>
                    </a:cubicBezTo>
                    <a:cubicBezTo>
                      <a:pt x="3" y="46"/>
                      <a:pt x="5" y="23"/>
                      <a:pt x="6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8322870" y="4312444"/>
                <a:ext cx="557" cy="3819"/>
              </a:xfrm>
              <a:custGeom>
                <a:avLst/>
                <a:gdLst/>
                <a:ahLst/>
                <a:cxnLst/>
                <a:rect l="l" t="t" r="r" b="b"/>
                <a:pathLst>
                  <a:path w="7" h="48" extrusionOk="0">
                    <a:moveTo>
                      <a:pt x="7" y="1"/>
                    </a:moveTo>
                    <a:cubicBezTo>
                      <a:pt x="5" y="17"/>
                      <a:pt x="2" y="33"/>
                      <a:pt x="1" y="48"/>
                    </a:cubicBezTo>
                    <a:cubicBezTo>
                      <a:pt x="2" y="33"/>
                      <a:pt x="5" y="17"/>
                      <a:pt x="7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8241393" y="4442775"/>
                <a:ext cx="2148" cy="1432"/>
              </a:xfrm>
              <a:custGeom>
                <a:avLst/>
                <a:gdLst/>
                <a:ahLst/>
                <a:cxnLst/>
                <a:rect l="l" t="t" r="r" b="b"/>
                <a:pathLst>
                  <a:path w="27" h="18" extrusionOk="0">
                    <a:moveTo>
                      <a:pt x="27" y="0"/>
                    </a:moveTo>
                    <a:cubicBezTo>
                      <a:pt x="18" y="6"/>
                      <a:pt x="9" y="12"/>
                      <a:pt x="0" y="18"/>
                    </a:cubicBezTo>
                    <a:cubicBezTo>
                      <a:pt x="9" y="12"/>
                      <a:pt x="18" y="6"/>
                      <a:pt x="27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8293828" y="4386043"/>
                <a:ext cx="4535" cy="7002"/>
              </a:xfrm>
              <a:custGeom>
                <a:avLst/>
                <a:gdLst/>
                <a:ahLst/>
                <a:cxnLst/>
                <a:rect l="l" t="t" r="r" b="b"/>
                <a:pathLst>
                  <a:path w="57" h="88" extrusionOk="0">
                    <a:moveTo>
                      <a:pt x="57" y="0"/>
                    </a:moveTo>
                    <a:cubicBezTo>
                      <a:pt x="39" y="30"/>
                      <a:pt x="20" y="59"/>
                      <a:pt x="1" y="87"/>
                    </a:cubicBezTo>
                    <a:cubicBezTo>
                      <a:pt x="20" y="59"/>
                      <a:pt x="39" y="30"/>
                      <a:pt x="57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8300670" y="4378882"/>
                <a:ext cx="1910" cy="3342"/>
              </a:xfrm>
              <a:custGeom>
                <a:avLst/>
                <a:gdLst/>
                <a:ahLst/>
                <a:cxnLst/>
                <a:rect l="l" t="t" r="r" b="b"/>
                <a:pathLst>
                  <a:path w="24" h="42" extrusionOk="0">
                    <a:moveTo>
                      <a:pt x="24" y="1"/>
                    </a:moveTo>
                    <a:cubicBezTo>
                      <a:pt x="16" y="14"/>
                      <a:pt x="8" y="27"/>
                      <a:pt x="0" y="42"/>
                    </a:cubicBezTo>
                    <a:cubicBezTo>
                      <a:pt x="8" y="27"/>
                      <a:pt x="16" y="14"/>
                      <a:pt x="24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975003" y="4113049"/>
                <a:ext cx="317793" cy="243158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3056" extrusionOk="0">
                    <a:moveTo>
                      <a:pt x="1719" y="283"/>
                    </a:moveTo>
                    <a:cubicBezTo>
                      <a:pt x="1966" y="283"/>
                      <a:pt x="2177" y="394"/>
                      <a:pt x="2233" y="644"/>
                    </a:cubicBezTo>
                    <a:cubicBezTo>
                      <a:pt x="2298" y="934"/>
                      <a:pt x="1706" y="1149"/>
                      <a:pt x="1519" y="1287"/>
                    </a:cubicBezTo>
                    <a:cubicBezTo>
                      <a:pt x="1402" y="1373"/>
                      <a:pt x="1196" y="1581"/>
                      <a:pt x="1027" y="1581"/>
                    </a:cubicBezTo>
                    <a:cubicBezTo>
                      <a:pt x="938" y="1581"/>
                      <a:pt x="859" y="1522"/>
                      <a:pt x="809" y="1356"/>
                    </a:cubicBezTo>
                    <a:cubicBezTo>
                      <a:pt x="737" y="1119"/>
                      <a:pt x="799" y="840"/>
                      <a:pt x="930" y="661"/>
                    </a:cubicBezTo>
                    <a:cubicBezTo>
                      <a:pt x="1126" y="421"/>
                      <a:pt x="1445" y="283"/>
                      <a:pt x="1719" y="283"/>
                    </a:cubicBezTo>
                    <a:close/>
                    <a:moveTo>
                      <a:pt x="2134" y="1"/>
                    </a:moveTo>
                    <a:cubicBezTo>
                      <a:pt x="1751" y="1"/>
                      <a:pt x="1363" y="98"/>
                      <a:pt x="1008" y="304"/>
                    </a:cubicBezTo>
                    <a:cubicBezTo>
                      <a:pt x="686" y="489"/>
                      <a:pt x="428" y="742"/>
                      <a:pt x="239" y="1034"/>
                    </a:cubicBezTo>
                    <a:cubicBezTo>
                      <a:pt x="139" y="1190"/>
                      <a:pt x="60" y="1355"/>
                      <a:pt x="1" y="1529"/>
                    </a:cubicBezTo>
                    <a:cubicBezTo>
                      <a:pt x="313" y="2442"/>
                      <a:pt x="1172" y="3056"/>
                      <a:pt x="2136" y="3056"/>
                    </a:cubicBezTo>
                    <a:cubicBezTo>
                      <a:pt x="2890" y="3056"/>
                      <a:pt x="3579" y="2680"/>
                      <a:pt x="3993" y="2081"/>
                    </a:cubicBezTo>
                    <a:cubicBezTo>
                      <a:pt x="3498" y="1667"/>
                      <a:pt x="3183" y="1046"/>
                      <a:pt x="3183" y="349"/>
                    </a:cubicBezTo>
                    <a:cubicBezTo>
                      <a:pt x="3183" y="320"/>
                      <a:pt x="3185" y="290"/>
                      <a:pt x="3186" y="259"/>
                    </a:cubicBezTo>
                    <a:cubicBezTo>
                      <a:pt x="2862" y="90"/>
                      <a:pt x="2500" y="1"/>
                      <a:pt x="21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8265820" y="4393045"/>
                <a:ext cx="28087" cy="32464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08" extrusionOk="0">
                    <a:moveTo>
                      <a:pt x="353" y="1"/>
                    </a:moveTo>
                    <a:cubicBezTo>
                      <a:pt x="271" y="121"/>
                      <a:pt x="178" y="233"/>
                      <a:pt x="76" y="335"/>
                    </a:cubicBezTo>
                    <a:lnTo>
                      <a:pt x="76" y="335"/>
                    </a:lnTo>
                    <a:cubicBezTo>
                      <a:pt x="179" y="232"/>
                      <a:pt x="272" y="120"/>
                      <a:pt x="353" y="1"/>
                    </a:cubicBezTo>
                    <a:close/>
                    <a:moveTo>
                      <a:pt x="76" y="335"/>
                    </a:moveTo>
                    <a:cubicBezTo>
                      <a:pt x="52" y="360"/>
                      <a:pt x="26" y="384"/>
                      <a:pt x="1" y="407"/>
                    </a:cubicBezTo>
                    <a:cubicBezTo>
                      <a:pt x="26" y="384"/>
                      <a:pt x="51" y="360"/>
                      <a:pt x="76" y="335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8324302" y="4299793"/>
                <a:ext cx="80" cy="557"/>
              </a:xfrm>
              <a:custGeom>
                <a:avLst/>
                <a:gdLst/>
                <a:ahLst/>
                <a:cxnLst/>
                <a:rect l="l" t="t" r="r" b="b"/>
                <a:pathLst>
                  <a:path w="1" h="7" extrusionOk="0">
                    <a:moveTo>
                      <a:pt x="1" y="6"/>
                    </a:moveTo>
                    <a:cubicBezTo>
                      <a:pt x="1" y="5"/>
                      <a:pt x="1" y="2"/>
                      <a:pt x="1" y="1"/>
                    </a:cubicBezTo>
                    <a:lnTo>
                      <a:pt x="1" y="1"/>
                    </a:lnTo>
                    <a:cubicBezTo>
                      <a:pt x="1" y="2"/>
                      <a:pt x="1" y="5"/>
                      <a:pt x="1" y="6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09009" y="4459484"/>
                <a:ext cx="2307" cy="1034"/>
              </a:xfrm>
              <a:custGeom>
                <a:avLst/>
                <a:gdLst/>
                <a:ahLst/>
                <a:cxnLst/>
                <a:rect l="l" t="t" r="r" b="b"/>
                <a:pathLst>
                  <a:path w="29" h="13" extrusionOk="0">
                    <a:moveTo>
                      <a:pt x="29" y="1"/>
                    </a:moveTo>
                    <a:cubicBezTo>
                      <a:pt x="20" y="5"/>
                      <a:pt x="9" y="8"/>
                      <a:pt x="1" y="12"/>
                    </a:cubicBezTo>
                    <a:cubicBezTo>
                      <a:pt x="9" y="8"/>
                      <a:pt x="20" y="5"/>
                      <a:pt x="29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8164054" y="4470305"/>
                <a:ext cx="7002" cy="955"/>
              </a:xfrm>
              <a:custGeom>
                <a:avLst/>
                <a:gdLst/>
                <a:ahLst/>
                <a:cxnLst/>
                <a:rect l="l" t="t" r="r" b="b"/>
                <a:pathLst>
                  <a:path w="88" h="12" extrusionOk="0">
                    <a:moveTo>
                      <a:pt x="87" y="0"/>
                    </a:moveTo>
                    <a:cubicBezTo>
                      <a:pt x="59" y="5"/>
                      <a:pt x="30" y="9"/>
                      <a:pt x="0" y="12"/>
                    </a:cubicBezTo>
                    <a:cubicBezTo>
                      <a:pt x="30" y="9"/>
                      <a:pt x="59" y="5"/>
                      <a:pt x="87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8173284" y="4468873"/>
                <a:ext cx="6047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76" h="16" extrusionOk="0">
                    <a:moveTo>
                      <a:pt x="76" y="1"/>
                    </a:moveTo>
                    <a:cubicBezTo>
                      <a:pt x="51" y="6"/>
                      <a:pt x="25" y="11"/>
                      <a:pt x="0" y="15"/>
                    </a:cubicBezTo>
                    <a:cubicBezTo>
                      <a:pt x="25" y="11"/>
                      <a:pt x="51" y="6"/>
                      <a:pt x="76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8217603" y="4456142"/>
                <a:ext cx="1671" cy="875"/>
              </a:xfrm>
              <a:custGeom>
                <a:avLst/>
                <a:gdLst/>
                <a:ahLst/>
                <a:cxnLst/>
                <a:rect l="l" t="t" r="r" b="b"/>
                <a:pathLst>
                  <a:path w="21" h="11" extrusionOk="0">
                    <a:moveTo>
                      <a:pt x="21" y="0"/>
                    </a:moveTo>
                    <a:cubicBezTo>
                      <a:pt x="13" y="3"/>
                      <a:pt x="7" y="7"/>
                      <a:pt x="0" y="10"/>
                    </a:cubicBezTo>
                    <a:cubicBezTo>
                      <a:pt x="7" y="7"/>
                      <a:pt x="13" y="3"/>
                      <a:pt x="21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8225878" y="4452243"/>
                <a:ext cx="1353" cy="796"/>
              </a:xfrm>
              <a:custGeom>
                <a:avLst/>
                <a:gdLst/>
                <a:ahLst/>
                <a:cxnLst/>
                <a:rect l="l" t="t" r="r" b="b"/>
                <a:pathLst>
                  <a:path w="17" h="10" extrusionOk="0">
                    <a:moveTo>
                      <a:pt x="17" y="0"/>
                    </a:moveTo>
                    <a:cubicBezTo>
                      <a:pt x="12" y="3"/>
                      <a:pt x="7" y="6"/>
                      <a:pt x="1" y="9"/>
                    </a:cubicBezTo>
                    <a:cubicBezTo>
                      <a:pt x="7" y="6"/>
                      <a:pt x="12" y="3"/>
                      <a:pt x="17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8200257" y="4462428"/>
                <a:ext cx="3103" cy="1114"/>
              </a:xfrm>
              <a:custGeom>
                <a:avLst/>
                <a:gdLst/>
                <a:ahLst/>
                <a:cxnLst/>
                <a:rect l="l" t="t" r="r" b="b"/>
                <a:pathLst>
                  <a:path w="39" h="14" extrusionOk="0">
                    <a:moveTo>
                      <a:pt x="38" y="1"/>
                    </a:moveTo>
                    <a:cubicBezTo>
                      <a:pt x="27" y="5"/>
                      <a:pt x="13" y="9"/>
                      <a:pt x="0" y="14"/>
                    </a:cubicBezTo>
                    <a:cubicBezTo>
                      <a:pt x="13" y="9"/>
                      <a:pt x="27" y="5"/>
                      <a:pt x="38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8191345" y="4464974"/>
                <a:ext cx="4138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52" h="16" extrusionOk="0">
                    <a:moveTo>
                      <a:pt x="52" y="1"/>
                    </a:moveTo>
                    <a:cubicBezTo>
                      <a:pt x="34" y="5"/>
                      <a:pt x="18" y="11"/>
                      <a:pt x="0" y="16"/>
                    </a:cubicBezTo>
                    <a:cubicBezTo>
                      <a:pt x="18" y="11"/>
                      <a:pt x="34" y="5"/>
                      <a:pt x="52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8154904" y="4471339"/>
                <a:ext cx="7559" cy="637"/>
              </a:xfrm>
              <a:custGeom>
                <a:avLst/>
                <a:gdLst/>
                <a:ahLst/>
                <a:cxnLst/>
                <a:rect l="l" t="t" r="r" b="b"/>
                <a:pathLst>
                  <a:path w="95" h="8" extrusionOk="0">
                    <a:moveTo>
                      <a:pt x="95" y="0"/>
                    </a:moveTo>
                    <a:cubicBezTo>
                      <a:pt x="62" y="3"/>
                      <a:pt x="31" y="6"/>
                      <a:pt x="0" y="8"/>
                    </a:cubicBezTo>
                    <a:cubicBezTo>
                      <a:pt x="31" y="6"/>
                      <a:pt x="64" y="3"/>
                      <a:pt x="95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8182434" y="4467122"/>
                <a:ext cx="5092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64" h="16" extrusionOk="0">
                    <a:moveTo>
                      <a:pt x="64" y="0"/>
                    </a:moveTo>
                    <a:cubicBezTo>
                      <a:pt x="42" y="6"/>
                      <a:pt x="21" y="11"/>
                      <a:pt x="0" y="15"/>
                    </a:cubicBezTo>
                    <a:cubicBezTo>
                      <a:pt x="21" y="11"/>
                      <a:pt x="42" y="6"/>
                      <a:pt x="64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8233834" y="4447787"/>
                <a:ext cx="1591" cy="875"/>
              </a:xfrm>
              <a:custGeom>
                <a:avLst/>
                <a:gdLst/>
                <a:ahLst/>
                <a:cxnLst/>
                <a:rect l="l" t="t" r="r" b="b"/>
                <a:pathLst>
                  <a:path w="20" h="11" extrusionOk="0">
                    <a:moveTo>
                      <a:pt x="20" y="0"/>
                    </a:moveTo>
                    <a:cubicBezTo>
                      <a:pt x="17" y="2"/>
                      <a:pt x="14" y="3"/>
                      <a:pt x="11" y="5"/>
                    </a:cubicBezTo>
                    <a:cubicBezTo>
                      <a:pt x="10" y="6"/>
                      <a:pt x="10" y="6"/>
                      <a:pt x="9" y="7"/>
                    </a:cubicBezTo>
                    <a:lnTo>
                      <a:pt x="9" y="7"/>
                    </a:lnTo>
                    <a:cubicBezTo>
                      <a:pt x="13" y="5"/>
                      <a:pt x="16" y="2"/>
                      <a:pt x="20" y="0"/>
                    </a:cubicBezTo>
                    <a:close/>
                    <a:moveTo>
                      <a:pt x="9" y="7"/>
                    </a:moveTo>
                    <a:cubicBezTo>
                      <a:pt x="6" y="8"/>
                      <a:pt x="4" y="10"/>
                      <a:pt x="1" y="11"/>
                    </a:cubicBezTo>
                    <a:cubicBezTo>
                      <a:pt x="4" y="10"/>
                      <a:pt x="7" y="8"/>
                      <a:pt x="9" y="7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7965455" y="4234548"/>
                <a:ext cx="358929" cy="237668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987" extrusionOk="0">
                    <a:moveTo>
                      <a:pt x="121" y="0"/>
                    </a:moveTo>
                    <a:cubicBezTo>
                      <a:pt x="118" y="9"/>
                      <a:pt x="115" y="18"/>
                      <a:pt x="112" y="25"/>
                    </a:cubicBezTo>
                    <a:cubicBezTo>
                      <a:pt x="109" y="37"/>
                      <a:pt x="105" y="49"/>
                      <a:pt x="102" y="59"/>
                    </a:cubicBezTo>
                    <a:cubicBezTo>
                      <a:pt x="94" y="81"/>
                      <a:pt x="88" y="103"/>
                      <a:pt x="82" y="125"/>
                    </a:cubicBezTo>
                    <a:cubicBezTo>
                      <a:pt x="80" y="136"/>
                      <a:pt x="77" y="148"/>
                      <a:pt x="74" y="158"/>
                    </a:cubicBezTo>
                    <a:cubicBezTo>
                      <a:pt x="68" y="181"/>
                      <a:pt x="62" y="205"/>
                      <a:pt x="56" y="229"/>
                    </a:cubicBezTo>
                    <a:cubicBezTo>
                      <a:pt x="55" y="239"/>
                      <a:pt x="52" y="248"/>
                      <a:pt x="50" y="258"/>
                    </a:cubicBezTo>
                    <a:cubicBezTo>
                      <a:pt x="44" y="286"/>
                      <a:pt x="38" y="315"/>
                      <a:pt x="34" y="343"/>
                    </a:cubicBezTo>
                    <a:cubicBezTo>
                      <a:pt x="32" y="348"/>
                      <a:pt x="31" y="354"/>
                      <a:pt x="31" y="358"/>
                    </a:cubicBezTo>
                    <a:cubicBezTo>
                      <a:pt x="25" y="391"/>
                      <a:pt x="21" y="423"/>
                      <a:pt x="16" y="457"/>
                    </a:cubicBezTo>
                    <a:cubicBezTo>
                      <a:pt x="15" y="472"/>
                      <a:pt x="13" y="488"/>
                      <a:pt x="12" y="504"/>
                    </a:cubicBezTo>
                    <a:cubicBezTo>
                      <a:pt x="10" y="520"/>
                      <a:pt x="7" y="538"/>
                      <a:pt x="6" y="554"/>
                    </a:cubicBezTo>
                    <a:cubicBezTo>
                      <a:pt x="4" y="573"/>
                      <a:pt x="4" y="592"/>
                      <a:pt x="3" y="613"/>
                    </a:cubicBezTo>
                    <a:cubicBezTo>
                      <a:pt x="2" y="625"/>
                      <a:pt x="2" y="638"/>
                      <a:pt x="2" y="651"/>
                    </a:cubicBezTo>
                    <a:cubicBezTo>
                      <a:pt x="0" y="673"/>
                      <a:pt x="0" y="695"/>
                      <a:pt x="0" y="716"/>
                    </a:cubicBezTo>
                    <a:cubicBezTo>
                      <a:pt x="0" y="720"/>
                      <a:pt x="0" y="725"/>
                      <a:pt x="0" y="729"/>
                    </a:cubicBezTo>
                    <a:cubicBezTo>
                      <a:pt x="0" y="734"/>
                      <a:pt x="0" y="738"/>
                      <a:pt x="0" y="741"/>
                    </a:cubicBezTo>
                    <a:cubicBezTo>
                      <a:pt x="0" y="773"/>
                      <a:pt x="2" y="804"/>
                      <a:pt x="3" y="835"/>
                    </a:cubicBezTo>
                    <a:cubicBezTo>
                      <a:pt x="3" y="843"/>
                      <a:pt x="3" y="848"/>
                      <a:pt x="3" y="856"/>
                    </a:cubicBezTo>
                    <a:cubicBezTo>
                      <a:pt x="4" y="887"/>
                      <a:pt x="7" y="918"/>
                      <a:pt x="10" y="947"/>
                    </a:cubicBezTo>
                    <a:cubicBezTo>
                      <a:pt x="10" y="956"/>
                      <a:pt x="12" y="963"/>
                      <a:pt x="12" y="971"/>
                    </a:cubicBezTo>
                    <a:cubicBezTo>
                      <a:pt x="16" y="999"/>
                      <a:pt x="19" y="1028"/>
                      <a:pt x="24" y="1056"/>
                    </a:cubicBezTo>
                    <a:cubicBezTo>
                      <a:pt x="25" y="1066"/>
                      <a:pt x="27" y="1077"/>
                      <a:pt x="28" y="1086"/>
                    </a:cubicBezTo>
                    <a:cubicBezTo>
                      <a:pt x="32" y="1111"/>
                      <a:pt x="37" y="1136"/>
                      <a:pt x="41" y="1161"/>
                    </a:cubicBezTo>
                    <a:cubicBezTo>
                      <a:pt x="44" y="1174"/>
                      <a:pt x="46" y="1187"/>
                      <a:pt x="49" y="1200"/>
                    </a:cubicBezTo>
                    <a:cubicBezTo>
                      <a:pt x="53" y="1223"/>
                      <a:pt x="57" y="1243"/>
                      <a:pt x="63" y="1264"/>
                    </a:cubicBezTo>
                    <a:cubicBezTo>
                      <a:pt x="66" y="1281"/>
                      <a:pt x="71" y="1298"/>
                      <a:pt x="75" y="1315"/>
                    </a:cubicBezTo>
                    <a:cubicBezTo>
                      <a:pt x="80" y="1332"/>
                      <a:pt x="85" y="1348"/>
                      <a:pt x="90" y="1364"/>
                    </a:cubicBezTo>
                    <a:cubicBezTo>
                      <a:pt x="96" y="1385"/>
                      <a:pt x="102" y="1407"/>
                      <a:pt x="109" y="1427"/>
                    </a:cubicBezTo>
                    <a:cubicBezTo>
                      <a:pt x="113" y="1439"/>
                      <a:pt x="116" y="1451"/>
                      <a:pt x="121" y="1464"/>
                    </a:cubicBezTo>
                    <a:cubicBezTo>
                      <a:pt x="130" y="1488"/>
                      <a:pt x="138" y="1513"/>
                      <a:pt x="147" y="1536"/>
                    </a:cubicBezTo>
                    <a:lnTo>
                      <a:pt x="158" y="1563"/>
                    </a:lnTo>
                    <a:cubicBezTo>
                      <a:pt x="169" y="1591"/>
                      <a:pt x="180" y="1617"/>
                      <a:pt x="193" y="1644"/>
                    </a:cubicBezTo>
                    <a:lnTo>
                      <a:pt x="202" y="1664"/>
                    </a:lnTo>
                    <a:cubicBezTo>
                      <a:pt x="214" y="1692"/>
                      <a:pt x="228" y="1720"/>
                      <a:pt x="242" y="1748"/>
                    </a:cubicBezTo>
                    <a:lnTo>
                      <a:pt x="250" y="1764"/>
                    </a:lnTo>
                    <a:cubicBezTo>
                      <a:pt x="265" y="1794"/>
                      <a:pt x="280" y="1822"/>
                      <a:pt x="296" y="1848"/>
                    </a:cubicBezTo>
                    <a:lnTo>
                      <a:pt x="306" y="1868"/>
                    </a:lnTo>
                    <a:cubicBezTo>
                      <a:pt x="321" y="1893"/>
                      <a:pt x="337" y="1918"/>
                      <a:pt x="352" y="1943"/>
                    </a:cubicBezTo>
                    <a:cubicBezTo>
                      <a:pt x="358" y="1951"/>
                      <a:pt x="364" y="1960"/>
                      <a:pt x="370" y="1969"/>
                    </a:cubicBezTo>
                    <a:cubicBezTo>
                      <a:pt x="383" y="1988"/>
                      <a:pt x="396" y="2009"/>
                      <a:pt x="409" y="2028"/>
                    </a:cubicBezTo>
                    <a:cubicBezTo>
                      <a:pt x="420" y="2041"/>
                      <a:pt x="429" y="2055"/>
                      <a:pt x="437" y="2066"/>
                    </a:cubicBezTo>
                    <a:cubicBezTo>
                      <a:pt x="448" y="2081"/>
                      <a:pt x="458" y="2094"/>
                      <a:pt x="468" y="2108"/>
                    </a:cubicBezTo>
                    <a:cubicBezTo>
                      <a:pt x="482" y="2125"/>
                      <a:pt x="496" y="2143"/>
                      <a:pt x="510" y="2161"/>
                    </a:cubicBezTo>
                    <a:cubicBezTo>
                      <a:pt x="515" y="2166"/>
                      <a:pt x="521" y="2174"/>
                      <a:pt x="527" y="2181"/>
                    </a:cubicBezTo>
                    <a:cubicBezTo>
                      <a:pt x="546" y="2203"/>
                      <a:pt x="566" y="2225"/>
                      <a:pt x="585" y="2247"/>
                    </a:cubicBezTo>
                    <a:cubicBezTo>
                      <a:pt x="586" y="2247"/>
                      <a:pt x="586" y="2249"/>
                      <a:pt x="588" y="2250"/>
                    </a:cubicBezTo>
                    <a:cubicBezTo>
                      <a:pt x="732" y="2408"/>
                      <a:pt x="898" y="2546"/>
                      <a:pt x="1082" y="2658"/>
                    </a:cubicBezTo>
                    <a:cubicBezTo>
                      <a:pt x="1099" y="2667"/>
                      <a:pt x="1113" y="2676"/>
                      <a:pt x="1130" y="2685"/>
                    </a:cubicBezTo>
                    <a:cubicBezTo>
                      <a:pt x="1144" y="2694"/>
                      <a:pt x="1159" y="2703"/>
                      <a:pt x="1174" y="2711"/>
                    </a:cubicBezTo>
                    <a:cubicBezTo>
                      <a:pt x="1359" y="2813"/>
                      <a:pt x="1561" y="2890"/>
                      <a:pt x="1775" y="2935"/>
                    </a:cubicBezTo>
                    <a:cubicBezTo>
                      <a:pt x="1776" y="2935"/>
                      <a:pt x="1777" y="2935"/>
                      <a:pt x="1779" y="2937"/>
                    </a:cubicBezTo>
                    <a:cubicBezTo>
                      <a:pt x="1807" y="2943"/>
                      <a:pt x="1836" y="2947"/>
                      <a:pt x="1864" y="2953"/>
                    </a:cubicBezTo>
                    <a:cubicBezTo>
                      <a:pt x="1873" y="2954"/>
                      <a:pt x="1882" y="2956"/>
                      <a:pt x="1891" y="2957"/>
                    </a:cubicBezTo>
                    <a:cubicBezTo>
                      <a:pt x="1913" y="2962"/>
                      <a:pt x="1937" y="2965"/>
                      <a:pt x="1959" y="2968"/>
                    </a:cubicBezTo>
                    <a:cubicBezTo>
                      <a:pt x="1975" y="2969"/>
                      <a:pt x="1991" y="2972"/>
                      <a:pt x="2009" y="2973"/>
                    </a:cubicBezTo>
                    <a:cubicBezTo>
                      <a:pt x="2023" y="2975"/>
                      <a:pt x="2040" y="2976"/>
                      <a:pt x="2056" y="2978"/>
                    </a:cubicBezTo>
                    <a:cubicBezTo>
                      <a:pt x="2079" y="2979"/>
                      <a:pt x="2103" y="2982"/>
                      <a:pt x="2126" y="2984"/>
                    </a:cubicBezTo>
                    <a:cubicBezTo>
                      <a:pt x="2138" y="2984"/>
                      <a:pt x="2149" y="2984"/>
                      <a:pt x="2159" y="2985"/>
                    </a:cubicBezTo>
                    <a:cubicBezTo>
                      <a:pt x="2188" y="2985"/>
                      <a:pt x="2218" y="2987"/>
                      <a:pt x="2247" y="2987"/>
                    </a:cubicBezTo>
                    <a:lnTo>
                      <a:pt x="2268" y="2987"/>
                    </a:lnTo>
                    <a:cubicBezTo>
                      <a:pt x="2300" y="2987"/>
                      <a:pt x="2331" y="2985"/>
                      <a:pt x="2364" y="2984"/>
                    </a:cubicBezTo>
                    <a:lnTo>
                      <a:pt x="2381" y="2984"/>
                    </a:lnTo>
                    <a:cubicBezTo>
                      <a:pt x="2414" y="2982"/>
                      <a:pt x="2445" y="2979"/>
                      <a:pt x="2476" y="2976"/>
                    </a:cubicBezTo>
                    <a:cubicBezTo>
                      <a:pt x="2483" y="2975"/>
                      <a:pt x="2490" y="2975"/>
                      <a:pt x="2498" y="2973"/>
                    </a:cubicBezTo>
                    <a:cubicBezTo>
                      <a:pt x="2526" y="2971"/>
                      <a:pt x="2555" y="2968"/>
                      <a:pt x="2584" y="2963"/>
                    </a:cubicBezTo>
                    <a:cubicBezTo>
                      <a:pt x="2593" y="2962"/>
                      <a:pt x="2604" y="2960"/>
                      <a:pt x="2612" y="2959"/>
                    </a:cubicBezTo>
                    <a:cubicBezTo>
                      <a:pt x="2637" y="2954"/>
                      <a:pt x="2663" y="2950"/>
                      <a:pt x="2689" y="2946"/>
                    </a:cubicBezTo>
                    <a:cubicBezTo>
                      <a:pt x="2701" y="2943"/>
                      <a:pt x="2714" y="2940"/>
                      <a:pt x="2727" y="2937"/>
                    </a:cubicBezTo>
                    <a:cubicBezTo>
                      <a:pt x="2748" y="2932"/>
                      <a:pt x="2770" y="2928"/>
                      <a:pt x="2791" y="2922"/>
                    </a:cubicBezTo>
                    <a:cubicBezTo>
                      <a:pt x="2807" y="2919"/>
                      <a:pt x="2825" y="2915"/>
                      <a:pt x="2841" y="2910"/>
                    </a:cubicBezTo>
                    <a:cubicBezTo>
                      <a:pt x="2857" y="2906"/>
                      <a:pt x="2875" y="2900"/>
                      <a:pt x="2891" y="2895"/>
                    </a:cubicBezTo>
                    <a:cubicBezTo>
                      <a:pt x="2911" y="2890"/>
                      <a:pt x="2932" y="2884"/>
                      <a:pt x="2953" y="2876"/>
                    </a:cubicBezTo>
                    <a:cubicBezTo>
                      <a:pt x="2966" y="2873"/>
                      <a:pt x="2978" y="2869"/>
                      <a:pt x="2991" y="2865"/>
                    </a:cubicBezTo>
                    <a:cubicBezTo>
                      <a:pt x="3014" y="2856"/>
                      <a:pt x="3038" y="2847"/>
                      <a:pt x="3063" y="2838"/>
                    </a:cubicBezTo>
                    <a:cubicBezTo>
                      <a:pt x="3072" y="2835"/>
                      <a:pt x="3081" y="2831"/>
                      <a:pt x="3090" y="2828"/>
                    </a:cubicBezTo>
                    <a:cubicBezTo>
                      <a:pt x="3118" y="2817"/>
                      <a:pt x="3144" y="2806"/>
                      <a:pt x="3171" y="2794"/>
                    </a:cubicBezTo>
                    <a:cubicBezTo>
                      <a:pt x="3176" y="2791"/>
                      <a:pt x="3184" y="2788"/>
                      <a:pt x="3190" y="2785"/>
                    </a:cubicBezTo>
                    <a:cubicBezTo>
                      <a:pt x="3219" y="2772"/>
                      <a:pt x="3247" y="2758"/>
                      <a:pt x="3275" y="2744"/>
                    </a:cubicBezTo>
                    <a:cubicBezTo>
                      <a:pt x="3281" y="2741"/>
                      <a:pt x="3285" y="2738"/>
                      <a:pt x="3291" y="2735"/>
                    </a:cubicBezTo>
                    <a:cubicBezTo>
                      <a:pt x="3319" y="2722"/>
                      <a:pt x="3347" y="2705"/>
                      <a:pt x="3375" y="2689"/>
                    </a:cubicBezTo>
                    <a:cubicBezTo>
                      <a:pt x="3381" y="2686"/>
                      <a:pt x="3387" y="2683"/>
                      <a:pt x="3394" y="2679"/>
                    </a:cubicBezTo>
                    <a:cubicBezTo>
                      <a:pt x="3419" y="2664"/>
                      <a:pt x="3443" y="2650"/>
                      <a:pt x="3468" y="2633"/>
                    </a:cubicBezTo>
                    <a:cubicBezTo>
                      <a:pt x="3477" y="2627"/>
                      <a:pt x="3486" y="2622"/>
                      <a:pt x="3496" y="2616"/>
                    </a:cubicBezTo>
                    <a:cubicBezTo>
                      <a:pt x="3515" y="2604"/>
                      <a:pt x="3534" y="2591"/>
                      <a:pt x="3553" y="2576"/>
                    </a:cubicBezTo>
                    <a:cubicBezTo>
                      <a:pt x="3567" y="2567"/>
                      <a:pt x="3580" y="2558"/>
                      <a:pt x="3593" y="2548"/>
                    </a:cubicBezTo>
                    <a:cubicBezTo>
                      <a:pt x="3606" y="2538"/>
                      <a:pt x="3620" y="2529"/>
                      <a:pt x="3633" y="2518"/>
                    </a:cubicBezTo>
                    <a:cubicBezTo>
                      <a:pt x="3651" y="2504"/>
                      <a:pt x="3668" y="2490"/>
                      <a:pt x="3686" y="2476"/>
                    </a:cubicBezTo>
                    <a:cubicBezTo>
                      <a:pt x="3693" y="2470"/>
                      <a:pt x="3699" y="2464"/>
                      <a:pt x="3707" y="2460"/>
                    </a:cubicBezTo>
                    <a:cubicBezTo>
                      <a:pt x="3729" y="2440"/>
                      <a:pt x="3752" y="2421"/>
                      <a:pt x="3773" y="2401"/>
                    </a:cubicBezTo>
                    <a:cubicBezTo>
                      <a:pt x="3774" y="2401"/>
                      <a:pt x="3774" y="2399"/>
                      <a:pt x="3776" y="2399"/>
                    </a:cubicBezTo>
                    <a:cubicBezTo>
                      <a:pt x="3908" y="2277"/>
                      <a:pt x="4028" y="2141"/>
                      <a:pt x="4128" y="1991"/>
                    </a:cubicBezTo>
                    <a:cubicBezTo>
                      <a:pt x="4128" y="1991"/>
                      <a:pt x="4129" y="1991"/>
                      <a:pt x="4129" y="1990"/>
                    </a:cubicBezTo>
                    <a:cubicBezTo>
                      <a:pt x="4148" y="1962"/>
                      <a:pt x="4166" y="1932"/>
                      <a:pt x="4185" y="1904"/>
                    </a:cubicBezTo>
                    <a:cubicBezTo>
                      <a:pt x="4194" y="1888"/>
                      <a:pt x="4204" y="1871"/>
                      <a:pt x="4213" y="1854"/>
                    </a:cubicBezTo>
                    <a:cubicBezTo>
                      <a:pt x="4221" y="1841"/>
                      <a:pt x="4229" y="1828"/>
                      <a:pt x="4237" y="1813"/>
                    </a:cubicBezTo>
                    <a:cubicBezTo>
                      <a:pt x="4340" y="1626"/>
                      <a:pt x="4416" y="1423"/>
                      <a:pt x="4462" y="1209"/>
                    </a:cubicBezTo>
                    <a:cubicBezTo>
                      <a:pt x="4462" y="1209"/>
                      <a:pt x="4462" y="1209"/>
                      <a:pt x="4462" y="1208"/>
                    </a:cubicBezTo>
                    <a:cubicBezTo>
                      <a:pt x="4469" y="1178"/>
                      <a:pt x="4474" y="1149"/>
                      <a:pt x="4480" y="1119"/>
                    </a:cubicBezTo>
                    <a:cubicBezTo>
                      <a:pt x="4481" y="1111"/>
                      <a:pt x="4483" y="1103"/>
                      <a:pt x="4484" y="1096"/>
                    </a:cubicBezTo>
                    <a:cubicBezTo>
                      <a:pt x="4487" y="1072"/>
                      <a:pt x="4490" y="1049"/>
                      <a:pt x="4493" y="1027"/>
                    </a:cubicBezTo>
                    <a:cubicBezTo>
                      <a:pt x="4496" y="1010"/>
                      <a:pt x="4497" y="994"/>
                      <a:pt x="4499" y="980"/>
                    </a:cubicBezTo>
                    <a:cubicBezTo>
                      <a:pt x="4502" y="962"/>
                      <a:pt x="4503" y="946"/>
                      <a:pt x="4505" y="928"/>
                    </a:cubicBezTo>
                    <a:cubicBezTo>
                      <a:pt x="4506" y="906"/>
                      <a:pt x="4508" y="882"/>
                      <a:pt x="4509" y="860"/>
                    </a:cubicBezTo>
                    <a:cubicBezTo>
                      <a:pt x="4511" y="848"/>
                      <a:pt x="4511" y="837"/>
                      <a:pt x="4511" y="826"/>
                    </a:cubicBezTo>
                    <a:cubicBezTo>
                      <a:pt x="4511" y="823"/>
                      <a:pt x="4511" y="822"/>
                      <a:pt x="4511" y="819"/>
                    </a:cubicBezTo>
                    <a:cubicBezTo>
                      <a:pt x="4369" y="745"/>
                      <a:pt x="4237" y="656"/>
                      <a:pt x="4115" y="553"/>
                    </a:cubicBezTo>
                    <a:cubicBezTo>
                      <a:pt x="3699" y="1153"/>
                      <a:pt x="3012" y="1527"/>
                      <a:pt x="2256" y="1527"/>
                    </a:cubicBezTo>
                    <a:cubicBezTo>
                      <a:pt x="1292" y="1527"/>
                      <a:pt x="433" y="915"/>
                      <a:pt x="121" y="0"/>
                    </a:cubicBezTo>
                    <a:close/>
                  </a:path>
                </a:pathLst>
              </a:custGeom>
              <a:solidFill>
                <a:srgbClr val="82C1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8588066" y="4580107"/>
                <a:ext cx="6047" cy="1114"/>
              </a:xfrm>
              <a:custGeom>
                <a:avLst/>
                <a:gdLst/>
                <a:ahLst/>
                <a:cxnLst/>
                <a:rect l="l" t="t" r="r" b="b"/>
                <a:pathLst>
                  <a:path w="76" h="14" extrusionOk="0">
                    <a:moveTo>
                      <a:pt x="76" y="0"/>
                    </a:moveTo>
                    <a:cubicBezTo>
                      <a:pt x="51" y="4"/>
                      <a:pt x="26" y="9"/>
                      <a:pt x="1" y="13"/>
                    </a:cubicBezTo>
                    <a:cubicBezTo>
                      <a:pt x="26" y="9"/>
                      <a:pt x="51" y="4"/>
                      <a:pt x="76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>
                <a:off x="8597217" y="4578277"/>
                <a:ext cx="5013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63" h="16" extrusionOk="0">
                    <a:moveTo>
                      <a:pt x="62" y="1"/>
                    </a:moveTo>
                    <a:lnTo>
                      <a:pt x="62" y="1"/>
                    </a:lnTo>
                    <a:cubicBezTo>
                      <a:pt x="59" y="2"/>
                      <a:pt x="55" y="3"/>
                      <a:pt x="52" y="3"/>
                    </a:cubicBezTo>
                    <a:lnTo>
                      <a:pt x="52" y="3"/>
                    </a:lnTo>
                    <a:cubicBezTo>
                      <a:pt x="55" y="3"/>
                      <a:pt x="59" y="2"/>
                      <a:pt x="62" y="1"/>
                    </a:cubicBezTo>
                    <a:close/>
                    <a:moveTo>
                      <a:pt x="52" y="3"/>
                    </a:moveTo>
                    <a:lnTo>
                      <a:pt x="52" y="3"/>
                    </a:lnTo>
                    <a:cubicBezTo>
                      <a:pt x="48" y="4"/>
                      <a:pt x="45" y="5"/>
                      <a:pt x="42" y="5"/>
                    </a:cubicBezTo>
                    <a:cubicBezTo>
                      <a:pt x="38" y="7"/>
                      <a:pt x="34" y="8"/>
                      <a:pt x="31" y="9"/>
                    </a:cubicBezTo>
                    <a:lnTo>
                      <a:pt x="31" y="9"/>
                    </a:lnTo>
                    <a:cubicBezTo>
                      <a:pt x="38" y="7"/>
                      <a:pt x="45" y="5"/>
                      <a:pt x="52" y="3"/>
                    </a:cubicBezTo>
                    <a:close/>
                    <a:moveTo>
                      <a:pt x="31" y="9"/>
                    </a:moveTo>
                    <a:cubicBezTo>
                      <a:pt x="23" y="10"/>
                      <a:pt x="16" y="12"/>
                      <a:pt x="9" y="14"/>
                    </a:cubicBezTo>
                    <a:lnTo>
                      <a:pt x="9" y="14"/>
                    </a:lnTo>
                    <a:cubicBezTo>
                      <a:pt x="16" y="12"/>
                      <a:pt x="23" y="10"/>
                      <a:pt x="31" y="9"/>
                    </a:cubicBezTo>
                    <a:close/>
                    <a:moveTo>
                      <a:pt x="9" y="14"/>
                    </a:moveTo>
                    <a:cubicBezTo>
                      <a:pt x="6" y="14"/>
                      <a:pt x="3" y="15"/>
                      <a:pt x="0" y="16"/>
                    </a:cubicBezTo>
                    <a:cubicBezTo>
                      <a:pt x="3" y="15"/>
                      <a:pt x="6" y="14"/>
                      <a:pt x="9" y="14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2"/>
              <p:cNvSpPr/>
              <p:nvPr/>
            </p:nvSpPr>
            <p:spPr>
              <a:xfrm>
                <a:off x="8739085" y="4396705"/>
                <a:ext cx="239" cy="5968"/>
              </a:xfrm>
              <a:custGeom>
                <a:avLst/>
                <a:gdLst/>
                <a:ahLst/>
                <a:cxnLst/>
                <a:rect l="l" t="t" r="r" b="b"/>
                <a:pathLst>
                  <a:path w="3" h="75" extrusionOk="0">
                    <a:moveTo>
                      <a:pt x="1" y="0"/>
                    </a:moveTo>
                    <a:cubicBezTo>
                      <a:pt x="2" y="25"/>
                      <a:pt x="2" y="49"/>
                      <a:pt x="2" y="74"/>
                    </a:cubicBezTo>
                    <a:cubicBezTo>
                      <a:pt x="2" y="49"/>
                      <a:pt x="2" y="25"/>
                      <a:pt x="1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8640660" y="4563398"/>
                <a:ext cx="1353" cy="716"/>
              </a:xfrm>
              <a:custGeom>
                <a:avLst/>
                <a:gdLst/>
                <a:ahLst/>
                <a:cxnLst/>
                <a:rect l="l" t="t" r="r" b="b"/>
                <a:pathLst>
                  <a:path w="17" h="9" extrusionOk="0">
                    <a:moveTo>
                      <a:pt x="17" y="1"/>
                    </a:moveTo>
                    <a:cubicBezTo>
                      <a:pt x="13" y="4"/>
                      <a:pt x="7" y="5"/>
                      <a:pt x="1" y="8"/>
                    </a:cubicBezTo>
                    <a:cubicBezTo>
                      <a:pt x="7" y="5"/>
                      <a:pt x="13" y="4"/>
                      <a:pt x="17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8632385" y="4567297"/>
                <a:ext cx="1671" cy="796"/>
              </a:xfrm>
              <a:custGeom>
                <a:avLst/>
                <a:gdLst/>
                <a:ahLst/>
                <a:cxnLst/>
                <a:rect l="l" t="t" r="r" b="b"/>
                <a:pathLst>
                  <a:path w="21" h="10" extrusionOk="0">
                    <a:moveTo>
                      <a:pt x="21" y="1"/>
                    </a:moveTo>
                    <a:cubicBezTo>
                      <a:pt x="13" y="3"/>
                      <a:pt x="8" y="6"/>
                      <a:pt x="0" y="9"/>
                    </a:cubicBezTo>
                    <a:cubicBezTo>
                      <a:pt x="8" y="6"/>
                      <a:pt x="13" y="3"/>
                      <a:pt x="21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8606208" y="4576209"/>
                <a:ext cx="3978" cy="1114"/>
              </a:xfrm>
              <a:custGeom>
                <a:avLst/>
                <a:gdLst/>
                <a:ahLst/>
                <a:cxnLst/>
                <a:rect l="l" t="t" r="r" b="b"/>
                <a:pathLst>
                  <a:path w="50" h="14" extrusionOk="0">
                    <a:moveTo>
                      <a:pt x="49" y="0"/>
                    </a:moveTo>
                    <a:cubicBezTo>
                      <a:pt x="33" y="5"/>
                      <a:pt x="17" y="9"/>
                      <a:pt x="1" y="14"/>
                    </a:cubicBezTo>
                    <a:cubicBezTo>
                      <a:pt x="17" y="9"/>
                      <a:pt x="33" y="5"/>
                      <a:pt x="49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8623792" y="4570718"/>
                <a:ext cx="2307" cy="875"/>
              </a:xfrm>
              <a:custGeom>
                <a:avLst/>
                <a:gdLst/>
                <a:ahLst/>
                <a:cxnLst/>
                <a:rect l="l" t="t" r="r" b="b"/>
                <a:pathLst>
                  <a:path w="29" h="11" extrusionOk="0">
                    <a:moveTo>
                      <a:pt x="29" y="0"/>
                    </a:moveTo>
                    <a:cubicBezTo>
                      <a:pt x="20" y="3"/>
                      <a:pt x="10" y="8"/>
                      <a:pt x="1" y="11"/>
                    </a:cubicBezTo>
                    <a:cubicBezTo>
                      <a:pt x="11" y="8"/>
                      <a:pt x="20" y="3"/>
                      <a:pt x="29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8615119" y="4573662"/>
                <a:ext cx="3024" cy="111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4" extrusionOk="0">
                    <a:moveTo>
                      <a:pt x="38" y="0"/>
                    </a:moveTo>
                    <a:cubicBezTo>
                      <a:pt x="24" y="4"/>
                      <a:pt x="12" y="9"/>
                      <a:pt x="1" y="13"/>
                    </a:cubicBezTo>
                    <a:cubicBezTo>
                      <a:pt x="12" y="9"/>
                      <a:pt x="26" y="4"/>
                      <a:pt x="38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8662939" y="4548440"/>
                <a:ext cx="3262" cy="2307"/>
              </a:xfrm>
              <a:custGeom>
                <a:avLst/>
                <a:gdLst/>
                <a:ahLst/>
                <a:cxnLst/>
                <a:rect l="l" t="t" r="r" b="b"/>
                <a:pathLst>
                  <a:path w="41" h="29" extrusionOk="0">
                    <a:moveTo>
                      <a:pt x="40" y="0"/>
                    </a:moveTo>
                    <a:cubicBezTo>
                      <a:pt x="27" y="11"/>
                      <a:pt x="14" y="20"/>
                      <a:pt x="1" y="28"/>
                    </a:cubicBezTo>
                    <a:cubicBezTo>
                      <a:pt x="14" y="20"/>
                      <a:pt x="27" y="11"/>
                      <a:pt x="4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8715453" y="4489958"/>
                <a:ext cx="1910" cy="3342"/>
              </a:xfrm>
              <a:custGeom>
                <a:avLst/>
                <a:gdLst/>
                <a:ahLst/>
                <a:cxnLst/>
                <a:rect l="l" t="t" r="r" b="b"/>
                <a:pathLst>
                  <a:path w="24" h="42" extrusionOk="0">
                    <a:moveTo>
                      <a:pt x="24" y="1"/>
                    </a:moveTo>
                    <a:cubicBezTo>
                      <a:pt x="16" y="14"/>
                      <a:pt x="8" y="27"/>
                      <a:pt x="0" y="42"/>
                    </a:cubicBezTo>
                    <a:cubicBezTo>
                      <a:pt x="8" y="27"/>
                      <a:pt x="16" y="15"/>
                      <a:pt x="24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8738528" y="4414131"/>
                <a:ext cx="557" cy="5490"/>
              </a:xfrm>
              <a:custGeom>
                <a:avLst/>
                <a:gdLst/>
                <a:ahLst/>
                <a:cxnLst/>
                <a:rect l="l" t="t" r="r" b="b"/>
                <a:pathLst>
                  <a:path w="7" h="69" extrusionOk="0">
                    <a:moveTo>
                      <a:pt x="6" y="1"/>
                    </a:moveTo>
                    <a:cubicBezTo>
                      <a:pt x="5" y="24"/>
                      <a:pt x="3" y="46"/>
                      <a:pt x="0" y="69"/>
                    </a:cubicBezTo>
                    <a:cubicBezTo>
                      <a:pt x="3" y="46"/>
                      <a:pt x="5" y="24"/>
                      <a:pt x="6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8737732" y="4423679"/>
                <a:ext cx="477" cy="366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6" y="0"/>
                    </a:moveTo>
                    <a:cubicBezTo>
                      <a:pt x="4" y="16"/>
                      <a:pt x="2" y="31"/>
                      <a:pt x="0" y="46"/>
                    </a:cubicBezTo>
                    <a:cubicBezTo>
                      <a:pt x="2" y="31"/>
                      <a:pt x="4" y="16"/>
                      <a:pt x="6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8669304" y="4542790"/>
                <a:ext cx="4297" cy="3342"/>
              </a:xfrm>
              <a:custGeom>
                <a:avLst/>
                <a:gdLst/>
                <a:ahLst/>
                <a:cxnLst/>
                <a:rect l="l" t="t" r="r" b="b"/>
                <a:pathLst>
                  <a:path w="54" h="42" extrusionOk="0">
                    <a:moveTo>
                      <a:pt x="53" y="1"/>
                    </a:moveTo>
                    <a:cubicBezTo>
                      <a:pt x="35" y="14"/>
                      <a:pt x="18" y="27"/>
                      <a:pt x="0" y="42"/>
                    </a:cubicBezTo>
                    <a:cubicBezTo>
                      <a:pt x="18" y="27"/>
                      <a:pt x="35" y="14"/>
                      <a:pt x="53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8736538" y="4432908"/>
                <a:ext cx="398" cy="1910"/>
              </a:xfrm>
              <a:custGeom>
                <a:avLst/>
                <a:gdLst/>
                <a:ahLst/>
                <a:cxnLst/>
                <a:rect l="l" t="t" r="r" b="b"/>
                <a:pathLst>
                  <a:path w="5" h="24" extrusionOk="0">
                    <a:moveTo>
                      <a:pt x="5" y="0"/>
                    </a:moveTo>
                    <a:lnTo>
                      <a:pt x="5" y="0"/>
                    </a:lnTo>
                    <a:cubicBezTo>
                      <a:pt x="3" y="8"/>
                      <a:pt x="2" y="15"/>
                      <a:pt x="0" y="24"/>
                    </a:cubicBezTo>
                    <a:cubicBezTo>
                      <a:pt x="2" y="17"/>
                      <a:pt x="3" y="8"/>
                      <a:pt x="5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8680603" y="4504280"/>
                <a:ext cx="28087" cy="32304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06" extrusionOk="0">
                    <a:moveTo>
                      <a:pt x="353" y="0"/>
                    </a:moveTo>
                    <a:cubicBezTo>
                      <a:pt x="251" y="149"/>
                      <a:pt x="133" y="284"/>
                      <a:pt x="1" y="405"/>
                    </a:cubicBezTo>
                    <a:cubicBezTo>
                      <a:pt x="136" y="283"/>
                      <a:pt x="253" y="148"/>
                      <a:pt x="353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8656176" y="4553930"/>
                <a:ext cx="2148" cy="1353"/>
              </a:xfrm>
              <a:custGeom>
                <a:avLst/>
                <a:gdLst/>
                <a:ahLst/>
                <a:cxnLst/>
                <a:rect l="l" t="t" r="r" b="b"/>
                <a:pathLst>
                  <a:path w="27" h="17" extrusionOk="0">
                    <a:moveTo>
                      <a:pt x="27" y="1"/>
                    </a:moveTo>
                    <a:cubicBezTo>
                      <a:pt x="18" y="7"/>
                      <a:pt x="9" y="11"/>
                      <a:pt x="0" y="17"/>
                    </a:cubicBezTo>
                    <a:cubicBezTo>
                      <a:pt x="9" y="11"/>
                      <a:pt x="18" y="7"/>
                      <a:pt x="27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8708770" y="4497199"/>
                <a:ext cx="4376" cy="6922"/>
              </a:xfrm>
              <a:custGeom>
                <a:avLst/>
                <a:gdLst/>
                <a:ahLst/>
                <a:cxnLst/>
                <a:rect l="l" t="t" r="r" b="b"/>
                <a:pathLst>
                  <a:path w="55" h="87" extrusionOk="0">
                    <a:moveTo>
                      <a:pt x="55" y="1"/>
                    </a:moveTo>
                    <a:lnTo>
                      <a:pt x="55" y="1"/>
                    </a:lnTo>
                    <a:cubicBezTo>
                      <a:pt x="37" y="29"/>
                      <a:pt x="19" y="58"/>
                      <a:pt x="0" y="86"/>
                    </a:cubicBezTo>
                    <a:cubicBezTo>
                      <a:pt x="19" y="58"/>
                      <a:pt x="37" y="30"/>
                      <a:pt x="55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8675113" y="4536823"/>
                <a:ext cx="5331" cy="4535"/>
              </a:xfrm>
              <a:custGeom>
                <a:avLst/>
                <a:gdLst/>
                <a:ahLst/>
                <a:cxnLst/>
                <a:rect l="l" t="t" r="r" b="b"/>
                <a:pathLst>
                  <a:path w="67" h="57" extrusionOk="0">
                    <a:moveTo>
                      <a:pt x="67" y="1"/>
                    </a:moveTo>
                    <a:cubicBezTo>
                      <a:pt x="45" y="20"/>
                      <a:pt x="23" y="39"/>
                      <a:pt x="1" y="57"/>
                    </a:cubicBezTo>
                    <a:cubicBezTo>
                      <a:pt x="23" y="39"/>
                      <a:pt x="45" y="20"/>
                      <a:pt x="67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8739085" y="4404742"/>
                <a:ext cx="318" cy="6763"/>
              </a:xfrm>
              <a:custGeom>
                <a:avLst/>
                <a:gdLst/>
                <a:ahLst/>
                <a:cxnLst/>
                <a:rect l="l" t="t" r="r" b="b"/>
                <a:pathLst>
                  <a:path w="4" h="85" extrusionOk="0">
                    <a:moveTo>
                      <a:pt x="4" y="0"/>
                    </a:moveTo>
                    <a:lnTo>
                      <a:pt x="4" y="0"/>
                    </a:lnTo>
                    <a:cubicBezTo>
                      <a:pt x="2" y="28"/>
                      <a:pt x="2" y="56"/>
                      <a:pt x="1" y="85"/>
                    </a:cubicBezTo>
                    <a:cubicBezTo>
                      <a:pt x="2" y="57"/>
                      <a:pt x="2" y="28"/>
                      <a:pt x="4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8648776" y="4558863"/>
                <a:ext cx="1512" cy="103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3" extrusionOk="0">
                    <a:moveTo>
                      <a:pt x="18" y="0"/>
                    </a:moveTo>
                    <a:lnTo>
                      <a:pt x="18" y="0"/>
                    </a:lnTo>
                    <a:cubicBezTo>
                      <a:pt x="15" y="3"/>
                      <a:pt x="12" y="5"/>
                      <a:pt x="9" y="6"/>
                    </a:cubicBezTo>
                    <a:cubicBezTo>
                      <a:pt x="12" y="5"/>
                      <a:pt x="15" y="3"/>
                      <a:pt x="18" y="0"/>
                    </a:cubicBezTo>
                    <a:close/>
                    <a:moveTo>
                      <a:pt x="9" y="6"/>
                    </a:moveTo>
                    <a:lnTo>
                      <a:pt x="9" y="6"/>
                    </a:lnTo>
                    <a:cubicBezTo>
                      <a:pt x="6" y="8"/>
                      <a:pt x="3" y="9"/>
                      <a:pt x="0" y="12"/>
                    </a:cubicBezTo>
                    <a:cubicBezTo>
                      <a:pt x="3" y="10"/>
                      <a:pt x="6" y="8"/>
                      <a:pt x="9" y="6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8469989" y="4559340"/>
                <a:ext cx="3581" cy="2069"/>
              </a:xfrm>
              <a:custGeom>
                <a:avLst/>
                <a:gdLst/>
                <a:ahLst/>
                <a:cxnLst/>
                <a:rect l="l" t="t" r="r" b="b"/>
                <a:pathLst>
                  <a:path w="45" h="26" extrusionOk="0">
                    <a:moveTo>
                      <a:pt x="0" y="0"/>
                    </a:moveTo>
                    <a:cubicBezTo>
                      <a:pt x="15" y="9"/>
                      <a:pt x="30" y="18"/>
                      <a:pt x="44" y="25"/>
                    </a:cubicBezTo>
                    <a:cubicBezTo>
                      <a:pt x="30" y="18"/>
                      <a:pt x="15" y="9"/>
                      <a:pt x="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8578837" y="4581460"/>
                <a:ext cx="7002" cy="955"/>
              </a:xfrm>
              <a:custGeom>
                <a:avLst/>
                <a:gdLst/>
                <a:ahLst/>
                <a:cxnLst/>
                <a:rect l="l" t="t" r="r" b="b"/>
                <a:pathLst>
                  <a:path w="88" h="12" extrusionOk="0">
                    <a:moveTo>
                      <a:pt x="87" y="1"/>
                    </a:moveTo>
                    <a:cubicBezTo>
                      <a:pt x="83" y="1"/>
                      <a:pt x="79" y="2"/>
                      <a:pt x="74" y="3"/>
                    </a:cubicBezTo>
                    <a:lnTo>
                      <a:pt x="74" y="3"/>
                    </a:lnTo>
                    <a:cubicBezTo>
                      <a:pt x="79" y="2"/>
                      <a:pt x="83" y="1"/>
                      <a:pt x="87" y="1"/>
                    </a:cubicBezTo>
                    <a:close/>
                    <a:moveTo>
                      <a:pt x="74" y="3"/>
                    </a:moveTo>
                    <a:lnTo>
                      <a:pt x="74" y="3"/>
                    </a:lnTo>
                    <a:cubicBezTo>
                      <a:pt x="49" y="6"/>
                      <a:pt x="25" y="8"/>
                      <a:pt x="0" y="11"/>
                    </a:cubicBezTo>
                    <a:cubicBezTo>
                      <a:pt x="19" y="10"/>
                      <a:pt x="38" y="8"/>
                      <a:pt x="58" y="5"/>
                    </a:cubicBezTo>
                    <a:cubicBezTo>
                      <a:pt x="63" y="4"/>
                      <a:pt x="68" y="3"/>
                      <a:pt x="74" y="3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8551943" y="4583210"/>
                <a:ext cx="7002" cy="239"/>
              </a:xfrm>
              <a:custGeom>
                <a:avLst/>
                <a:gdLst/>
                <a:ahLst/>
                <a:cxnLst/>
                <a:rect l="l" t="t" r="r" b="b"/>
                <a:pathLst>
                  <a:path w="88" h="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9" y="1"/>
                      <a:pt x="58" y="2"/>
                      <a:pt x="88" y="2"/>
                    </a:cubicBezTo>
                    <a:cubicBezTo>
                      <a:pt x="58" y="2"/>
                      <a:pt x="30" y="1"/>
                      <a:pt x="1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2"/>
              <p:cNvSpPr/>
              <p:nvPr/>
            </p:nvSpPr>
            <p:spPr>
              <a:xfrm>
                <a:off x="8521389" y="4579232"/>
                <a:ext cx="318" cy="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4" y="1"/>
                    </a:moveTo>
                    <a:cubicBezTo>
                      <a:pt x="4" y="1"/>
                      <a:pt x="2" y="1"/>
                      <a:pt x="1" y="1"/>
                    </a:cubicBezTo>
                    <a:cubicBezTo>
                      <a:pt x="2" y="1"/>
                      <a:pt x="2" y="1"/>
                      <a:pt x="4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2"/>
              <p:cNvSpPr/>
              <p:nvPr/>
            </p:nvSpPr>
            <p:spPr>
              <a:xfrm>
                <a:off x="8528550" y="4580664"/>
                <a:ext cx="2148" cy="398"/>
              </a:xfrm>
              <a:custGeom>
                <a:avLst/>
                <a:gdLst/>
                <a:ahLst/>
                <a:cxnLst/>
                <a:rect l="l" t="t" r="r" b="b"/>
                <a:pathLst>
                  <a:path w="27" h="5" extrusionOk="0">
                    <a:moveTo>
                      <a:pt x="27" y="5"/>
                    </a:moveTo>
                    <a:cubicBezTo>
                      <a:pt x="18" y="3"/>
                      <a:pt x="9" y="2"/>
                      <a:pt x="0" y="0"/>
                    </a:cubicBezTo>
                    <a:cubicBezTo>
                      <a:pt x="9" y="2"/>
                      <a:pt x="18" y="3"/>
                      <a:pt x="27" y="5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2"/>
              <p:cNvSpPr/>
              <p:nvPr/>
            </p:nvSpPr>
            <p:spPr>
              <a:xfrm>
                <a:off x="8569686" y="4582494"/>
                <a:ext cx="7559" cy="716"/>
              </a:xfrm>
              <a:custGeom>
                <a:avLst/>
                <a:gdLst/>
                <a:ahLst/>
                <a:cxnLst/>
                <a:rect l="l" t="t" r="r" b="b"/>
                <a:pathLst>
                  <a:path w="95" h="9" extrusionOk="0">
                    <a:moveTo>
                      <a:pt x="95" y="1"/>
                    </a:moveTo>
                    <a:cubicBezTo>
                      <a:pt x="62" y="4"/>
                      <a:pt x="31" y="7"/>
                      <a:pt x="0" y="8"/>
                    </a:cubicBezTo>
                    <a:cubicBezTo>
                      <a:pt x="31" y="7"/>
                      <a:pt x="64" y="4"/>
                      <a:pt x="95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2"/>
              <p:cNvSpPr/>
              <p:nvPr/>
            </p:nvSpPr>
            <p:spPr>
              <a:xfrm>
                <a:off x="8536030" y="4581858"/>
                <a:ext cx="3978" cy="557"/>
              </a:xfrm>
              <a:custGeom>
                <a:avLst/>
                <a:gdLst/>
                <a:ahLst/>
                <a:cxnLst/>
                <a:rect l="l" t="t" r="r" b="b"/>
                <a:pathLst>
                  <a:path w="50" h="7" extrusionOk="0">
                    <a:moveTo>
                      <a:pt x="49" y="6"/>
                    </a:moveTo>
                    <a:cubicBezTo>
                      <a:pt x="33" y="5"/>
                      <a:pt x="17" y="2"/>
                      <a:pt x="1" y="0"/>
                    </a:cubicBezTo>
                    <a:cubicBezTo>
                      <a:pt x="17" y="2"/>
                      <a:pt x="33" y="5"/>
                      <a:pt x="49" y="6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2"/>
              <p:cNvSpPr/>
              <p:nvPr/>
            </p:nvSpPr>
            <p:spPr>
              <a:xfrm>
                <a:off x="8543748" y="4582653"/>
                <a:ext cx="5729" cy="557"/>
              </a:xfrm>
              <a:custGeom>
                <a:avLst/>
                <a:gdLst/>
                <a:ahLst/>
                <a:cxnLst/>
                <a:rect l="l" t="t" r="r" b="b"/>
                <a:pathLst>
                  <a:path w="72" h="7" extrusionOk="0">
                    <a:moveTo>
                      <a:pt x="72" y="6"/>
                    </a:moveTo>
                    <a:cubicBezTo>
                      <a:pt x="48" y="5"/>
                      <a:pt x="24" y="2"/>
                      <a:pt x="1" y="0"/>
                    </a:cubicBezTo>
                    <a:cubicBezTo>
                      <a:pt x="24" y="2"/>
                      <a:pt x="48" y="5"/>
                      <a:pt x="72" y="6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2"/>
              <p:cNvSpPr/>
              <p:nvPr/>
            </p:nvSpPr>
            <p:spPr>
              <a:xfrm>
                <a:off x="8560616" y="4583131"/>
                <a:ext cx="7638" cy="318"/>
              </a:xfrm>
              <a:custGeom>
                <a:avLst/>
                <a:gdLst/>
                <a:ahLst/>
                <a:cxnLst/>
                <a:rect l="l" t="t" r="r" b="b"/>
                <a:pathLst>
                  <a:path w="96" h="4" extrusionOk="0">
                    <a:moveTo>
                      <a:pt x="95" y="0"/>
                    </a:moveTo>
                    <a:cubicBezTo>
                      <a:pt x="64" y="2"/>
                      <a:pt x="32" y="3"/>
                      <a:pt x="1" y="3"/>
                    </a:cubicBezTo>
                    <a:cubicBezTo>
                      <a:pt x="32" y="3"/>
                      <a:pt x="64" y="2"/>
                      <a:pt x="95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2"/>
              <p:cNvSpPr/>
              <p:nvPr/>
            </p:nvSpPr>
            <p:spPr>
              <a:xfrm>
                <a:off x="8426943" y="4524729"/>
                <a:ext cx="39465" cy="32543"/>
              </a:xfrm>
              <a:custGeom>
                <a:avLst/>
                <a:gdLst/>
                <a:ahLst/>
                <a:cxnLst/>
                <a:rect l="l" t="t" r="r" b="b"/>
                <a:pathLst>
                  <a:path w="496" h="409" extrusionOk="0">
                    <a:moveTo>
                      <a:pt x="1" y="1"/>
                    </a:moveTo>
                    <a:cubicBezTo>
                      <a:pt x="103" y="114"/>
                      <a:pt x="216" y="215"/>
                      <a:pt x="338" y="304"/>
                    </a:cubicBezTo>
                    <a:lnTo>
                      <a:pt x="338" y="304"/>
                    </a:lnTo>
                    <a:cubicBezTo>
                      <a:pt x="216" y="214"/>
                      <a:pt x="103" y="112"/>
                      <a:pt x="1" y="1"/>
                    </a:cubicBezTo>
                    <a:close/>
                    <a:moveTo>
                      <a:pt x="338" y="304"/>
                    </a:moveTo>
                    <a:cubicBezTo>
                      <a:pt x="389" y="341"/>
                      <a:pt x="441" y="376"/>
                      <a:pt x="495" y="409"/>
                    </a:cubicBezTo>
                    <a:cubicBezTo>
                      <a:pt x="479" y="399"/>
                      <a:pt x="463" y="388"/>
                      <a:pt x="447" y="378"/>
                    </a:cubicBezTo>
                    <a:cubicBezTo>
                      <a:pt x="410" y="354"/>
                      <a:pt x="374" y="330"/>
                      <a:pt x="338" y="304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2"/>
              <p:cNvSpPr/>
              <p:nvPr/>
            </p:nvSpPr>
            <p:spPr>
              <a:xfrm>
                <a:off x="8380476" y="4413812"/>
                <a:ext cx="477" cy="7479"/>
              </a:xfrm>
              <a:custGeom>
                <a:avLst/>
                <a:gdLst/>
                <a:ahLst/>
                <a:cxnLst/>
                <a:rect l="l" t="t" r="r" b="b"/>
                <a:pathLst>
                  <a:path w="6" h="94" extrusionOk="0">
                    <a:moveTo>
                      <a:pt x="0" y="0"/>
                    </a:moveTo>
                    <a:cubicBezTo>
                      <a:pt x="2" y="31"/>
                      <a:pt x="3" y="62"/>
                      <a:pt x="6" y="93"/>
                    </a:cubicBezTo>
                    <a:cubicBezTo>
                      <a:pt x="3" y="62"/>
                      <a:pt x="2" y="31"/>
                      <a:pt x="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2"/>
              <p:cNvSpPr/>
              <p:nvPr/>
            </p:nvSpPr>
            <p:spPr>
              <a:xfrm>
                <a:off x="8384057" y="4364003"/>
                <a:ext cx="716" cy="2307"/>
              </a:xfrm>
              <a:custGeom>
                <a:avLst/>
                <a:gdLst/>
                <a:ahLst/>
                <a:cxnLst/>
                <a:rect l="l" t="t" r="r" b="b"/>
                <a:pathLst>
                  <a:path w="9" h="29" extrusionOk="0">
                    <a:moveTo>
                      <a:pt x="8" y="1"/>
                    </a:moveTo>
                    <a:cubicBezTo>
                      <a:pt x="5" y="9"/>
                      <a:pt x="2" y="20"/>
                      <a:pt x="1" y="28"/>
                    </a:cubicBezTo>
                    <a:cubicBezTo>
                      <a:pt x="4" y="20"/>
                      <a:pt x="5" y="9"/>
                      <a:pt x="8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>
                <a:off x="8380317" y="4389783"/>
                <a:ext cx="398" cy="4774"/>
              </a:xfrm>
              <a:custGeom>
                <a:avLst/>
                <a:gdLst/>
                <a:ahLst/>
                <a:cxnLst/>
                <a:rect l="l" t="t" r="r" b="b"/>
                <a:pathLst>
                  <a:path w="5" h="60" extrusionOk="0">
                    <a:moveTo>
                      <a:pt x="5" y="0"/>
                    </a:moveTo>
                    <a:lnTo>
                      <a:pt x="5" y="0"/>
                    </a:lnTo>
                    <a:cubicBezTo>
                      <a:pt x="4" y="20"/>
                      <a:pt x="2" y="40"/>
                      <a:pt x="1" y="59"/>
                    </a:cubicBezTo>
                    <a:cubicBezTo>
                      <a:pt x="2" y="40"/>
                      <a:pt x="4" y="21"/>
                      <a:pt x="5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>
                <a:off x="8380078" y="4397501"/>
                <a:ext cx="239" cy="5331"/>
              </a:xfrm>
              <a:custGeom>
                <a:avLst/>
                <a:gdLst/>
                <a:ahLst/>
                <a:cxnLst/>
                <a:rect l="l" t="t" r="r" b="b"/>
                <a:pathLst>
                  <a:path w="3" h="67" extrusionOk="0">
                    <a:moveTo>
                      <a:pt x="1" y="67"/>
                    </a:moveTo>
                    <a:cubicBezTo>
                      <a:pt x="1" y="45"/>
                      <a:pt x="2" y="23"/>
                      <a:pt x="2" y="1"/>
                    </a:cubicBezTo>
                    <a:cubicBezTo>
                      <a:pt x="2" y="23"/>
                      <a:pt x="1" y="45"/>
                      <a:pt x="1" y="67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2"/>
              <p:cNvSpPr/>
              <p:nvPr/>
            </p:nvSpPr>
            <p:spPr>
              <a:xfrm>
                <a:off x="8380078" y="4404742"/>
                <a:ext cx="318" cy="7479"/>
              </a:xfrm>
              <a:custGeom>
                <a:avLst/>
                <a:gdLst/>
                <a:ahLst/>
                <a:cxnLst/>
                <a:rect l="l" t="t" r="r" b="b"/>
                <a:pathLst>
                  <a:path w="4" h="94" extrusionOk="0">
                    <a:moveTo>
                      <a:pt x="1" y="1"/>
                    </a:moveTo>
                    <a:cubicBezTo>
                      <a:pt x="1" y="32"/>
                      <a:pt x="2" y="63"/>
                      <a:pt x="4" y="94"/>
                    </a:cubicBezTo>
                    <a:cubicBezTo>
                      <a:pt x="2" y="63"/>
                      <a:pt x="1" y="32"/>
                      <a:pt x="1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2"/>
              <p:cNvSpPr/>
              <p:nvPr/>
            </p:nvSpPr>
            <p:spPr>
              <a:xfrm>
                <a:off x="8381033" y="4382065"/>
                <a:ext cx="398" cy="3819"/>
              </a:xfrm>
              <a:custGeom>
                <a:avLst/>
                <a:gdLst/>
                <a:ahLst/>
                <a:cxnLst/>
                <a:rect l="l" t="t" r="r" b="b"/>
                <a:pathLst>
                  <a:path w="5" h="48" extrusionOk="0">
                    <a:moveTo>
                      <a:pt x="5" y="0"/>
                    </a:moveTo>
                    <a:cubicBezTo>
                      <a:pt x="3" y="17"/>
                      <a:pt x="2" y="31"/>
                      <a:pt x="0" y="47"/>
                    </a:cubicBezTo>
                    <a:cubicBezTo>
                      <a:pt x="2" y="31"/>
                      <a:pt x="3" y="17"/>
                      <a:pt x="5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2"/>
              <p:cNvSpPr/>
              <p:nvPr/>
            </p:nvSpPr>
            <p:spPr>
              <a:xfrm>
                <a:off x="8385966" y="4355808"/>
                <a:ext cx="796" cy="2546"/>
              </a:xfrm>
              <a:custGeom>
                <a:avLst/>
                <a:gdLst/>
                <a:ahLst/>
                <a:cxnLst/>
                <a:rect l="l" t="t" r="r" b="b"/>
                <a:pathLst>
                  <a:path w="10" h="32" extrusionOk="0">
                    <a:moveTo>
                      <a:pt x="9" y="0"/>
                    </a:moveTo>
                    <a:cubicBezTo>
                      <a:pt x="6" y="11"/>
                      <a:pt x="3" y="21"/>
                      <a:pt x="0" y="31"/>
                    </a:cubicBezTo>
                    <a:cubicBezTo>
                      <a:pt x="3" y="21"/>
                      <a:pt x="6" y="11"/>
                      <a:pt x="9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2"/>
              <p:cNvSpPr/>
              <p:nvPr/>
            </p:nvSpPr>
            <p:spPr>
              <a:xfrm>
                <a:off x="8381113" y="4422963"/>
                <a:ext cx="955" cy="6843"/>
              </a:xfrm>
              <a:custGeom>
                <a:avLst/>
                <a:gdLst/>
                <a:ahLst/>
                <a:cxnLst/>
                <a:rect l="l" t="t" r="r" b="b"/>
                <a:pathLst>
                  <a:path w="12" h="86" extrusionOk="0">
                    <a:moveTo>
                      <a:pt x="1" y="0"/>
                    </a:moveTo>
                    <a:cubicBezTo>
                      <a:pt x="4" y="30"/>
                      <a:pt x="7" y="58"/>
                      <a:pt x="11" y="86"/>
                    </a:cubicBezTo>
                    <a:cubicBezTo>
                      <a:pt x="8" y="58"/>
                      <a:pt x="4" y="30"/>
                      <a:pt x="1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8382545" y="4373154"/>
                <a:ext cx="318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 extrusionOk="0">
                    <a:moveTo>
                      <a:pt x="4" y="0"/>
                    </a:moveTo>
                    <a:cubicBezTo>
                      <a:pt x="2" y="5"/>
                      <a:pt x="2" y="9"/>
                      <a:pt x="1" y="15"/>
                    </a:cubicBezTo>
                    <a:cubicBezTo>
                      <a:pt x="2" y="9"/>
                      <a:pt x="2" y="5"/>
                      <a:pt x="4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8388274" y="4347851"/>
                <a:ext cx="875" cy="2626"/>
              </a:xfrm>
              <a:custGeom>
                <a:avLst/>
                <a:gdLst/>
                <a:ahLst/>
                <a:cxnLst/>
                <a:rect l="l" t="t" r="r" b="b"/>
                <a:pathLst>
                  <a:path w="11" h="33" extrusionOk="0">
                    <a:moveTo>
                      <a:pt x="11" y="0"/>
                    </a:moveTo>
                    <a:cubicBezTo>
                      <a:pt x="7" y="11"/>
                      <a:pt x="4" y="21"/>
                      <a:pt x="1" y="33"/>
                    </a:cubicBezTo>
                    <a:cubicBezTo>
                      <a:pt x="4" y="22"/>
                      <a:pt x="7" y="11"/>
                      <a:pt x="11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8382306" y="4432192"/>
                <a:ext cx="1114" cy="5968"/>
              </a:xfrm>
              <a:custGeom>
                <a:avLst/>
                <a:gdLst/>
                <a:ahLst/>
                <a:cxnLst/>
                <a:rect l="l" t="t" r="r" b="b"/>
                <a:pathLst>
                  <a:path w="14" h="7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" y="26"/>
                      <a:pt x="9" y="51"/>
                      <a:pt x="14" y="74"/>
                    </a:cubicBezTo>
                    <a:cubicBezTo>
                      <a:pt x="9" y="49"/>
                      <a:pt x="5" y="24"/>
                      <a:pt x="1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8422169" y="4519239"/>
                <a:ext cx="4615" cy="5411"/>
              </a:xfrm>
              <a:custGeom>
                <a:avLst/>
                <a:gdLst/>
                <a:ahLst/>
                <a:cxnLst/>
                <a:rect l="l" t="t" r="r" b="b"/>
                <a:pathLst>
                  <a:path w="58" h="68" extrusionOk="0">
                    <a:moveTo>
                      <a:pt x="0" y="1"/>
                    </a:moveTo>
                    <a:cubicBezTo>
                      <a:pt x="19" y="23"/>
                      <a:pt x="39" y="45"/>
                      <a:pt x="58" y="67"/>
                    </a:cubicBezTo>
                    <a:cubicBezTo>
                      <a:pt x="39" y="45"/>
                      <a:pt x="19" y="23"/>
                      <a:pt x="0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8412780" y="4507065"/>
                <a:ext cx="2307" cy="3103"/>
              </a:xfrm>
              <a:custGeom>
                <a:avLst/>
                <a:gdLst/>
                <a:ahLst/>
                <a:cxnLst/>
                <a:rect l="l" t="t" r="r" b="b"/>
                <a:pathLst>
                  <a:path w="29" h="39" extrusionOk="0">
                    <a:moveTo>
                      <a:pt x="0" y="1"/>
                    </a:moveTo>
                    <a:cubicBezTo>
                      <a:pt x="9" y="14"/>
                      <a:pt x="18" y="27"/>
                      <a:pt x="28" y="39"/>
                    </a:cubicBezTo>
                    <a:cubicBezTo>
                      <a:pt x="18" y="27"/>
                      <a:pt x="9" y="14"/>
                      <a:pt x="0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2"/>
              <p:cNvSpPr/>
              <p:nvPr/>
            </p:nvSpPr>
            <p:spPr>
              <a:xfrm>
                <a:off x="8417475" y="4513271"/>
                <a:ext cx="3342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42" h="54" extrusionOk="0">
                    <a:moveTo>
                      <a:pt x="0" y="1"/>
                    </a:moveTo>
                    <a:cubicBezTo>
                      <a:pt x="14" y="20"/>
                      <a:pt x="27" y="37"/>
                      <a:pt x="42" y="54"/>
                    </a:cubicBezTo>
                    <a:cubicBezTo>
                      <a:pt x="27" y="37"/>
                      <a:pt x="14" y="20"/>
                      <a:pt x="0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2"/>
              <p:cNvSpPr/>
              <p:nvPr/>
            </p:nvSpPr>
            <p:spPr>
              <a:xfrm>
                <a:off x="8399413" y="4484786"/>
                <a:ext cx="796" cy="1353"/>
              </a:xfrm>
              <a:custGeom>
                <a:avLst/>
                <a:gdLst/>
                <a:ahLst/>
                <a:cxnLst/>
                <a:rect l="l" t="t" r="r" b="b"/>
                <a:pathLst>
                  <a:path w="10" h="17" extrusionOk="0">
                    <a:moveTo>
                      <a:pt x="1" y="1"/>
                    </a:moveTo>
                    <a:cubicBezTo>
                      <a:pt x="4" y="7"/>
                      <a:pt x="7" y="11"/>
                      <a:pt x="9" y="17"/>
                    </a:cubicBezTo>
                    <a:cubicBezTo>
                      <a:pt x="7" y="11"/>
                      <a:pt x="4" y="7"/>
                      <a:pt x="1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8403789" y="4492743"/>
                <a:ext cx="875" cy="1512"/>
              </a:xfrm>
              <a:custGeom>
                <a:avLst/>
                <a:gdLst/>
                <a:ahLst/>
                <a:cxnLst/>
                <a:rect l="l" t="t" r="r" b="b"/>
                <a:pathLst>
                  <a:path w="11" h="19" extrusionOk="0">
                    <a:moveTo>
                      <a:pt x="0" y="1"/>
                    </a:moveTo>
                    <a:cubicBezTo>
                      <a:pt x="2" y="4"/>
                      <a:pt x="3" y="8"/>
                      <a:pt x="6" y="11"/>
                    </a:cubicBezTo>
                    <a:cubicBezTo>
                      <a:pt x="7" y="14"/>
                      <a:pt x="9" y="17"/>
                      <a:pt x="10" y="19"/>
                    </a:cubicBezTo>
                    <a:cubicBezTo>
                      <a:pt x="7" y="13"/>
                      <a:pt x="3" y="7"/>
                      <a:pt x="0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8408245" y="4500302"/>
                <a:ext cx="1432" cy="2148"/>
              </a:xfrm>
              <a:custGeom>
                <a:avLst/>
                <a:gdLst/>
                <a:ahLst/>
                <a:cxnLst/>
                <a:rect l="l" t="t" r="r" b="b"/>
                <a:pathLst>
                  <a:path w="18" h="27" extrusionOk="0">
                    <a:moveTo>
                      <a:pt x="0" y="0"/>
                    </a:moveTo>
                    <a:cubicBezTo>
                      <a:pt x="6" y="9"/>
                      <a:pt x="12" y="18"/>
                      <a:pt x="18" y="27"/>
                    </a:cubicBezTo>
                    <a:cubicBezTo>
                      <a:pt x="12" y="18"/>
                      <a:pt x="6" y="9"/>
                      <a:pt x="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8391934" y="4467918"/>
                <a:ext cx="875" cy="2228"/>
              </a:xfrm>
              <a:custGeom>
                <a:avLst/>
                <a:gdLst/>
                <a:ahLst/>
                <a:cxnLst/>
                <a:rect l="l" t="t" r="r" b="b"/>
                <a:pathLst>
                  <a:path w="11" h="28" extrusionOk="0">
                    <a:moveTo>
                      <a:pt x="0" y="1"/>
                    </a:moveTo>
                    <a:cubicBezTo>
                      <a:pt x="3" y="10"/>
                      <a:pt x="8" y="18"/>
                      <a:pt x="11" y="27"/>
                    </a:cubicBezTo>
                    <a:cubicBezTo>
                      <a:pt x="8" y="18"/>
                      <a:pt x="3" y="10"/>
                      <a:pt x="0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8395594" y="4476511"/>
                <a:ext cx="637" cy="1591"/>
              </a:xfrm>
              <a:custGeom>
                <a:avLst/>
                <a:gdLst/>
                <a:ahLst/>
                <a:cxnLst/>
                <a:rect l="l" t="t" r="r" b="b"/>
                <a:pathLst>
                  <a:path w="8" h="2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" y="8"/>
                      <a:pt x="4" y="13"/>
                      <a:pt x="7" y="19"/>
                    </a:cubicBezTo>
                    <a:cubicBezTo>
                      <a:pt x="4" y="13"/>
                      <a:pt x="1" y="6"/>
                      <a:pt x="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8388910" y="4459245"/>
                <a:ext cx="955" cy="2944"/>
              </a:xfrm>
              <a:custGeom>
                <a:avLst/>
                <a:gdLst/>
                <a:ahLst/>
                <a:cxnLst/>
                <a:rect l="l" t="t" r="r" b="b"/>
                <a:pathLst>
                  <a:path w="12" h="37" extrusionOk="0">
                    <a:moveTo>
                      <a:pt x="0" y="1"/>
                    </a:moveTo>
                    <a:cubicBezTo>
                      <a:pt x="5" y="13"/>
                      <a:pt x="7" y="24"/>
                      <a:pt x="12" y="36"/>
                    </a:cubicBezTo>
                    <a:cubicBezTo>
                      <a:pt x="7" y="24"/>
                      <a:pt x="5" y="13"/>
                      <a:pt x="0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8386205" y="4450334"/>
                <a:ext cx="1194" cy="3978"/>
              </a:xfrm>
              <a:custGeom>
                <a:avLst/>
                <a:gdLst/>
                <a:ahLst/>
                <a:cxnLst/>
                <a:rect l="l" t="t" r="r" b="b"/>
                <a:pathLst>
                  <a:path w="15" h="50" extrusionOk="0">
                    <a:moveTo>
                      <a:pt x="0" y="1"/>
                    </a:moveTo>
                    <a:cubicBezTo>
                      <a:pt x="5" y="17"/>
                      <a:pt x="11" y="33"/>
                      <a:pt x="15" y="49"/>
                    </a:cubicBezTo>
                    <a:cubicBezTo>
                      <a:pt x="11" y="33"/>
                      <a:pt x="5" y="17"/>
                      <a:pt x="0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8384057" y="4441343"/>
                <a:ext cx="1273" cy="50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63" extrusionOk="0">
                    <a:moveTo>
                      <a:pt x="15" y="62"/>
                    </a:moveTo>
                    <a:cubicBezTo>
                      <a:pt x="10" y="42"/>
                      <a:pt x="5" y="21"/>
                      <a:pt x="1" y="0"/>
                    </a:cubicBezTo>
                    <a:cubicBezTo>
                      <a:pt x="5" y="21"/>
                      <a:pt x="10" y="42"/>
                      <a:pt x="15" y="62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8389786" y="4224363"/>
                <a:ext cx="341981" cy="242920"/>
              </a:xfrm>
              <a:custGeom>
                <a:avLst/>
                <a:gdLst/>
                <a:ahLst/>
                <a:cxnLst/>
                <a:rect l="l" t="t" r="r" b="b"/>
                <a:pathLst>
                  <a:path w="4298" h="3053" extrusionOk="0">
                    <a:moveTo>
                      <a:pt x="4273" y="1531"/>
                    </a:moveTo>
                    <a:cubicBezTo>
                      <a:pt x="4278" y="1544"/>
                      <a:pt x="4283" y="1558"/>
                      <a:pt x="4287" y="1572"/>
                    </a:cubicBezTo>
                    <a:lnTo>
                      <a:pt x="4287" y="1572"/>
                    </a:lnTo>
                    <a:cubicBezTo>
                      <a:pt x="4283" y="1558"/>
                      <a:pt x="4278" y="1544"/>
                      <a:pt x="4273" y="1531"/>
                    </a:cubicBezTo>
                    <a:close/>
                    <a:moveTo>
                      <a:pt x="4287" y="1572"/>
                    </a:moveTo>
                    <a:lnTo>
                      <a:pt x="4287" y="1572"/>
                    </a:lnTo>
                    <a:cubicBezTo>
                      <a:pt x="4291" y="1584"/>
                      <a:pt x="4294" y="1595"/>
                      <a:pt x="4298" y="1607"/>
                    </a:cubicBezTo>
                    <a:cubicBezTo>
                      <a:pt x="4294" y="1595"/>
                      <a:pt x="4291" y="1583"/>
                      <a:pt x="4287" y="1572"/>
                    </a:cubicBezTo>
                    <a:close/>
                    <a:moveTo>
                      <a:pt x="2868" y="458"/>
                    </a:moveTo>
                    <a:cubicBezTo>
                      <a:pt x="2968" y="458"/>
                      <a:pt x="3066" y="475"/>
                      <a:pt x="3151" y="508"/>
                    </a:cubicBezTo>
                    <a:cubicBezTo>
                      <a:pt x="3685" y="750"/>
                      <a:pt x="3983" y="1511"/>
                      <a:pt x="3504" y="1763"/>
                    </a:cubicBezTo>
                    <a:cubicBezTo>
                      <a:pt x="3474" y="1779"/>
                      <a:pt x="3443" y="1786"/>
                      <a:pt x="3410" y="1786"/>
                    </a:cubicBezTo>
                    <a:cubicBezTo>
                      <a:pt x="3161" y="1786"/>
                      <a:pt x="2859" y="1366"/>
                      <a:pt x="2699" y="1239"/>
                    </a:cubicBezTo>
                    <a:cubicBezTo>
                      <a:pt x="2525" y="1099"/>
                      <a:pt x="2023" y="832"/>
                      <a:pt x="2448" y="570"/>
                    </a:cubicBezTo>
                    <a:cubicBezTo>
                      <a:pt x="2573" y="494"/>
                      <a:pt x="2723" y="458"/>
                      <a:pt x="2868" y="458"/>
                    </a:cubicBezTo>
                    <a:close/>
                    <a:moveTo>
                      <a:pt x="2226" y="0"/>
                    </a:moveTo>
                    <a:cubicBezTo>
                      <a:pt x="1865" y="686"/>
                      <a:pt x="1163" y="1164"/>
                      <a:pt x="344" y="1205"/>
                    </a:cubicBezTo>
                    <a:cubicBezTo>
                      <a:pt x="306" y="1206"/>
                      <a:pt x="267" y="1208"/>
                      <a:pt x="228" y="1208"/>
                    </a:cubicBezTo>
                    <a:cubicBezTo>
                      <a:pt x="214" y="1208"/>
                      <a:pt x="203" y="1206"/>
                      <a:pt x="189" y="1206"/>
                    </a:cubicBezTo>
                    <a:cubicBezTo>
                      <a:pt x="173" y="1206"/>
                      <a:pt x="155" y="1206"/>
                      <a:pt x="138" y="1205"/>
                    </a:cubicBezTo>
                    <a:cubicBezTo>
                      <a:pt x="85" y="1309"/>
                      <a:pt x="38" y="1417"/>
                      <a:pt x="1" y="1527"/>
                    </a:cubicBezTo>
                    <a:cubicBezTo>
                      <a:pt x="313" y="2440"/>
                      <a:pt x="1172" y="3053"/>
                      <a:pt x="2136" y="3053"/>
                    </a:cubicBezTo>
                    <a:cubicBezTo>
                      <a:pt x="3101" y="3053"/>
                      <a:pt x="3961" y="2440"/>
                      <a:pt x="4271" y="1526"/>
                    </a:cubicBezTo>
                    <a:cubicBezTo>
                      <a:pt x="4272" y="1527"/>
                      <a:pt x="4273" y="1529"/>
                      <a:pt x="4273" y="1531"/>
                    </a:cubicBezTo>
                    <a:lnTo>
                      <a:pt x="4273" y="1531"/>
                    </a:lnTo>
                    <a:cubicBezTo>
                      <a:pt x="4226" y="1393"/>
                      <a:pt x="4166" y="1257"/>
                      <a:pt x="4090" y="1127"/>
                    </a:cubicBezTo>
                    <a:cubicBezTo>
                      <a:pt x="3688" y="432"/>
                      <a:pt x="2973" y="31"/>
                      <a:pt x="22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8733992" y="4360343"/>
                <a:ext cx="5172" cy="35408"/>
              </a:xfrm>
              <a:custGeom>
                <a:avLst/>
                <a:gdLst/>
                <a:ahLst/>
                <a:cxnLst/>
                <a:rect l="l" t="t" r="r" b="b"/>
                <a:pathLst>
                  <a:path w="65" h="445" extrusionOk="0">
                    <a:moveTo>
                      <a:pt x="0" y="0"/>
                    </a:moveTo>
                    <a:cubicBezTo>
                      <a:pt x="37" y="146"/>
                      <a:pt x="57" y="294"/>
                      <a:pt x="65" y="444"/>
                    </a:cubicBezTo>
                    <a:cubicBezTo>
                      <a:pt x="65" y="441"/>
                      <a:pt x="65" y="438"/>
                      <a:pt x="65" y="437"/>
                    </a:cubicBezTo>
                    <a:cubicBezTo>
                      <a:pt x="57" y="291"/>
                      <a:pt x="37" y="146"/>
                      <a:pt x="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8731924" y="4353023"/>
                <a:ext cx="1830" cy="66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83" extrusionOk="0">
                    <a:moveTo>
                      <a:pt x="1" y="0"/>
                    </a:moveTo>
                    <a:cubicBezTo>
                      <a:pt x="10" y="28"/>
                      <a:pt x="17" y="55"/>
                      <a:pt x="23" y="83"/>
                    </a:cubicBezTo>
                    <a:cubicBezTo>
                      <a:pt x="17" y="55"/>
                      <a:pt x="10" y="28"/>
                      <a:pt x="1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8076530" y="3878804"/>
                <a:ext cx="159" cy="7559"/>
              </a:xfrm>
              <a:custGeom>
                <a:avLst/>
                <a:gdLst/>
                <a:ahLst/>
                <a:cxnLst/>
                <a:rect l="l" t="t" r="r" b="b"/>
                <a:pathLst>
                  <a:path w="2" h="95" extrusionOk="0">
                    <a:moveTo>
                      <a:pt x="2" y="95"/>
                    </a:moveTo>
                    <a:cubicBezTo>
                      <a:pt x="0" y="64"/>
                      <a:pt x="0" y="33"/>
                      <a:pt x="0" y="0"/>
                    </a:cubicBezTo>
                    <a:cubicBezTo>
                      <a:pt x="0" y="33"/>
                      <a:pt x="0" y="64"/>
                      <a:pt x="2" y="95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8086078" y="3698187"/>
                <a:ext cx="341981" cy="243238"/>
              </a:xfrm>
              <a:custGeom>
                <a:avLst/>
                <a:gdLst/>
                <a:ahLst/>
                <a:cxnLst/>
                <a:rect l="l" t="t" r="r" b="b"/>
                <a:pathLst>
                  <a:path w="4298" h="3057" extrusionOk="0">
                    <a:moveTo>
                      <a:pt x="1665" y="310"/>
                    </a:moveTo>
                    <a:cubicBezTo>
                      <a:pt x="1912" y="310"/>
                      <a:pt x="2124" y="422"/>
                      <a:pt x="2180" y="671"/>
                    </a:cubicBezTo>
                    <a:cubicBezTo>
                      <a:pt x="2244" y="960"/>
                      <a:pt x="1652" y="1176"/>
                      <a:pt x="1465" y="1313"/>
                    </a:cubicBezTo>
                    <a:cubicBezTo>
                      <a:pt x="1347" y="1400"/>
                      <a:pt x="1141" y="1607"/>
                      <a:pt x="973" y="1607"/>
                    </a:cubicBezTo>
                    <a:cubicBezTo>
                      <a:pt x="883" y="1607"/>
                      <a:pt x="804" y="1548"/>
                      <a:pt x="755" y="1382"/>
                    </a:cubicBezTo>
                    <a:cubicBezTo>
                      <a:pt x="684" y="1145"/>
                      <a:pt x="745" y="867"/>
                      <a:pt x="876" y="687"/>
                    </a:cubicBezTo>
                    <a:cubicBezTo>
                      <a:pt x="1072" y="448"/>
                      <a:pt x="1390" y="310"/>
                      <a:pt x="1665" y="310"/>
                    </a:cubicBezTo>
                    <a:close/>
                    <a:moveTo>
                      <a:pt x="2134" y="1"/>
                    </a:moveTo>
                    <a:cubicBezTo>
                      <a:pt x="2036" y="1"/>
                      <a:pt x="1938" y="7"/>
                      <a:pt x="1840" y="20"/>
                    </a:cubicBezTo>
                    <a:cubicBezTo>
                      <a:pt x="1775" y="29"/>
                      <a:pt x="1711" y="41"/>
                      <a:pt x="1646" y="54"/>
                    </a:cubicBezTo>
                    <a:cubicBezTo>
                      <a:pt x="1428" y="104"/>
                      <a:pt x="1213" y="185"/>
                      <a:pt x="1008" y="303"/>
                    </a:cubicBezTo>
                    <a:cubicBezTo>
                      <a:pt x="515" y="589"/>
                      <a:pt x="172" y="1030"/>
                      <a:pt x="1" y="1530"/>
                    </a:cubicBezTo>
                    <a:cubicBezTo>
                      <a:pt x="313" y="2443"/>
                      <a:pt x="1172" y="3057"/>
                      <a:pt x="2136" y="3057"/>
                    </a:cubicBezTo>
                    <a:cubicBezTo>
                      <a:pt x="3102" y="3057"/>
                      <a:pt x="3961" y="2443"/>
                      <a:pt x="4273" y="1530"/>
                    </a:cubicBezTo>
                    <a:lnTo>
                      <a:pt x="4273" y="1530"/>
                    </a:lnTo>
                    <a:cubicBezTo>
                      <a:pt x="4282" y="1556"/>
                      <a:pt x="4290" y="1583"/>
                      <a:pt x="4298" y="1609"/>
                    </a:cubicBezTo>
                    <a:cubicBezTo>
                      <a:pt x="4291" y="1583"/>
                      <a:pt x="4282" y="1556"/>
                      <a:pt x="4273" y="1530"/>
                    </a:cubicBezTo>
                    <a:cubicBezTo>
                      <a:pt x="4273" y="1530"/>
                      <a:pt x="4273" y="1530"/>
                      <a:pt x="4273" y="1530"/>
                    </a:cubicBezTo>
                    <a:lnTo>
                      <a:pt x="4273" y="1530"/>
                    </a:lnTo>
                    <a:cubicBezTo>
                      <a:pt x="4227" y="1394"/>
                      <a:pt x="4167" y="1260"/>
                      <a:pt x="4092" y="1129"/>
                    </a:cubicBezTo>
                    <a:cubicBezTo>
                      <a:pt x="3906" y="808"/>
                      <a:pt x="3653" y="550"/>
                      <a:pt x="3360" y="362"/>
                    </a:cubicBezTo>
                    <a:cubicBezTo>
                      <a:pt x="2995" y="126"/>
                      <a:pt x="2568" y="1"/>
                      <a:pt x="21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8077406" y="3856048"/>
                <a:ext cx="477" cy="3819"/>
              </a:xfrm>
              <a:custGeom>
                <a:avLst/>
                <a:gdLst/>
                <a:ahLst/>
                <a:cxnLst/>
                <a:rect l="l" t="t" r="r" b="b"/>
                <a:pathLst>
                  <a:path w="6" h="48" extrusionOk="0">
                    <a:moveTo>
                      <a:pt x="1" y="48"/>
                    </a:moveTo>
                    <a:cubicBezTo>
                      <a:pt x="2" y="32"/>
                      <a:pt x="4" y="17"/>
                      <a:pt x="5" y="1"/>
                    </a:cubicBezTo>
                    <a:cubicBezTo>
                      <a:pt x="4" y="17"/>
                      <a:pt x="2" y="32"/>
                      <a:pt x="1" y="48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8080509" y="3837986"/>
                <a:ext cx="557" cy="2307"/>
              </a:xfrm>
              <a:custGeom>
                <a:avLst/>
                <a:gdLst/>
                <a:ahLst/>
                <a:cxnLst/>
                <a:rect l="l" t="t" r="r" b="b"/>
                <a:pathLst>
                  <a:path w="7" h="29" extrusionOk="0">
                    <a:moveTo>
                      <a:pt x="0" y="29"/>
                    </a:moveTo>
                    <a:cubicBezTo>
                      <a:pt x="2" y="20"/>
                      <a:pt x="5" y="11"/>
                      <a:pt x="6" y="1"/>
                    </a:cubicBezTo>
                    <a:cubicBezTo>
                      <a:pt x="5" y="11"/>
                      <a:pt x="2" y="20"/>
                      <a:pt x="0" y="29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8078838" y="3847295"/>
                <a:ext cx="318" cy="11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 extrusionOk="0">
                    <a:moveTo>
                      <a:pt x="1" y="13"/>
                    </a:moveTo>
                    <a:cubicBezTo>
                      <a:pt x="2" y="9"/>
                      <a:pt x="3" y="5"/>
                      <a:pt x="3" y="0"/>
                    </a:cubicBezTo>
                    <a:cubicBezTo>
                      <a:pt x="3" y="5"/>
                      <a:pt x="2" y="9"/>
                      <a:pt x="1" y="13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8076769" y="3863925"/>
                <a:ext cx="239" cy="4615"/>
              </a:xfrm>
              <a:custGeom>
                <a:avLst/>
                <a:gdLst/>
                <a:ahLst/>
                <a:cxnLst/>
                <a:rect l="l" t="t" r="r" b="b"/>
                <a:pathLst>
                  <a:path w="3" h="58" extrusionOk="0">
                    <a:moveTo>
                      <a:pt x="0" y="58"/>
                    </a:moveTo>
                    <a:cubicBezTo>
                      <a:pt x="1" y="39"/>
                      <a:pt x="1" y="20"/>
                      <a:pt x="3" y="0"/>
                    </a:cubicBezTo>
                    <a:cubicBezTo>
                      <a:pt x="1" y="20"/>
                      <a:pt x="1" y="39"/>
                      <a:pt x="0" y="58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8076530" y="3871643"/>
                <a:ext cx="159" cy="5251"/>
              </a:xfrm>
              <a:custGeom>
                <a:avLst/>
                <a:gdLst/>
                <a:ahLst/>
                <a:cxnLst/>
                <a:rect l="l" t="t" r="r" b="b"/>
                <a:pathLst>
                  <a:path w="2" h="66" extrusionOk="0">
                    <a:moveTo>
                      <a:pt x="0" y="65"/>
                    </a:moveTo>
                    <a:cubicBezTo>
                      <a:pt x="0" y="43"/>
                      <a:pt x="0" y="21"/>
                      <a:pt x="2" y="1"/>
                    </a:cubicBezTo>
                    <a:cubicBezTo>
                      <a:pt x="0" y="21"/>
                      <a:pt x="0" y="43"/>
                      <a:pt x="0" y="65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8084567" y="3821834"/>
                <a:ext cx="875" cy="2705"/>
              </a:xfrm>
              <a:custGeom>
                <a:avLst/>
                <a:gdLst/>
                <a:ahLst/>
                <a:cxnLst/>
                <a:rect l="l" t="t" r="r" b="b"/>
                <a:pathLst>
                  <a:path w="11" h="34" extrusionOk="0">
                    <a:moveTo>
                      <a:pt x="11" y="1"/>
                    </a:moveTo>
                    <a:lnTo>
                      <a:pt x="6" y="17"/>
                    </a:lnTo>
                    <a:cubicBezTo>
                      <a:pt x="8" y="11"/>
                      <a:pt x="10" y="6"/>
                      <a:pt x="11" y="1"/>
                    </a:cubicBezTo>
                    <a:close/>
                    <a:moveTo>
                      <a:pt x="6" y="17"/>
                    </a:moveTo>
                    <a:cubicBezTo>
                      <a:pt x="4" y="22"/>
                      <a:pt x="2" y="28"/>
                      <a:pt x="1" y="33"/>
                    </a:cubicBezTo>
                    <a:lnTo>
                      <a:pt x="6" y="17"/>
                    </a:ln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8082339" y="3829791"/>
                <a:ext cx="796" cy="2546"/>
              </a:xfrm>
              <a:custGeom>
                <a:avLst/>
                <a:gdLst/>
                <a:ahLst/>
                <a:cxnLst/>
                <a:rect l="l" t="t" r="r" b="b"/>
                <a:pathLst>
                  <a:path w="10" h="32" extrusionOk="0">
                    <a:moveTo>
                      <a:pt x="1" y="32"/>
                    </a:moveTo>
                    <a:cubicBezTo>
                      <a:pt x="4" y="21"/>
                      <a:pt x="7" y="11"/>
                      <a:pt x="10" y="1"/>
                    </a:cubicBezTo>
                    <a:cubicBezTo>
                      <a:pt x="7" y="11"/>
                      <a:pt x="4" y="21"/>
                      <a:pt x="1" y="32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8434900" y="3888432"/>
                <a:ext cx="477" cy="5331"/>
              </a:xfrm>
              <a:custGeom>
                <a:avLst/>
                <a:gdLst/>
                <a:ahLst/>
                <a:cxnLst/>
                <a:rect l="l" t="t" r="r" b="b"/>
                <a:pathLst>
                  <a:path w="6" h="67" extrusionOk="0">
                    <a:moveTo>
                      <a:pt x="5" y="0"/>
                    </a:moveTo>
                    <a:lnTo>
                      <a:pt x="5" y="0"/>
                    </a:lnTo>
                    <a:cubicBezTo>
                      <a:pt x="5" y="22"/>
                      <a:pt x="2" y="43"/>
                      <a:pt x="1" y="66"/>
                    </a:cubicBezTo>
                    <a:cubicBezTo>
                      <a:pt x="2" y="45"/>
                      <a:pt x="5" y="22"/>
                      <a:pt x="5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8431558" y="3915962"/>
                <a:ext cx="80" cy="159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8432911" y="3906891"/>
                <a:ext cx="477" cy="1989"/>
              </a:xfrm>
              <a:custGeom>
                <a:avLst/>
                <a:gdLst/>
                <a:ahLst/>
                <a:cxnLst/>
                <a:rect l="l" t="t" r="r" b="b"/>
                <a:pathLst>
                  <a:path w="6" h="25" extrusionOk="0">
                    <a:moveTo>
                      <a:pt x="5" y="1"/>
                    </a:moveTo>
                    <a:cubicBezTo>
                      <a:pt x="4" y="10"/>
                      <a:pt x="2" y="17"/>
                      <a:pt x="1" y="24"/>
                    </a:cubicBezTo>
                    <a:cubicBezTo>
                      <a:pt x="2" y="17"/>
                      <a:pt x="4" y="10"/>
                      <a:pt x="5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8430206" y="3834406"/>
                <a:ext cx="5251" cy="35328"/>
              </a:xfrm>
              <a:custGeom>
                <a:avLst/>
                <a:gdLst/>
                <a:ahLst/>
                <a:cxnLst/>
                <a:rect l="l" t="t" r="r" b="b"/>
                <a:pathLst>
                  <a:path w="66" h="4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8" y="148"/>
                      <a:pt x="60" y="296"/>
                      <a:pt x="66" y="444"/>
                    </a:cubicBezTo>
                    <a:cubicBezTo>
                      <a:pt x="60" y="295"/>
                      <a:pt x="38" y="146"/>
                      <a:pt x="1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8434104" y="3897661"/>
                <a:ext cx="557" cy="3819"/>
              </a:xfrm>
              <a:custGeom>
                <a:avLst/>
                <a:gdLst/>
                <a:ahLst/>
                <a:cxnLst/>
                <a:rect l="l" t="t" r="r" b="b"/>
                <a:pathLst>
                  <a:path w="7" h="48" extrusionOk="0">
                    <a:moveTo>
                      <a:pt x="6" y="0"/>
                    </a:moveTo>
                    <a:cubicBezTo>
                      <a:pt x="3" y="17"/>
                      <a:pt x="2" y="33"/>
                      <a:pt x="1" y="48"/>
                    </a:cubicBezTo>
                    <a:cubicBezTo>
                      <a:pt x="2" y="33"/>
                      <a:pt x="5" y="17"/>
                      <a:pt x="6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8435537" y="3870768"/>
                <a:ext cx="159" cy="5888"/>
              </a:xfrm>
              <a:custGeom>
                <a:avLst/>
                <a:gdLst/>
                <a:ahLst/>
                <a:cxnLst/>
                <a:rect l="l" t="t" r="r" b="b"/>
                <a:pathLst>
                  <a:path w="2" h="74" extrusionOk="0">
                    <a:moveTo>
                      <a:pt x="0" y="0"/>
                    </a:moveTo>
                    <a:cubicBezTo>
                      <a:pt x="2" y="25"/>
                      <a:pt x="2" y="50"/>
                      <a:pt x="2" y="73"/>
                    </a:cubicBezTo>
                    <a:cubicBezTo>
                      <a:pt x="2" y="49"/>
                      <a:pt x="2" y="25"/>
                      <a:pt x="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8435377" y="3878645"/>
                <a:ext cx="318" cy="6922"/>
              </a:xfrm>
              <a:custGeom>
                <a:avLst/>
                <a:gdLst/>
                <a:ahLst/>
                <a:cxnLst/>
                <a:rect l="l" t="t" r="r" b="b"/>
                <a:pathLst>
                  <a:path w="4" h="87" extrusionOk="0">
                    <a:moveTo>
                      <a:pt x="4" y="1"/>
                    </a:moveTo>
                    <a:cubicBezTo>
                      <a:pt x="4" y="30"/>
                      <a:pt x="2" y="58"/>
                      <a:pt x="1" y="86"/>
                    </a:cubicBezTo>
                    <a:cubicBezTo>
                      <a:pt x="2" y="58"/>
                      <a:pt x="4" y="30"/>
                      <a:pt x="4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8428375" y="3827085"/>
                <a:ext cx="1830" cy="6525"/>
              </a:xfrm>
              <a:custGeom>
                <a:avLst/>
                <a:gdLst/>
                <a:ahLst/>
                <a:cxnLst/>
                <a:rect l="l" t="t" r="r" b="b"/>
                <a:pathLst>
                  <a:path w="23" h="82" extrusionOk="0">
                    <a:moveTo>
                      <a:pt x="0" y="1"/>
                    </a:moveTo>
                    <a:cubicBezTo>
                      <a:pt x="8" y="27"/>
                      <a:pt x="15" y="55"/>
                      <a:pt x="22" y="82"/>
                    </a:cubicBezTo>
                    <a:cubicBezTo>
                      <a:pt x="15" y="55"/>
                      <a:pt x="8" y="27"/>
                      <a:pt x="0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240200" y="4056636"/>
                <a:ext cx="5570" cy="557"/>
              </a:xfrm>
              <a:custGeom>
                <a:avLst/>
                <a:gdLst/>
                <a:ahLst/>
                <a:cxnLst/>
                <a:rect l="l" t="t" r="r" b="b"/>
                <a:pathLst>
                  <a:path w="70" h="7" extrusionOk="0">
                    <a:moveTo>
                      <a:pt x="70" y="7"/>
                    </a:moveTo>
                    <a:cubicBezTo>
                      <a:pt x="46" y="5"/>
                      <a:pt x="22" y="4"/>
                      <a:pt x="0" y="1"/>
                    </a:cubicBezTo>
                    <a:cubicBezTo>
                      <a:pt x="22" y="4"/>
                      <a:pt x="46" y="5"/>
                      <a:pt x="70" y="7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8217841" y="4053294"/>
                <a:ext cx="159" cy="159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2" y="2"/>
                    </a:moveTo>
                    <a:cubicBezTo>
                      <a:pt x="2" y="2"/>
                      <a:pt x="0" y="2"/>
                      <a:pt x="0" y="0"/>
                    </a:cubicBezTo>
                    <a:cubicBezTo>
                      <a:pt x="0" y="2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8232322" y="4055840"/>
                <a:ext cx="3978" cy="557"/>
              </a:xfrm>
              <a:custGeom>
                <a:avLst/>
                <a:gdLst/>
                <a:ahLst/>
                <a:cxnLst/>
                <a:rect l="l" t="t" r="r" b="b"/>
                <a:pathLst>
                  <a:path w="50" h="7" extrusionOk="0">
                    <a:moveTo>
                      <a:pt x="49" y="6"/>
                    </a:moveTo>
                    <a:cubicBezTo>
                      <a:pt x="33" y="5"/>
                      <a:pt x="17" y="2"/>
                      <a:pt x="1" y="1"/>
                    </a:cubicBezTo>
                    <a:cubicBezTo>
                      <a:pt x="17" y="2"/>
                      <a:pt x="33" y="5"/>
                      <a:pt x="49" y="6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8224923" y="4054647"/>
                <a:ext cx="2069" cy="477"/>
              </a:xfrm>
              <a:custGeom>
                <a:avLst/>
                <a:gdLst/>
                <a:ahLst/>
                <a:cxnLst/>
                <a:rect l="l" t="t" r="r" b="b"/>
                <a:pathLst>
                  <a:path w="26" h="6" extrusionOk="0">
                    <a:moveTo>
                      <a:pt x="1" y="1"/>
                    </a:moveTo>
                    <a:cubicBezTo>
                      <a:pt x="10" y="2"/>
                      <a:pt x="17" y="4"/>
                      <a:pt x="26" y="5"/>
                    </a:cubicBezTo>
                    <a:cubicBezTo>
                      <a:pt x="19" y="4"/>
                      <a:pt x="10" y="2"/>
                      <a:pt x="1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8166521" y="4033482"/>
                <a:ext cx="3421" cy="2069"/>
              </a:xfrm>
              <a:custGeom>
                <a:avLst/>
                <a:gdLst/>
                <a:ahLst/>
                <a:cxnLst/>
                <a:rect l="l" t="t" r="r" b="b"/>
                <a:pathLst>
                  <a:path w="43" h="26" extrusionOk="0">
                    <a:moveTo>
                      <a:pt x="0" y="0"/>
                    </a:moveTo>
                    <a:cubicBezTo>
                      <a:pt x="13" y="9"/>
                      <a:pt x="28" y="16"/>
                      <a:pt x="43" y="25"/>
                    </a:cubicBezTo>
                    <a:cubicBezTo>
                      <a:pt x="28" y="16"/>
                      <a:pt x="15" y="9"/>
                      <a:pt x="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123236" y="3998791"/>
                <a:ext cx="32464" cy="28087"/>
              </a:xfrm>
              <a:custGeom>
                <a:avLst/>
                <a:gdLst/>
                <a:ahLst/>
                <a:cxnLst/>
                <a:rect l="l" t="t" r="r" b="b"/>
                <a:pathLst>
                  <a:path w="408" h="353" extrusionOk="0">
                    <a:moveTo>
                      <a:pt x="1" y="0"/>
                    </a:moveTo>
                    <a:cubicBezTo>
                      <a:pt x="124" y="136"/>
                      <a:pt x="260" y="252"/>
                      <a:pt x="407" y="352"/>
                    </a:cubicBezTo>
                    <a:cubicBezTo>
                      <a:pt x="258" y="251"/>
                      <a:pt x="123" y="133"/>
                      <a:pt x="1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8155699" y="4026799"/>
                <a:ext cx="7002" cy="4535"/>
              </a:xfrm>
              <a:custGeom>
                <a:avLst/>
                <a:gdLst/>
                <a:ahLst/>
                <a:cxnLst/>
                <a:rect l="l" t="t" r="r" b="b"/>
                <a:pathLst>
                  <a:path w="88" h="57" extrusionOk="0">
                    <a:moveTo>
                      <a:pt x="87" y="56"/>
                    </a:moveTo>
                    <a:cubicBezTo>
                      <a:pt x="58" y="39"/>
                      <a:pt x="29" y="19"/>
                      <a:pt x="1" y="0"/>
                    </a:cubicBezTo>
                    <a:cubicBezTo>
                      <a:pt x="29" y="19"/>
                      <a:pt x="58" y="39"/>
                      <a:pt x="87" y="56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8109153" y="3981048"/>
                <a:ext cx="2228" cy="3262"/>
              </a:xfrm>
              <a:custGeom>
                <a:avLst/>
                <a:gdLst/>
                <a:ahLst/>
                <a:cxnLst/>
                <a:rect l="l" t="t" r="r" b="b"/>
                <a:pathLst>
                  <a:path w="28" h="41" extrusionOk="0">
                    <a:moveTo>
                      <a:pt x="27" y="41"/>
                    </a:moveTo>
                    <a:cubicBezTo>
                      <a:pt x="19" y="27"/>
                      <a:pt x="10" y="14"/>
                      <a:pt x="1" y="1"/>
                    </a:cubicBezTo>
                    <a:cubicBezTo>
                      <a:pt x="10" y="14"/>
                      <a:pt x="19" y="27"/>
                      <a:pt x="27" y="4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8118542" y="3993301"/>
                <a:ext cx="4535" cy="5331"/>
              </a:xfrm>
              <a:custGeom>
                <a:avLst/>
                <a:gdLst/>
                <a:ahLst/>
                <a:cxnLst/>
                <a:rect l="l" t="t" r="r" b="b"/>
                <a:pathLst>
                  <a:path w="57" h="67" extrusionOk="0">
                    <a:moveTo>
                      <a:pt x="57" y="66"/>
                    </a:moveTo>
                    <a:cubicBezTo>
                      <a:pt x="38" y="44"/>
                      <a:pt x="18" y="22"/>
                      <a:pt x="1" y="0"/>
                    </a:cubicBezTo>
                    <a:cubicBezTo>
                      <a:pt x="18" y="22"/>
                      <a:pt x="38" y="44"/>
                      <a:pt x="57" y="66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8248236" y="4057273"/>
                <a:ext cx="716" cy="80"/>
              </a:xfrm>
              <a:custGeom>
                <a:avLst/>
                <a:gdLst/>
                <a:ahLst/>
                <a:cxnLst/>
                <a:rect l="l" t="t" r="r" b="b"/>
                <a:pathLst>
                  <a:path w="9" h="1" extrusionOk="0">
                    <a:moveTo>
                      <a:pt x="1" y="0"/>
                    </a:moveTo>
                    <a:cubicBezTo>
                      <a:pt x="4" y="0"/>
                      <a:pt x="7" y="0"/>
                      <a:pt x="8" y="0"/>
                    </a:cubicBezTo>
                    <a:lnTo>
                      <a:pt x="8" y="0"/>
                    </a:lnTo>
                    <a:cubicBezTo>
                      <a:pt x="7" y="0"/>
                      <a:pt x="4" y="0"/>
                      <a:pt x="1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8113768" y="3987413"/>
                <a:ext cx="3342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42" h="54" extrusionOk="0">
                    <a:moveTo>
                      <a:pt x="42" y="54"/>
                    </a:moveTo>
                    <a:cubicBezTo>
                      <a:pt x="28" y="36"/>
                      <a:pt x="15" y="18"/>
                      <a:pt x="0" y="1"/>
                    </a:cubicBezTo>
                    <a:cubicBezTo>
                      <a:pt x="15" y="18"/>
                      <a:pt x="28" y="36"/>
                      <a:pt x="42" y="54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8095865" y="3958928"/>
                <a:ext cx="637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8" h="16" extrusionOk="0">
                    <a:moveTo>
                      <a:pt x="7" y="15"/>
                    </a:moveTo>
                    <a:cubicBezTo>
                      <a:pt x="4" y="11"/>
                      <a:pt x="3" y="5"/>
                      <a:pt x="0" y="1"/>
                    </a:cubicBezTo>
                    <a:cubicBezTo>
                      <a:pt x="3" y="5"/>
                      <a:pt x="4" y="11"/>
                      <a:pt x="7" y="15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8100082" y="3966885"/>
                <a:ext cx="875" cy="1512"/>
              </a:xfrm>
              <a:custGeom>
                <a:avLst/>
                <a:gdLst/>
                <a:ahLst/>
                <a:cxnLst/>
                <a:rect l="l" t="t" r="r" b="b"/>
                <a:pathLst>
                  <a:path w="11" h="19" extrusionOk="0">
                    <a:moveTo>
                      <a:pt x="0" y="1"/>
                    </a:moveTo>
                    <a:cubicBezTo>
                      <a:pt x="4" y="7"/>
                      <a:pt x="7" y="13"/>
                      <a:pt x="10" y="18"/>
                    </a:cubicBezTo>
                    <a:cubicBezTo>
                      <a:pt x="9" y="16"/>
                      <a:pt x="7" y="13"/>
                      <a:pt x="6" y="10"/>
                    </a:cubicBezTo>
                    <a:cubicBezTo>
                      <a:pt x="4" y="7"/>
                      <a:pt x="3" y="4"/>
                      <a:pt x="0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088306" y="3942060"/>
                <a:ext cx="955" cy="2069"/>
              </a:xfrm>
              <a:custGeom>
                <a:avLst/>
                <a:gdLst/>
                <a:ahLst/>
                <a:cxnLst/>
                <a:rect l="l" t="t" r="r" b="b"/>
                <a:pathLst>
                  <a:path w="12" h="26" extrusionOk="0">
                    <a:moveTo>
                      <a:pt x="1" y="1"/>
                    </a:moveTo>
                    <a:cubicBezTo>
                      <a:pt x="4" y="9"/>
                      <a:pt x="7" y="17"/>
                      <a:pt x="11" y="26"/>
                    </a:cubicBezTo>
                    <a:cubicBezTo>
                      <a:pt x="7" y="17"/>
                      <a:pt x="4" y="8"/>
                      <a:pt x="1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8085203" y="3933307"/>
                <a:ext cx="1114" cy="2864"/>
              </a:xfrm>
              <a:custGeom>
                <a:avLst/>
                <a:gdLst/>
                <a:ahLst/>
                <a:cxnLst/>
                <a:rect l="l" t="t" r="r" b="b"/>
                <a:pathLst>
                  <a:path w="14" h="36" extrusionOk="0">
                    <a:moveTo>
                      <a:pt x="13" y="35"/>
                    </a:moveTo>
                    <a:cubicBezTo>
                      <a:pt x="9" y="24"/>
                      <a:pt x="4" y="12"/>
                      <a:pt x="0" y="0"/>
                    </a:cubicBezTo>
                    <a:cubicBezTo>
                      <a:pt x="4" y="12"/>
                      <a:pt x="9" y="24"/>
                      <a:pt x="13" y="35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8104617" y="3974284"/>
                <a:ext cx="1353" cy="2228"/>
              </a:xfrm>
              <a:custGeom>
                <a:avLst/>
                <a:gdLst/>
                <a:ahLst/>
                <a:cxnLst/>
                <a:rect l="l" t="t" r="r" b="b"/>
                <a:pathLst>
                  <a:path w="17" h="28" extrusionOk="0">
                    <a:moveTo>
                      <a:pt x="17" y="27"/>
                    </a:moveTo>
                    <a:cubicBezTo>
                      <a:pt x="11" y="18"/>
                      <a:pt x="6" y="9"/>
                      <a:pt x="1" y="1"/>
                    </a:cubicBezTo>
                    <a:cubicBezTo>
                      <a:pt x="6" y="9"/>
                      <a:pt x="11" y="18"/>
                      <a:pt x="17" y="27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8077565" y="3897104"/>
                <a:ext cx="875" cy="6763"/>
              </a:xfrm>
              <a:custGeom>
                <a:avLst/>
                <a:gdLst/>
                <a:ahLst/>
                <a:cxnLst/>
                <a:rect l="l" t="t" r="r" b="b"/>
                <a:pathLst>
                  <a:path w="11" h="85" extrusionOk="0">
                    <a:moveTo>
                      <a:pt x="11" y="84"/>
                    </a:moveTo>
                    <a:cubicBezTo>
                      <a:pt x="6" y="56"/>
                      <a:pt x="3" y="28"/>
                      <a:pt x="0" y="0"/>
                    </a:cubicBezTo>
                    <a:cubicBezTo>
                      <a:pt x="3" y="28"/>
                      <a:pt x="6" y="56"/>
                      <a:pt x="11" y="84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8076769" y="3887954"/>
                <a:ext cx="637" cy="7320"/>
              </a:xfrm>
              <a:custGeom>
                <a:avLst/>
                <a:gdLst/>
                <a:ahLst/>
                <a:cxnLst/>
                <a:rect l="l" t="t" r="r" b="b"/>
                <a:pathLst>
                  <a:path w="8" h="92" extrusionOk="0">
                    <a:moveTo>
                      <a:pt x="0" y="0"/>
                    </a:moveTo>
                    <a:cubicBezTo>
                      <a:pt x="1" y="31"/>
                      <a:pt x="4" y="61"/>
                      <a:pt x="7" y="92"/>
                    </a:cubicBezTo>
                    <a:cubicBezTo>
                      <a:pt x="4" y="61"/>
                      <a:pt x="1" y="30"/>
                      <a:pt x="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8091807" y="3950653"/>
                <a:ext cx="796" cy="1432"/>
              </a:xfrm>
              <a:custGeom>
                <a:avLst/>
                <a:gdLst/>
                <a:ahLst/>
                <a:cxnLst/>
                <a:rect l="l" t="t" r="r" b="b"/>
                <a:pathLst>
                  <a:path w="10" h="18" extrusionOk="0">
                    <a:moveTo>
                      <a:pt x="10" y="18"/>
                    </a:moveTo>
                    <a:cubicBezTo>
                      <a:pt x="7" y="12"/>
                      <a:pt x="4" y="6"/>
                      <a:pt x="1" y="0"/>
                    </a:cubicBezTo>
                    <a:cubicBezTo>
                      <a:pt x="4" y="6"/>
                      <a:pt x="7" y="12"/>
                      <a:pt x="10" y="18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8082577" y="3924396"/>
                <a:ext cx="1114" cy="3899"/>
              </a:xfrm>
              <a:custGeom>
                <a:avLst/>
                <a:gdLst/>
                <a:ahLst/>
                <a:cxnLst/>
                <a:rect l="l" t="t" r="r" b="b"/>
                <a:pathLst>
                  <a:path w="14" h="49" extrusionOk="0">
                    <a:moveTo>
                      <a:pt x="14" y="49"/>
                    </a:moveTo>
                    <a:cubicBezTo>
                      <a:pt x="9" y="33"/>
                      <a:pt x="5" y="16"/>
                      <a:pt x="1" y="0"/>
                    </a:cubicBezTo>
                    <a:cubicBezTo>
                      <a:pt x="5" y="16"/>
                      <a:pt x="9" y="33"/>
                      <a:pt x="14" y="49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8080350" y="3915325"/>
                <a:ext cx="1273" cy="50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63" extrusionOk="0">
                    <a:moveTo>
                      <a:pt x="15" y="63"/>
                    </a:moveTo>
                    <a:cubicBezTo>
                      <a:pt x="11" y="42"/>
                      <a:pt x="5" y="21"/>
                      <a:pt x="1" y="1"/>
                    </a:cubicBezTo>
                    <a:cubicBezTo>
                      <a:pt x="5" y="21"/>
                      <a:pt x="11" y="42"/>
                      <a:pt x="15" y="63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8078758" y="3906175"/>
                <a:ext cx="1114" cy="5968"/>
              </a:xfrm>
              <a:custGeom>
                <a:avLst/>
                <a:gdLst/>
                <a:ahLst/>
                <a:cxnLst/>
                <a:rect l="l" t="t" r="r" b="b"/>
                <a:pathLst>
                  <a:path w="14" h="75" extrusionOk="0">
                    <a:moveTo>
                      <a:pt x="13" y="75"/>
                    </a:moveTo>
                    <a:cubicBezTo>
                      <a:pt x="9" y="51"/>
                      <a:pt x="4" y="26"/>
                      <a:pt x="0" y="1"/>
                    </a:cubicBezTo>
                    <a:cubicBezTo>
                      <a:pt x="4" y="26"/>
                      <a:pt x="9" y="51"/>
                      <a:pt x="13" y="75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8076530" y="3819845"/>
                <a:ext cx="359168" cy="237509"/>
              </a:xfrm>
              <a:custGeom>
                <a:avLst/>
                <a:gdLst/>
                <a:ahLst/>
                <a:cxnLst/>
                <a:rect l="l" t="t" r="r" b="b"/>
                <a:pathLst>
                  <a:path w="4514" h="2985" extrusionOk="0">
                    <a:moveTo>
                      <a:pt x="121" y="1"/>
                    </a:moveTo>
                    <a:cubicBezTo>
                      <a:pt x="118" y="8"/>
                      <a:pt x="115" y="17"/>
                      <a:pt x="112" y="26"/>
                    </a:cubicBezTo>
                    <a:cubicBezTo>
                      <a:pt x="109" y="37"/>
                      <a:pt x="105" y="48"/>
                      <a:pt x="102" y="60"/>
                    </a:cubicBezTo>
                    <a:cubicBezTo>
                      <a:pt x="94" y="82"/>
                      <a:pt x="88" y="104"/>
                      <a:pt x="83" y="126"/>
                    </a:cubicBezTo>
                    <a:cubicBezTo>
                      <a:pt x="80" y="136"/>
                      <a:pt x="77" y="148"/>
                      <a:pt x="74" y="158"/>
                    </a:cubicBezTo>
                    <a:cubicBezTo>
                      <a:pt x="68" y="182"/>
                      <a:pt x="62" y="205"/>
                      <a:pt x="56" y="230"/>
                    </a:cubicBezTo>
                    <a:cubicBezTo>
                      <a:pt x="55" y="239"/>
                      <a:pt x="52" y="250"/>
                      <a:pt x="50" y="258"/>
                    </a:cubicBezTo>
                    <a:cubicBezTo>
                      <a:pt x="43" y="288"/>
                      <a:pt x="38" y="317"/>
                      <a:pt x="32" y="347"/>
                    </a:cubicBezTo>
                    <a:cubicBezTo>
                      <a:pt x="32" y="350"/>
                      <a:pt x="31" y="354"/>
                      <a:pt x="31" y="358"/>
                    </a:cubicBezTo>
                    <a:cubicBezTo>
                      <a:pt x="25" y="391"/>
                      <a:pt x="21" y="425"/>
                      <a:pt x="16" y="457"/>
                    </a:cubicBezTo>
                    <a:cubicBezTo>
                      <a:pt x="15" y="472"/>
                      <a:pt x="13" y="488"/>
                      <a:pt x="12" y="503"/>
                    </a:cubicBezTo>
                    <a:cubicBezTo>
                      <a:pt x="10" y="520"/>
                      <a:pt x="7" y="538"/>
                      <a:pt x="6" y="554"/>
                    </a:cubicBezTo>
                    <a:cubicBezTo>
                      <a:pt x="4" y="574"/>
                      <a:pt x="4" y="593"/>
                      <a:pt x="3" y="612"/>
                    </a:cubicBezTo>
                    <a:cubicBezTo>
                      <a:pt x="3" y="625"/>
                      <a:pt x="2" y="638"/>
                      <a:pt x="2" y="652"/>
                    </a:cubicBezTo>
                    <a:cubicBezTo>
                      <a:pt x="0" y="674"/>
                      <a:pt x="0" y="694"/>
                      <a:pt x="0" y="716"/>
                    </a:cubicBezTo>
                    <a:cubicBezTo>
                      <a:pt x="0" y="721"/>
                      <a:pt x="0" y="725"/>
                      <a:pt x="0" y="730"/>
                    </a:cubicBezTo>
                    <a:cubicBezTo>
                      <a:pt x="0" y="734"/>
                      <a:pt x="0" y="738"/>
                      <a:pt x="0" y="743"/>
                    </a:cubicBezTo>
                    <a:cubicBezTo>
                      <a:pt x="0" y="774"/>
                      <a:pt x="2" y="805"/>
                      <a:pt x="3" y="836"/>
                    </a:cubicBezTo>
                    <a:cubicBezTo>
                      <a:pt x="3" y="837"/>
                      <a:pt x="3" y="840"/>
                      <a:pt x="3" y="842"/>
                    </a:cubicBezTo>
                    <a:cubicBezTo>
                      <a:pt x="3" y="846"/>
                      <a:pt x="3" y="850"/>
                      <a:pt x="3" y="856"/>
                    </a:cubicBezTo>
                    <a:cubicBezTo>
                      <a:pt x="4" y="887"/>
                      <a:pt x="7" y="917"/>
                      <a:pt x="10" y="948"/>
                    </a:cubicBezTo>
                    <a:cubicBezTo>
                      <a:pt x="10" y="955"/>
                      <a:pt x="12" y="964"/>
                      <a:pt x="13" y="971"/>
                    </a:cubicBezTo>
                    <a:cubicBezTo>
                      <a:pt x="16" y="999"/>
                      <a:pt x="19" y="1027"/>
                      <a:pt x="24" y="1055"/>
                    </a:cubicBezTo>
                    <a:cubicBezTo>
                      <a:pt x="25" y="1065"/>
                      <a:pt x="27" y="1076"/>
                      <a:pt x="28" y="1086"/>
                    </a:cubicBezTo>
                    <a:cubicBezTo>
                      <a:pt x="32" y="1111"/>
                      <a:pt x="37" y="1136"/>
                      <a:pt x="41" y="1160"/>
                    </a:cubicBezTo>
                    <a:cubicBezTo>
                      <a:pt x="44" y="1174"/>
                      <a:pt x="47" y="1188"/>
                      <a:pt x="49" y="1201"/>
                    </a:cubicBezTo>
                    <a:cubicBezTo>
                      <a:pt x="53" y="1221"/>
                      <a:pt x="59" y="1242"/>
                      <a:pt x="63" y="1263"/>
                    </a:cubicBezTo>
                    <a:cubicBezTo>
                      <a:pt x="68" y="1280"/>
                      <a:pt x="72" y="1297"/>
                      <a:pt x="77" y="1314"/>
                    </a:cubicBezTo>
                    <a:cubicBezTo>
                      <a:pt x="81" y="1330"/>
                      <a:pt x="85" y="1347"/>
                      <a:pt x="90" y="1363"/>
                    </a:cubicBezTo>
                    <a:cubicBezTo>
                      <a:pt x="96" y="1383"/>
                      <a:pt x="103" y="1406"/>
                      <a:pt x="109" y="1426"/>
                    </a:cubicBezTo>
                    <a:cubicBezTo>
                      <a:pt x="113" y="1438"/>
                      <a:pt x="118" y="1450"/>
                      <a:pt x="122" y="1461"/>
                    </a:cubicBezTo>
                    <a:cubicBezTo>
                      <a:pt x="130" y="1487"/>
                      <a:pt x="139" y="1512"/>
                      <a:pt x="149" y="1537"/>
                    </a:cubicBezTo>
                    <a:cubicBezTo>
                      <a:pt x="152" y="1545"/>
                      <a:pt x="155" y="1554"/>
                      <a:pt x="159" y="1562"/>
                    </a:cubicBezTo>
                    <a:cubicBezTo>
                      <a:pt x="169" y="1590"/>
                      <a:pt x="181" y="1618"/>
                      <a:pt x="193" y="1644"/>
                    </a:cubicBezTo>
                    <a:cubicBezTo>
                      <a:pt x="196" y="1650"/>
                      <a:pt x="199" y="1656"/>
                      <a:pt x="202" y="1662"/>
                    </a:cubicBezTo>
                    <a:cubicBezTo>
                      <a:pt x="215" y="1691"/>
                      <a:pt x="228" y="1721"/>
                      <a:pt x="243" y="1749"/>
                    </a:cubicBezTo>
                    <a:cubicBezTo>
                      <a:pt x="245" y="1753"/>
                      <a:pt x="247" y="1759"/>
                      <a:pt x="250" y="1763"/>
                    </a:cubicBezTo>
                    <a:cubicBezTo>
                      <a:pt x="265" y="1793"/>
                      <a:pt x="280" y="1821"/>
                      <a:pt x="296" y="1849"/>
                    </a:cubicBezTo>
                    <a:cubicBezTo>
                      <a:pt x="300" y="1855"/>
                      <a:pt x="303" y="1861"/>
                      <a:pt x="306" y="1866"/>
                    </a:cubicBezTo>
                    <a:cubicBezTo>
                      <a:pt x="321" y="1892"/>
                      <a:pt x="337" y="1917"/>
                      <a:pt x="354" y="1942"/>
                    </a:cubicBezTo>
                    <a:cubicBezTo>
                      <a:pt x="358" y="1950"/>
                      <a:pt x="364" y="1959"/>
                      <a:pt x="370" y="1968"/>
                    </a:cubicBezTo>
                    <a:cubicBezTo>
                      <a:pt x="383" y="1987"/>
                      <a:pt x="396" y="2008"/>
                      <a:pt x="411" y="2027"/>
                    </a:cubicBezTo>
                    <a:cubicBezTo>
                      <a:pt x="420" y="2040"/>
                      <a:pt x="429" y="2053"/>
                      <a:pt x="437" y="2065"/>
                    </a:cubicBezTo>
                    <a:cubicBezTo>
                      <a:pt x="448" y="2080"/>
                      <a:pt x="458" y="2093"/>
                      <a:pt x="468" y="2107"/>
                    </a:cubicBezTo>
                    <a:cubicBezTo>
                      <a:pt x="482" y="2124"/>
                      <a:pt x="496" y="2142"/>
                      <a:pt x="510" y="2160"/>
                    </a:cubicBezTo>
                    <a:cubicBezTo>
                      <a:pt x="515" y="2165"/>
                      <a:pt x="521" y="2173"/>
                      <a:pt x="527" y="2180"/>
                    </a:cubicBezTo>
                    <a:cubicBezTo>
                      <a:pt x="546" y="2202"/>
                      <a:pt x="566" y="2224"/>
                      <a:pt x="585" y="2246"/>
                    </a:cubicBezTo>
                    <a:cubicBezTo>
                      <a:pt x="586" y="2248"/>
                      <a:pt x="588" y="2248"/>
                      <a:pt x="588" y="2249"/>
                    </a:cubicBezTo>
                    <a:cubicBezTo>
                      <a:pt x="708" y="2382"/>
                      <a:pt x="845" y="2500"/>
                      <a:pt x="994" y="2601"/>
                    </a:cubicBezTo>
                    <a:lnTo>
                      <a:pt x="996" y="2601"/>
                    </a:lnTo>
                    <a:cubicBezTo>
                      <a:pt x="1024" y="2620"/>
                      <a:pt x="1053" y="2640"/>
                      <a:pt x="1082" y="2657"/>
                    </a:cubicBezTo>
                    <a:cubicBezTo>
                      <a:pt x="1099" y="2668"/>
                      <a:pt x="1115" y="2676"/>
                      <a:pt x="1131" y="2685"/>
                    </a:cubicBezTo>
                    <a:cubicBezTo>
                      <a:pt x="1144" y="2694"/>
                      <a:pt x="1159" y="2701"/>
                      <a:pt x="1174" y="2710"/>
                    </a:cubicBezTo>
                    <a:cubicBezTo>
                      <a:pt x="1359" y="2812"/>
                      <a:pt x="1563" y="2888"/>
                      <a:pt x="1776" y="2934"/>
                    </a:cubicBezTo>
                    <a:cubicBezTo>
                      <a:pt x="1776" y="2934"/>
                      <a:pt x="1778" y="2936"/>
                      <a:pt x="1778" y="2936"/>
                    </a:cubicBezTo>
                    <a:cubicBezTo>
                      <a:pt x="1807" y="2941"/>
                      <a:pt x="1836" y="2947"/>
                      <a:pt x="1866" y="2952"/>
                    </a:cubicBezTo>
                    <a:cubicBezTo>
                      <a:pt x="1875" y="2953"/>
                      <a:pt x="1882" y="2955"/>
                      <a:pt x="1891" y="2956"/>
                    </a:cubicBezTo>
                    <a:cubicBezTo>
                      <a:pt x="1914" y="2961"/>
                      <a:pt x="1937" y="2964"/>
                      <a:pt x="1959" y="2967"/>
                    </a:cubicBezTo>
                    <a:cubicBezTo>
                      <a:pt x="1975" y="2968"/>
                      <a:pt x="1991" y="2971"/>
                      <a:pt x="2007" y="2972"/>
                    </a:cubicBezTo>
                    <a:cubicBezTo>
                      <a:pt x="2023" y="2974"/>
                      <a:pt x="2041" y="2975"/>
                      <a:pt x="2057" y="2977"/>
                    </a:cubicBezTo>
                    <a:cubicBezTo>
                      <a:pt x="2079" y="2980"/>
                      <a:pt x="2103" y="2981"/>
                      <a:pt x="2127" y="2983"/>
                    </a:cubicBezTo>
                    <a:cubicBezTo>
                      <a:pt x="2138" y="2983"/>
                      <a:pt x="2149" y="2984"/>
                      <a:pt x="2159" y="2984"/>
                    </a:cubicBezTo>
                    <a:lnTo>
                      <a:pt x="2166" y="2984"/>
                    </a:lnTo>
                    <a:cubicBezTo>
                      <a:pt x="2545" y="2267"/>
                      <a:pt x="3297" y="1777"/>
                      <a:pt x="4165" y="1777"/>
                    </a:cubicBezTo>
                    <a:cubicBezTo>
                      <a:pt x="4196" y="1777"/>
                      <a:pt x="4225" y="1778"/>
                      <a:pt x="4254" y="1780"/>
                    </a:cubicBezTo>
                    <a:cubicBezTo>
                      <a:pt x="4349" y="1601"/>
                      <a:pt x="4419" y="1410"/>
                      <a:pt x="4462" y="1208"/>
                    </a:cubicBezTo>
                    <a:cubicBezTo>
                      <a:pt x="4469" y="1179"/>
                      <a:pt x="4474" y="1149"/>
                      <a:pt x="4480" y="1118"/>
                    </a:cubicBezTo>
                    <a:cubicBezTo>
                      <a:pt x="4481" y="1111"/>
                      <a:pt x="4483" y="1104"/>
                      <a:pt x="4484" y="1095"/>
                    </a:cubicBezTo>
                    <a:cubicBezTo>
                      <a:pt x="4487" y="1073"/>
                      <a:pt x="4492" y="1049"/>
                      <a:pt x="4495" y="1026"/>
                    </a:cubicBezTo>
                    <a:cubicBezTo>
                      <a:pt x="4496" y="1009"/>
                      <a:pt x="4497" y="995"/>
                      <a:pt x="4500" y="978"/>
                    </a:cubicBezTo>
                    <a:cubicBezTo>
                      <a:pt x="4502" y="962"/>
                      <a:pt x="4503" y="945"/>
                      <a:pt x="4505" y="928"/>
                    </a:cubicBezTo>
                    <a:cubicBezTo>
                      <a:pt x="4506" y="905"/>
                      <a:pt x="4508" y="883"/>
                      <a:pt x="4509" y="859"/>
                    </a:cubicBezTo>
                    <a:cubicBezTo>
                      <a:pt x="4511" y="849"/>
                      <a:pt x="4511" y="837"/>
                      <a:pt x="4511" y="825"/>
                    </a:cubicBezTo>
                    <a:cubicBezTo>
                      <a:pt x="4512" y="797"/>
                      <a:pt x="4514" y="769"/>
                      <a:pt x="4514" y="740"/>
                    </a:cubicBezTo>
                    <a:cubicBezTo>
                      <a:pt x="4514" y="737"/>
                      <a:pt x="4514" y="733"/>
                      <a:pt x="4514" y="730"/>
                    </a:cubicBezTo>
                    <a:cubicBezTo>
                      <a:pt x="4514" y="724"/>
                      <a:pt x="4514" y="719"/>
                      <a:pt x="4514" y="713"/>
                    </a:cubicBezTo>
                    <a:cubicBezTo>
                      <a:pt x="4514" y="690"/>
                      <a:pt x="4514" y="665"/>
                      <a:pt x="4512" y="640"/>
                    </a:cubicBezTo>
                    <a:cubicBezTo>
                      <a:pt x="4512" y="635"/>
                      <a:pt x="4512" y="631"/>
                      <a:pt x="4511" y="627"/>
                    </a:cubicBezTo>
                    <a:cubicBezTo>
                      <a:pt x="4505" y="478"/>
                      <a:pt x="4483" y="329"/>
                      <a:pt x="4446" y="183"/>
                    </a:cubicBezTo>
                    <a:cubicBezTo>
                      <a:pt x="4446" y="180"/>
                      <a:pt x="4444" y="177"/>
                      <a:pt x="4444" y="173"/>
                    </a:cubicBezTo>
                    <a:cubicBezTo>
                      <a:pt x="4437" y="146"/>
                      <a:pt x="4430" y="118"/>
                      <a:pt x="4422" y="92"/>
                    </a:cubicBezTo>
                    <a:lnTo>
                      <a:pt x="4418" y="82"/>
                    </a:lnTo>
                    <a:cubicBezTo>
                      <a:pt x="4411" y="54"/>
                      <a:pt x="4402" y="27"/>
                      <a:pt x="4393" y="1"/>
                    </a:cubicBezTo>
                    <a:cubicBezTo>
                      <a:pt x="4081" y="914"/>
                      <a:pt x="3222" y="1528"/>
                      <a:pt x="2256" y="1528"/>
                    </a:cubicBezTo>
                    <a:cubicBezTo>
                      <a:pt x="1292" y="1528"/>
                      <a:pt x="433" y="914"/>
                      <a:pt x="121" y="1"/>
                    </a:cubicBezTo>
                    <a:close/>
                  </a:path>
                </a:pathLst>
              </a:custGeom>
              <a:solidFill>
                <a:srgbClr val="82C1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8140502" y="3722853"/>
                <a:ext cx="124125" cy="103358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1299" extrusionOk="0">
                    <a:moveTo>
                      <a:pt x="981" y="0"/>
                    </a:moveTo>
                    <a:cubicBezTo>
                      <a:pt x="706" y="0"/>
                      <a:pt x="388" y="138"/>
                      <a:pt x="192" y="377"/>
                    </a:cubicBezTo>
                    <a:cubicBezTo>
                      <a:pt x="62" y="557"/>
                      <a:pt x="0" y="835"/>
                      <a:pt x="71" y="1074"/>
                    </a:cubicBezTo>
                    <a:cubicBezTo>
                      <a:pt x="120" y="1240"/>
                      <a:pt x="199" y="1298"/>
                      <a:pt x="288" y="1298"/>
                    </a:cubicBezTo>
                    <a:cubicBezTo>
                      <a:pt x="457" y="1298"/>
                      <a:pt x="663" y="1090"/>
                      <a:pt x="781" y="1005"/>
                    </a:cubicBezTo>
                    <a:cubicBezTo>
                      <a:pt x="968" y="866"/>
                      <a:pt x="1560" y="650"/>
                      <a:pt x="1496" y="361"/>
                    </a:cubicBezTo>
                    <a:cubicBezTo>
                      <a:pt x="1440" y="112"/>
                      <a:pt x="1228" y="0"/>
                      <a:pt x="9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2"/>
              <p:cNvSpPr/>
              <p:nvPr/>
            </p:nvSpPr>
            <p:spPr>
              <a:xfrm>
                <a:off x="8033644" y="4135567"/>
                <a:ext cx="124284" cy="103279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298" extrusionOk="0">
                    <a:moveTo>
                      <a:pt x="982" y="0"/>
                    </a:moveTo>
                    <a:cubicBezTo>
                      <a:pt x="708" y="0"/>
                      <a:pt x="389" y="138"/>
                      <a:pt x="193" y="378"/>
                    </a:cubicBezTo>
                    <a:cubicBezTo>
                      <a:pt x="62" y="557"/>
                      <a:pt x="0" y="836"/>
                      <a:pt x="72" y="1073"/>
                    </a:cubicBezTo>
                    <a:cubicBezTo>
                      <a:pt x="122" y="1239"/>
                      <a:pt x="201" y="1298"/>
                      <a:pt x="290" y="1298"/>
                    </a:cubicBezTo>
                    <a:cubicBezTo>
                      <a:pt x="459" y="1298"/>
                      <a:pt x="665" y="1090"/>
                      <a:pt x="782" y="1004"/>
                    </a:cubicBezTo>
                    <a:cubicBezTo>
                      <a:pt x="968" y="866"/>
                      <a:pt x="1561" y="651"/>
                      <a:pt x="1496" y="361"/>
                    </a:cubicBezTo>
                    <a:cubicBezTo>
                      <a:pt x="1440" y="111"/>
                      <a:pt x="1229" y="0"/>
                      <a:pt x="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2"/>
              <p:cNvSpPr/>
              <p:nvPr/>
            </p:nvSpPr>
            <p:spPr>
              <a:xfrm>
                <a:off x="8550670" y="4260725"/>
                <a:ext cx="156032" cy="105745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1329" extrusionOk="0">
                    <a:moveTo>
                      <a:pt x="845" y="1"/>
                    </a:moveTo>
                    <a:cubicBezTo>
                      <a:pt x="700" y="1"/>
                      <a:pt x="551" y="37"/>
                      <a:pt x="426" y="113"/>
                    </a:cubicBezTo>
                    <a:cubicBezTo>
                      <a:pt x="1" y="375"/>
                      <a:pt x="503" y="642"/>
                      <a:pt x="677" y="782"/>
                    </a:cubicBezTo>
                    <a:cubicBezTo>
                      <a:pt x="837" y="909"/>
                      <a:pt x="1139" y="1329"/>
                      <a:pt x="1388" y="1329"/>
                    </a:cubicBezTo>
                    <a:cubicBezTo>
                      <a:pt x="1421" y="1329"/>
                      <a:pt x="1452" y="1322"/>
                      <a:pt x="1482" y="1306"/>
                    </a:cubicBezTo>
                    <a:cubicBezTo>
                      <a:pt x="1961" y="1054"/>
                      <a:pt x="1663" y="293"/>
                      <a:pt x="1129" y="51"/>
                    </a:cubicBezTo>
                    <a:cubicBezTo>
                      <a:pt x="1044" y="18"/>
                      <a:pt x="946" y="1"/>
                      <a:pt x="8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2"/>
              <p:cNvSpPr/>
              <p:nvPr/>
            </p:nvSpPr>
            <p:spPr>
              <a:xfrm>
                <a:off x="8647742" y="3839339"/>
                <a:ext cx="156032" cy="105745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1329" extrusionOk="0">
                    <a:moveTo>
                      <a:pt x="845" y="0"/>
                    </a:moveTo>
                    <a:cubicBezTo>
                      <a:pt x="700" y="0"/>
                      <a:pt x="550" y="36"/>
                      <a:pt x="426" y="113"/>
                    </a:cubicBezTo>
                    <a:cubicBezTo>
                      <a:pt x="0" y="376"/>
                      <a:pt x="502" y="642"/>
                      <a:pt x="676" y="781"/>
                    </a:cubicBezTo>
                    <a:cubicBezTo>
                      <a:pt x="836" y="910"/>
                      <a:pt x="1139" y="1329"/>
                      <a:pt x="1388" y="1329"/>
                    </a:cubicBezTo>
                    <a:cubicBezTo>
                      <a:pt x="1420" y="1329"/>
                      <a:pt x="1452" y="1322"/>
                      <a:pt x="1482" y="1306"/>
                    </a:cubicBezTo>
                    <a:cubicBezTo>
                      <a:pt x="1960" y="1053"/>
                      <a:pt x="1663" y="293"/>
                      <a:pt x="1128" y="50"/>
                    </a:cubicBezTo>
                    <a:cubicBezTo>
                      <a:pt x="1044" y="18"/>
                      <a:pt x="946" y="0"/>
                      <a:pt x="8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2"/>
              <p:cNvSpPr/>
              <p:nvPr/>
            </p:nvSpPr>
            <p:spPr>
              <a:xfrm>
                <a:off x="8380078" y="4345703"/>
                <a:ext cx="359327" cy="237748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2988" extrusionOk="0">
                    <a:moveTo>
                      <a:pt x="123" y="1"/>
                    </a:moveTo>
                    <a:cubicBezTo>
                      <a:pt x="120" y="10"/>
                      <a:pt x="117" y="18"/>
                      <a:pt x="114" y="27"/>
                    </a:cubicBezTo>
                    <a:cubicBezTo>
                      <a:pt x="111" y="38"/>
                      <a:pt x="107" y="48"/>
                      <a:pt x="104" y="60"/>
                    </a:cubicBezTo>
                    <a:cubicBezTo>
                      <a:pt x="96" y="82"/>
                      <a:pt x="90" y="104"/>
                      <a:pt x="83" y="127"/>
                    </a:cubicBezTo>
                    <a:cubicBezTo>
                      <a:pt x="80" y="138"/>
                      <a:pt x="77" y="148"/>
                      <a:pt x="76" y="158"/>
                    </a:cubicBezTo>
                    <a:cubicBezTo>
                      <a:pt x="68" y="182"/>
                      <a:pt x="62" y="205"/>
                      <a:pt x="58" y="231"/>
                    </a:cubicBezTo>
                    <a:cubicBezTo>
                      <a:pt x="55" y="239"/>
                      <a:pt x="54" y="250"/>
                      <a:pt x="51" y="258"/>
                    </a:cubicBezTo>
                    <a:cubicBezTo>
                      <a:pt x="45" y="286"/>
                      <a:pt x="39" y="316"/>
                      <a:pt x="35" y="345"/>
                    </a:cubicBezTo>
                    <a:cubicBezTo>
                      <a:pt x="33" y="350"/>
                      <a:pt x="33" y="354"/>
                      <a:pt x="32" y="359"/>
                    </a:cubicBezTo>
                    <a:cubicBezTo>
                      <a:pt x="26" y="391"/>
                      <a:pt x="21" y="425"/>
                      <a:pt x="18" y="457"/>
                    </a:cubicBezTo>
                    <a:cubicBezTo>
                      <a:pt x="15" y="472"/>
                      <a:pt x="14" y="488"/>
                      <a:pt x="12" y="504"/>
                    </a:cubicBezTo>
                    <a:cubicBezTo>
                      <a:pt x="11" y="521"/>
                      <a:pt x="9" y="538"/>
                      <a:pt x="8" y="554"/>
                    </a:cubicBezTo>
                    <a:cubicBezTo>
                      <a:pt x="7" y="574"/>
                      <a:pt x="5" y="593"/>
                      <a:pt x="5" y="613"/>
                    </a:cubicBezTo>
                    <a:cubicBezTo>
                      <a:pt x="4" y="625"/>
                      <a:pt x="4" y="638"/>
                      <a:pt x="2" y="652"/>
                    </a:cubicBezTo>
                    <a:cubicBezTo>
                      <a:pt x="2" y="674"/>
                      <a:pt x="1" y="696"/>
                      <a:pt x="1" y="716"/>
                    </a:cubicBezTo>
                    <a:cubicBezTo>
                      <a:pt x="1" y="721"/>
                      <a:pt x="1" y="725"/>
                      <a:pt x="1" y="730"/>
                    </a:cubicBezTo>
                    <a:cubicBezTo>
                      <a:pt x="1" y="734"/>
                      <a:pt x="1" y="739"/>
                      <a:pt x="1" y="743"/>
                    </a:cubicBezTo>
                    <a:cubicBezTo>
                      <a:pt x="2" y="774"/>
                      <a:pt x="2" y="805"/>
                      <a:pt x="4" y="836"/>
                    </a:cubicBezTo>
                    <a:cubicBezTo>
                      <a:pt x="4" y="843"/>
                      <a:pt x="5" y="849"/>
                      <a:pt x="5" y="856"/>
                    </a:cubicBezTo>
                    <a:cubicBezTo>
                      <a:pt x="7" y="887"/>
                      <a:pt x="8" y="918"/>
                      <a:pt x="12" y="948"/>
                    </a:cubicBezTo>
                    <a:lnTo>
                      <a:pt x="14" y="971"/>
                    </a:lnTo>
                    <a:cubicBezTo>
                      <a:pt x="17" y="999"/>
                      <a:pt x="21" y="1029"/>
                      <a:pt x="24" y="1057"/>
                    </a:cubicBezTo>
                    <a:cubicBezTo>
                      <a:pt x="26" y="1067"/>
                      <a:pt x="27" y="1076"/>
                      <a:pt x="30" y="1086"/>
                    </a:cubicBezTo>
                    <a:cubicBezTo>
                      <a:pt x="33" y="1111"/>
                      <a:pt x="37" y="1136"/>
                      <a:pt x="42" y="1161"/>
                    </a:cubicBezTo>
                    <a:cubicBezTo>
                      <a:pt x="45" y="1174"/>
                      <a:pt x="48" y="1188"/>
                      <a:pt x="51" y="1201"/>
                    </a:cubicBezTo>
                    <a:cubicBezTo>
                      <a:pt x="55" y="1222"/>
                      <a:pt x="60" y="1242"/>
                      <a:pt x="65" y="1263"/>
                    </a:cubicBezTo>
                    <a:cubicBezTo>
                      <a:pt x="70" y="1280"/>
                      <a:pt x="74" y="1297"/>
                      <a:pt x="79" y="1314"/>
                    </a:cubicBezTo>
                    <a:cubicBezTo>
                      <a:pt x="83" y="1331"/>
                      <a:pt x="88" y="1347"/>
                      <a:pt x="92" y="1363"/>
                    </a:cubicBezTo>
                    <a:cubicBezTo>
                      <a:pt x="98" y="1385"/>
                      <a:pt x="105" y="1406"/>
                      <a:pt x="111" y="1426"/>
                    </a:cubicBezTo>
                    <a:cubicBezTo>
                      <a:pt x="116" y="1438"/>
                      <a:pt x="120" y="1451"/>
                      <a:pt x="124" y="1463"/>
                    </a:cubicBezTo>
                    <a:cubicBezTo>
                      <a:pt x="132" y="1488"/>
                      <a:pt x="141" y="1512"/>
                      <a:pt x="151" y="1537"/>
                    </a:cubicBezTo>
                    <a:cubicBezTo>
                      <a:pt x="154" y="1546"/>
                      <a:pt x="157" y="1554"/>
                      <a:pt x="161" y="1563"/>
                    </a:cubicBezTo>
                    <a:cubicBezTo>
                      <a:pt x="171" y="1590"/>
                      <a:pt x="183" y="1618"/>
                      <a:pt x="195" y="1644"/>
                    </a:cubicBezTo>
                    <a:cubicBezTo>
                      <a:pt x="198" y="1650"/>
                      <a:pt x="201" y="1657"/>
                      <a:pt x="204" y="1663"/>
                    </a:cubicBezTo>
                    <a:cubicBezTo>
                      <a:pt x="216" y="1691"/>
                      <a:pt x="230" y="1721"/>
                      <a:pt x="244" y="1749"/>
                    </a:cubicBezTo>
                    <a:cubicBezTo>
                      <a:pt x="247" y="1753"/>
                      <a:pt x="250" y="1759"/>
                      <a:pt x="252" y="1765"/>
                    </a:cubicBezTo>
                    <a:cubicBezTo>
                      <a:pt x="267" y="1793"/>
                      <a:pt x="282" y="1821"/>
                      <a:pt x="298" y="1849"/>
                    </a:cubicBezTo>
                    <a:cubicBezTo>
                      <a:pt x="303" y="1855"/>
                      <a:pt x="305" y="1861"/>
                      <a:pt x="308" y="1867"/>
                    </a:cubicBezTo>
                    <a:cubicBezTo>
                      <a:pt x="323" y="1892"/>
                      <a:pt x="339" y="1917"/>
                      <a:pt x="354" y="1942"/>
                    </a:cubicBezTo>
                    <a:cubicBezTo>
                      <a:pt x="360" y="1951"/>
                      <a:pt x="366" y="1959"/>
                      <a:pt x="372" y="1968"/>
                    </a:cubicBezTo>
                    <a:cubicBezTo>
                      <a:pt x="385" y="1989"/>
                      <a:pt x="398" y="2008"/>
                      <a:pt x="411" y="2027"/>
                    </a:cubicBezTo>
                    <a:cubicBezTo>
                      <a:pt x="422" y="2040"/>
                      <a:pt x="431" y="2054"/>
                      <a:pt x="439" y="2067"/>
                    </a:cubicBezTo>
                    <a:cubicBezTo>
                      <a:pt x="450" y="2080"/>
                      <a:pt x="460" y="2093"/>
                      <a:pt x="470" y="2107"/>
                    </a:cubicBezTo>
                    <a:cubicBezTo>
                      <a:pt x="484" y="2124"/>
                      <a:pt x="497" y="2142"/>
                      <a:pt x="512" y="2160"/>
                    </a:cubicBezTo>
                    <a:cubicBezTo>
                      <a:pt x="518" y="2167"/>
                      <a:pt x="523" y="2173"/>
                      <a:pt x="529" y="2180"/>
                    </a:cubicBezTo>
                    <a:cubicBezTo>
                      <a:pt x="548" y="2202"/>
                      <a:pt x="568" y="2226"/>
                      <a:pt x="587" y="2247"/>
                    </a:cubicBezTo>
                    <a:cubicBezTo>
                      <a:pt x="588" y="2248"/>
                      <a:pt x="588" y="2248"/>
                      <a:pt x="590" y="2249"/>
                    </a:cubicBezTo>
                    <a:cubicBezTo>
                      <a:pt x="734" y="2409"/>
                      <a:pt x="900" y="2545"/>
                      <a:pt x="1084" y="2659"/>
                    </a:cubicBezTo>
                    <a:cubicBezTo>
                      <a:pt x="1099" y="2668"/>
                      <a:pt x="1115" y="2677"/>
                      <a:pt x="1130" y="2685"/>
                    </a:cubicBezTo>
                    <a:cubicBezTo>
                      <a:pt x="1145" y="2694"/>
                      <a:pt x="1160" y="2703"/>
                      <a:pt x="1174" y="2710"/>
                    </a:cubicBezTo>
                    <a:cubicBezTo>
                      <a:pt x="1361" y="2814"/>
                      <a:pt x="1563" y="2889"/>
                      <a:pt x="1777" y="2936"/>
                    </a:cubicBezTo>
                    <a:lnTo>
                      <a:pt x="1780" y="2936"/>
                    </a:lnTo>
                    <a:cubicBezTo>
                      <a:pt x="1809" y="2943"/>
                      <a:pt x="1838" y="2948"/>
                      <a:pt x="1866" y="2953"/>
                    </a:cubicBezTo>
                    <a:cubicBezTo>
                      <a:pt x="1875" y="2955"/>
                      <a:pt x="1884" y="2956"/>
                      <a:pt x="1893" y="2958"/>
                    </a:cubicBezTo>
                    <a:cubicBezTo>
                      <a:pt x="1915" y="2961"/>
                      <a:pt x="1939" y="2964"/>
                      <a:pt x="1961" y="2967"/>
                    </a:cubicBezTo>
                    <a:cubicBezTo>
                      <a:pt x="1977" y="2970"/>
                      <a:pt x="1993" y="2971"/>
                      <a:pt x="2009" y="2974"/>
                    </a:cubicBezTo>
                    <a:cubicBezTo>
                      <a:pt x="2025" y="2975"/>
                      <a:pt x="2042" y="2977"/>
                      <a:pt x="2058" y="2978"/>
                    </a:cubicBezTo>
                    <a:cubicBezTo>
                      <a:pt x="2081" y="2980"/>
                      <a:pt x="2105" y="2983"/>
                      <a:pt x="2129" y="2983"/>
                    </a:cubicBezTo>
                    <a:cubicBezTo>
                      <a:pt x="2139" y="2984"/>
                      <a:pt x="2151" y="2984"/>
                      <a:pt x="2161" y="2984"/>
                    </a:cubicBezTo>
                    <a:cubicBezTo>
                      <a:pt x="2190" y="2986"/>
                      <a:pt x="2218" y="2987"/>
                      <a:pt x="2248" y="2987"/>
                    </a:cubicBezTo>
                    <a:lnTo>
                      <a:pt x="2270" y="2987"/>
                    </a:lnTo>
                    <a:cubicBezTo>
                      <a:pt x="2301" y="2987"/>
                      <a:pt x="2333" y="2986"/>
                      <a:pt x="2364" y="2984"/>
                    </a:cubicBezTo>
                    <a:lnTo>
                      <a:pt x="2383" y="2984"/>
                    </a:lnTo>
                    <a:cubicBezTo>
                      <a:pt x="2414" y="2981"/>
                      <a:pt x="2447" y="2980"/>
                      <a:pt x="2478" y="2977"/>
                    </a:cubicBezTo>
                    <a:cubicBezTo>
                      <a:pt x="2485" y="2975"/>
                      <a:pt x="2491" y="2975"/>
                      <a:pt x="2498" y="2974"/>
                    </a:cubicBezTo>
                    <a:cubicBezTo>
                      <a:pt x="2528" y="2971"/>
                      <a:pt x="2557" y="2968"/>
                      <a:pt x="2585" y="2964"/>
                    </a:cubicBezTo>
                    <a:cubicBezTo>
                      <a:pt x="2595" y="2962"/>
                      <a:pt x="2604" y="2961"/>
                      <a:pt x="2615" y="2959"/>
                    </a:cubicBezTo>
                    <a:cubicBezTo>
                      <a:pt x="2640" y="2955"/>
                      <a:pt x="2665" y="2950"/>
                      <a:pt x="2690" y="2946"/>
                    </a:cubicBezTo>
                    <a:cubicBezTo>
                      <a:pt x="2703" y="2943"/>
                      <a:pt x="2716" y="2940"/>
                      <a:pt x="2729" y="2937"/>
                    </a:cubicBezTo>
                    <a:cubicBezTo>
                      <a:pt x="2750" y="2933"/>
                      <a:pt x="2771" y="2928"/>
                      <a:pt x="2791" y="2922"/>
                    </a:cubicBezTo>
                    <a:cubicBezTo>
                      <a:pt x="2809" y="2920"/>
                      <a:pt x="2825" y="2915"/>
                      <a:pt x="2843" y="2911"/>
                    </a:cubicBezTo>
                    <a:cubicBezTo>
                      <a:pt x="2859" y="2906"/>
                      <a:pt x="2875" y="2902"/>
                      <a:pt x="2891" y="2896"/>
                    </a:cubicBezTo>
                    <a:cubicBezTo>
                      <a:pt x="2912" y="2890"/>
                      <a:pt x="2934" y="2884"/>
                      <a:pt x="2955" y="2877"/>
                    </a:cubicBezTo>
                    <a:cubicBezTo>
                      <a:pt x="2966" y="2874"/>
                      <a:pt x="2978" y="2869"/>
                      <a:pt x="2992" y="2865"/>
                    </a:cubicBezTo>
                    <a:cubicBezTo>
                      <a:pt x="3017" y="2856"/>
                      <a:pt x="3040" y="2847"/>
                      <a:pt x="3064" y="2839"/>
                    </a:cubicBezTo>
                    <a:cubicBezTo>
                      <a:pt x="3073" y="2834"/>
                      <a:pt x="3083" y="2831"/>
                      <a:pt x="3092" y="2828"/>
                    </a:cubicBezTo>
                    <a:cubicBezTo>
                      <a:pt x="3118" y="2816"/>
                      <a:pt x="3145" y="2805"/>
                      <a:pt x="3171" y="2794"/>
                    </a:cubicBezTo>
                    <a:cubicBezTo>
                      <a:pt x="3179" y="2791"/>
                      <a:pt x="3184" y="2788"/>
                      <a:pt x="3192" y="2786"/>
                    </a:cubicBezTo>
                    <a:cubicBezTo>
                      <a:pt x="3220" y="2772"/>
                      <a:pt x="3248" y="2758"/>
                      <a:pt x="3276" y="2744"/>
                    </a:cubicBezTo>
                    <a:cubicBezTo>
                      <a:pt x="3282" y="2741"/>
                      <a:pt x="3288" y="2738"/>
                      <a:pt x="3292" y="2735"/>
                    </a:cubicBezTo>
                    <a:cubicBezTo>
                      <a:pt x="3321" y="2721"/>
                      <a:pt x="3349" y="2706"/>
                      <a:pt x="3376" y="2690"/>
                    </a:cubicBezTo>
                    <a:cubicBezTo>
                      <a:pt x="3383" y="2687"/>
                      <a:pt x="3389" y="2682"/>
                      <a:pt x="3395" y="2679"/>
                    </a:cubicBezTo>
                    <a:cubicBezTo>
                      <a:pt x="3420" y="2665"/>
                      <a:pt x="3445" y="2649"/>
                      <a:pt x="3470" y="2634"/>
                    </a:cubicBezTo>
                    <a:cubicBezTo>
                      <a:pt x="3479" y="2628"/>
                      <a:pt x="3488" y="2622"/>
                      <a:pt x="3497" y="2616"/>
                    </a:cubicBezTo>
                    <a:cubicBezTo>
                      <a:pt x="3517" y="2603"/>
                      <a:pt x="3536" y="2590"/>
                      <a:pt x="3556" y="2576"/>
                    </a:cubicBezTo>
                    <a:cubicBezTo>
                      <a:pt x="3569" y="2568"/>
                      <a:pt x="3582" y="2557"/>
                      <a:pt x="3595" y="2548"/>
                    </a:cubicBezTo>
                    <a:cubicBezTo>
                      <a:pt x="3609" y="2538"/>
                      <a:pt x="3622" y="2528"/>
                      <a:pt x="3635" y="2518"/>
                    </a:cubicBezTo>
                    <a:cubicBezTo>
                      <a:pt x="3653" y="2504"/>
                      <a:pt x="3670" y="2491"/>
                      <a:pt x="3688" y="2476"/>
                    </a:cubicBezTo>
                    <a:cubicBezTo>
                      <a:pt x="3695" y="2470"/>
                      <a:pt x="3701" y="2464"/>
                      <a:pt x="3709" y="2459"/>
                    </a:cubicBezTo>
                    <a:cubicBezTo>
                      <a:pt x="3731" y="2439"/>
                      <a:pt x="3753" y="2420"/>
                      <a:pt x="3775" y="2401"/>
                    </a:cubicBezTo>
                    <a:cubicBezTo>
                      <a:pt x="3776" y="2400"/>
                      <a:pt x="3776" y="2400"/>
                      <a:pt x="3778" y="2398"/>
                    </a:cubicBezTo>
                    <a:cubicBezTo>
                      <a:pt x="3910" y="2277"/>
                      <a:pt x="4028" y="2141"/>
                      <a:pt x="4130" y="1992"/>
                    </a:cubicBezTo>
                    <a:cubicBezTo>
                      <a:pt x="4130" y="1992"/>
                      <a:pt x="4130" y="1990"/>
                      <a:pt x="4131" y="1990"/>
                    </a:cubicBezTo>
                    <a:cubicBezTo>
                      <a:pt x="4150" y="1962"/>
                      <a:pt x="4168" y="1933"/>
                      <a:pt x="4186" y="1903"/>
                    </a:cubicBezTo>
                    <a:cubicBezTo>
                      <a:pt x="4196" y="1887"/>
                      <a:pt x="4205" y="1871"/>
                      <a:pt x="4215" y="1853"/>
                    </a:cubicBezTo>
                    <a:cubicBezTo>
                      <a:pt x="4223" y="1840"/>
                      <a:pt x="4231" y="1827"/>
                      <a:pt x="4239" y="1814"/>
                    </a:cubicBezTo>
                    <a:cubicBezTo>
                      <a:pt x="4355" y="1600"/>
                      <a:pt x="4438" y="1366"/>
                      <a:pt x="4480" y="1119"/>
                    </a:cubicBezTo>
                    <a:cubicBezTo>
                      <a:pt x="4482" y="1111"/>
                      <a:pt x="4483" y="1104"/>
                      <a:pt x="4485" y="1095"/>
                    </a:cubicBezTo>
                    <a:cubicBezTo>
                      <a:pt x="4489" y="1073"/>
                      <a:pt x="4492" y="1049"/>
                      <a:pt x="4495" y="1026"/>
                    </a:cubicBezTo>
                    <a:cubicBezTo>
                      <a:pt x="4497" y="1010"/>
                      <a:pt x="4499" y="995"/>
                      <a:pt x="4501" y="979"/>
                    </a:cubicBezTo>
                    <a:cubicBezTo>
                      <a:pt x="4502" y="962"/>
                      <a:pt x="4504" y="945"/>
                      <a:pt x="4505" y="929"/>
                    </a:cubicBezTo>
                    <a:cubicBezTo>
                      <a:pt x="4508" y="905"/>
                      <a:pt x="4510" y="883"/>
                      <a:pt x="4511" y="861"/>
                    </a:cubicBezTo>
                    <a:cubicBezTo>
                      <a:pt x="4511" y="849"/>
                      <a:pt x="4513" y="837"/>
                      <a:pt x="4513" y="825"/>
                    </a:cubicBezTo>
                    <a:cubicBezTo>
                      <a:pt x="4514" y="797"/>
                      <a:pt x="4514" y="769"/>
                      <a:pt x="4514" y="740"/>
                    </a:cubicBezTo>
                    <a:cubicBezTo>
                      <a:pt x="4514" y="737"/>
                      <a:pt x="4516" y="733"/>
                      <a:pt x="4516" y="730"/>
                    </a:cubicBezTo>
                    <a:cubicBezTo>
                      <a:pt x="4516" y="724"/>
                      <a:pt x="4514" y="719"/>
                      <a:pt x="4514" y="714"/>
                    </a:cubicBezTo>
                    <a:cubicBezTo>
                      <a:pt x="4514" y="690"/>
                      <a:pt x="4514" y="665"/>
                      <a:pt x="4513" y="641"/>
                    </a:cubicBezTo>
                    <a:cubicBezTo>
                      <a:pt x="4513" y="635"/>
                      <a:pt x="4513" y="631"/>
                      <a:pt x="4513" y="627"/>
                    </a:cubicBezTo>
                    <a:cubicBezTo>
                      <a:pt x="4505" y="478"/>
                      <a:pt x="4485" y="329"/>
                      <a:pt x="4448" y="183"/>
                    </a:cubicBezTo>
                    <a:cubicBezTo>
                      <a:pt x="4448" y="180"/>
                      <a:pt x="4446" y="178"/>
                      <a:pt x="4445" y="175"/>
                    </a:cubicBezTo>
                    <a:cubicBezTo>
                      <a:pt x="4439" y="147"/>
                      <a:pt x="4432" y="120"/>
                      <a:pt x="4423" y="92"/>
                    </a:cubicBezTo>
                    <a:cubicBezTo>
                      <a:pt x="4423" y="89"/>
                      <a:pt x="4421" y="85"/>
                      <a:pt x="4420" y="82"/>
                    </a:cubicBezTo>
                    <a:cubicBezTo>
                      <a:pt x="4413" y="55"/>
                      <a:pt x="4404" y="27"/>
                      <a:pt x="4395" y="1"/>
                    </a:cubicBezTo>
                    <a:cubicBezTo>
                      <a:pt x="4083" y="915"/>
                      <a:pt x="3224" y="1528"/>
                      <a:pt x="2258" y="1528"/>
                    </a:cubicBezTo>
                    <a:cubicBezTo>
                      <a:pt x="1294" y="1528"/>
                      <a:pt x="435" y="915"/>
                      <a:pt x="123" y="2"/>
                    </a:cubicBezTo>
                    <a:cubicBezTo>
                      <a:pt x="123" y="1"/>
                      <a:pt x="123" y="1"/>
                      <a:pt x="123" y="1"/>
                    </a:cubicBezTo>
                    <a:close/>
                  </a:path>
                </a:pathLst>
              </a:custGeom>
              <a:solidFill>
                <a:srgbClr val="82C1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"/>
              <p:cNvSpPr/>
              <p:nvPr/>
            </p:nvSpPr>
            <p:spPr>
              <a:xfrm>
                <a:off x="8380556" y="4318332"/>
                <a:ext cx="2069" cy="318"/>
              </a:xfrm>
              <a:custGeom>
                <a:avLst/>
                <a:gdLst/>
                <a:ahLst/>
                <a:cxnLst/>
                <a:rect l="l" t="t" r="r" b="b"/>
                <a:pathLst>
                  <a:path w="26" h="4" extrusionOk="0">
                    <a:moveTo>
                      <a:pt x="26" y="3"/>
                    </a:moveTo>
                    <a:cubicBezTo>
                      <a:pt x="17" y="3"/>
                      <a:pt x="8" y="2"/>
                      <a:pt x="1" y="0"/>
                    </a:cubicBezTo>
                    <a:cubicBezTo>
                      <a:pt x="8" y="2"/>
                      <a:pt x="17" y="3"/>
                      <a:pt x="26" y="3"/>
                    </a:cubicBezTo>
                    <a:close/>
                  </a:path>
                </a:pathLst>
              </a:custGeom>
              <a:solidFill>
                <a:srgbClr val="EECC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2"/>
              <p:cNvSpPr/>
              <p:nvPr/>
            </p:nvSpPr>
            <p:spPr>
              <a:xfrm>
                <a:off x="8235744" y="4083371"/>
                <a:ext cx="2069" cy="6445"/>
              </a:xfrm>
              <a:custGeom>
                <a:avLst/>
                <a:gdLst/>
                <a:ahLst/>
                <a:cxnLst/>
                <a:rect l="l" t="t" r="r" b="b"/>
                <a:pathLst>
                  <a:path w="26" h="81" extrusionOk="0">
                    <a:moveTo>
                      <a:pt x="0" y="80"/>
                    </a:moveTo>
                    <a:cubicBezTo>
                      <a:pt x="8" y="54"/>
                      <a:pt x="17" y="27"/>
                      <a:pt x="25" y="1"/>
                    </a:cubicBezTo>
                    <a:cubicBezTo>
                      <a:pt x="17" y="27"/>
                      <a:pt x="8" y="54"/>
                      <a:pt x="0" y="80"/>
                    </a:cubicBezTo>
                    <a:close/>
                  </a:path>
                </a:pathLst>
              </a:custGeom>
              <a:solidFill>
                <a:srgbClr val="EECC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2"/>
              <p:cNvSpPr/>
              <p:nvPr/>
            </p:nvSpPr>
            <p:spPr>
              <a:xfrm>
                <a:off x="8231049" y="4090054"/>
                <a:ext cx="4615" cy="19494"/>
              </a:xfrm>
              <a:custGeom>
                <a:avLst/>
                <a:gdLst/>
                <a:ahLst/>
                <a:cxnLst/>
                <a:rect l="l" t="t" r="r" b="b"/>
                <a:pathLst>
                  <a:path w="58" h="245" extrusionOk="0">
                    <a:moveTo>
                      <a:pt x="58" y="1"/>
                    </a:moveTo>
                    <a:cubicBezTo>
                      <a:pt x="34" y="80"/>
                      <a:pt x="15" y="161"/>
                      <a:pt x="0" y="245"/>
                    </a:cubicBezTo>
                    <a:cubicBezTo>
                      <a:pt x="15" y="163"/>
                      <a:pt x="34" y="82"/>
                      <a:pt x="58" y="1"/>
                    </a:cubicBezTo>
                    <a:close/>
                  </a:path>
                </a:pathLst>
              </a:custGeom>
              <a:solidFill>
                <a:srgbClr val="EECC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2"/>
              <p:cNvSpPr/>
              <p:nvPr/>
            </p:nvSpPr>
            <p:spPr>
              <a:xfrm>
                <a:off x="8230015" y="4111856"/>
                <a:ext cx="637" cy="4615"/>
              </a:xfrm>
              <a:custGeom>
                <a:avLst/>
                <a:gdLst/>
                <a:ahLst/>
                <a:cxnLst/>
                <a:rect l="l" t="t" r="r" b="b"/>
                <a:pathLst>
                  <a:path w="8" h="58" extrusionOk="0">
                    <a:moveTo>
                      <a:pt x="0" y="58"/>
                    </a:moveTo>
                    <a:cubicBezTo>
                      <a:pt x="3" y="39"/>
                      <a:pt x="5" y="20"/>
                      <a:pt x="8" y="0"/>
                    </a:cubicBezTo>
                    <a:cubicBezTo>
                      <a:pt x="5" y="20"/>
                      <a:pt x="3" y="39"/>
                      <a:pt x="0" y="58"/>
                    </a:cubicBezTo>
                    <a:close/>
                  </a:path>
                </a:pathLst>
              </a:custGeom>
              <a:solidFill>
                <a:srgbClr val="EECC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2"/>
              <p:cNvSpPr/>
              <p:nvPr/>
            </p:nvSpPr>
            <p:spPr>
              <a:xfrm>
                <a:off x="8229060" y="4120369"/>
                <a:ext cx="557" cy="3978"/>
              </a:xfrm>
              <a:custGeom>
                <a:avLst/>
                <a:gdLst/>
                <a:ahLst/>
                <a:cxnLst/>
                <a:rect l="l" t="t" r="r" b="b"/>
                <a:pathLst>
                  <a:path w="7" h="50" extrusionOk="0">
                    <a:moveTo>
                      <a:pt x="0" y="50"/>
                    </a:moveTo>
                    <a:cubicBezTo>
                      <a:pt x="2" y="33"/>
                      <a:pt x="3" y="17"/>
                      <a:pt x="6" y="1"/>
                    </a:cubicBezTo>
                    <a:cubicBezTo>
                      <a:pt x="3" y="17"/>
                      <a:pt x="2" y="33"/>
                      <a:pt x="0" y="50"/>
                    </a:cubicBezTo>
                    <a:close/>
                  </a:path>
                </a:pathLst>
              </a:custGeom>
              <a:solidFill>
                <a:srgbClr val="EECC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2"/>
              <p:cNvSpPr/>
              <p:nvPr/>
            </p:nvSpPr>
            <p:spPr>
              <a:xfrm>
                <a:off x="8228503" y="4129440"/>
                <a:ext cx="318" cy="3103"/>
              </a:xfrm>
              <a:custGeom>
                <a:avLst/>
                <a:gdLst/>
                <a:ahLst/>
                <a:cxnLst/>
                <a:rect l="l" t="t" r="r" b="b"/>
                <a:pathLst>
                  <a:path w="4" h="39" extrusionOk="0">
                    <a:moveTo>
                      <a:pt x="0" y="39"/>
                    </a:moveTo>
                    <a:cubicBezTo>
                      <a:pt x="2" y="25"/>
                      <a:pt x="2" y="12"/>
                      <a:pt x="3" y="0"/>
                    </a:cubicBezTo>
                    <a:cubicBezTo>
                      <a:pt x="2" y="12"/>
                      <a:pt x="2" y="25"/>
                      <a:pt x="0" y="39"/>
                    </a:cubicBezTo>
                    <a:close/>
                  </a:path>
                </a:pathLst>
              </a:custGeom>
              <a:solidFill>
                <a:srgbClr val="EECC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2"/>
              <p:cNvSpPr/>
              <p:nvPr/>
            </p:nvSpPr>
            <p:spPr>
              <a:xfrm>
                <a:off x="8577882" y="4082893"/>
                <a:ext cx="7002" cy="27053"/>
              </a:xfrm>
              <a:custGeom>
                <a:avLst/>
                <a:gdLst/>
                <a:ahLst/>
                <a:cxnLst/>
                <a:rect l="l" t="t" r="r" b="b"/>
                <a:pathLst>
                  <a:path w="88" h="340" extrusionOk="0">
                    <a:moveTo>
                      <a:pt x="0" y="1"/>
                    </a:moveTo>
                    <a:cubicBezTo>
                      <a:pt x="30" y="88"/>
                      <a:pt x="54" y="176"/>
                      <a:pt x="73" y="267"/>
                    </a:cubicBezTo>
                    <a:lnTo>
                      <a:pt x="73" y="267"/>
                    </a:lnTo>
                    <a:cubicBezTo>
                      <a:pt x="54" y="177"/>
                      <a:pt x="31" y="89"/>
                      <a:pt x="0" y="1"/>
                    </a:cubicBezTo>
                    <a:close/>
                    <a:moveTo>
                      <a:pt x="73" y="267"/>
                    </a:moveTo>
                    <a:cubicBezTo>
                      <a:pt x="78" y="291"/>
                      <a:pt x="83" y="315"/>
                      <a:pt x="87" y="339"/>
                    </a:cubicBezTo>
                    <a:cubicBezTo>
                      <a:pt x="83" y="315"/>
                      <a:pt x="78" y="291"/>
                      <a:pt x="73" y="267"/>
                    </a:cubicBezTo>
                    <a:close/>
                  </a:path>
                </a:pathLst>
              </a:custGeom>
              <a:solidFill>
                <a:srgbClr val="EECC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"/>
              <p:cNvSpPr/>
              <p:nvPr/>
            </p:nvSpPr>
            <p:spPr>
              <a:xfrm>
                <a:off x="8585122" y="4111697"/>
                <a:ext cx="716" cy="4933"/>
              </a:xfrm>
              <a:custGeom>
                <a:avLst/>
                <a:gdLst/>
                <a:ahLst/>
                <a:cxnLst/>
                <a:rect l="l" t="t" r="r" b="b"/>
                <a:pathLst>
                  <a:path w="9" h="62" extrusionOk="0">
                    <a:moveTo>
                      <a:pt x="1" y="1"/>
                    </a:moveTo>
                    <a:cubicBezTo>
                      <a:pt x="4" y="22"/>
                      <a:pt x="7" y="42"/>
                      <a:pt x="8" y="61"/>
                    </a:cubicBezTo>
                    <a:cubicBezTo>
                      <a:pt x="7" y="42"/>
                      <a:pt x="4" y="22"/>
                      <a:pt x="1" y="1"/>
                    </a:cubicBezTo>
                    <a:close/>
                  </a:path>
                </a:pathLst>
              </a:custGeom>
              <a:solidFill>
                <a:srgbClr val="EECC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2"/>
              <p:cNvSpPr/>
              <p:nvPr/>
            </p:nvSpPr>
            <p:spPr>
              <a:xfrm>
                <a:off x="8587032" y="4129281"/>
                <a:ext cx="318" cy="3262"/>
              </a:xfrm>
              <a:custGeom>
                <a:avLst/>
                <a:gdLst/>
                <a:ahLst/>
                <a:cxnLst/>
                <a:rect l="l" t="t" r="r" b="b"/>
                <a:pathLst>
                  <a:path w="4" h="41" extrusionOk="0">
                    <a:moveTo>
                      <a:pt x="0" y="1"/>
                    </a:moveTo>
                    <a:cubicBezTo>
                      <a:pt x="2" y="14"/>
                      <a:pt x="3" y="27"/>
                      <a:pt x="3" y="41"/>
                    </a:cubicBezTo>
                    <a:cubicBezTo>
                      <a:pt x="3" y="27"/>
                      <a:pt x="2" y="14"/>
                      <a:pt x="0" y="1"/>
                    </a:cubicBezTo>
                    <a:close/>
                  </a:path>
                </a:pathLst>
              </a:custGeom>
              <a:solidFill>
                <a:srgbClr val="EECC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2"/>
              <p:cNvSpPr/>
              <p:nvPr/>
            </p:nvSpPr>
            <p:spPr>
              <a:xfrm>
                <a:off x="8586316" y="4120290"/>
                <a:ext cx="398" cy="4138"/>
              </a:xfrm>
              <a:custGeom>
                <a:avLst/>
                <a:gdLst/>
                <a:ahLst/>
                <a:cxnLst/>
                <a:rect l="l" t="t" r="r" b="b"/>
                <a:pathLst>
                  <a:path w="5" h="52" extrusionOk="0">
                    <a:moveTo>
                      <a:pt x="0" y="0"/>
                    </a:moveTo>
                    <a:cubicBezTo>
                      <a:pt x="2" y="18"/>
                      <a:pt x="3" y="34"/>
                      <a:pt x="5" y="52"/>
                    </a:cubicBezTo>
                    <a:cubicBezTo>
                      <a:pt x="3" y="34"/>
                      <a:pt x="2" y="18"/>
                      <a:pt x="0" y="0"/>
                    </a:cubicBezTo>
                    <a:close/>
                  </a:path>
                </a:pathLst>
              </a:custGeom>
              <a:solidFill>
                <a:srgbClr val="EECC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2"/>
              <p:cNvSpPr/>
              <p:nvPr/>
            </p:nvSpPr>
            <p:spPr>
              <a:xfrm>
                <a:off x="8397344" y="4320082"/>
                <a:ext cx="7559" cy="318"/>
              </a:xfrm>
              <a:custGeom>
                <a:avLst/>
                <a:gdLst/>
                <a:ahLst/>
                <a:cxnLst/>
                <a:rect l="l" t="t" r="r" b="b"/>
                <a:pathLst>
                  <a:path w="95" h="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" y="1"/>
                      <a:pt x="21" y="2"/>
                      <a:pt x="32" y="2"/>
                    </a:cubicBezTo>
                    <a:lnTo>
                      <a:pt x="32" y="2"/>
                    </a:lnTo>
                    <a:cubicBezTo>
                      <a:pt x="21" y="1"/>
                      <a:pt x="11" y="1"/>
                      <a:pt x="0" y="0"/>
                    </a:cubicBezTo>
                    <a:close/>
                    <a:moveTo>
                      <a:pt x="32" y="2"/>
                    </a:moveTo>
                    <a:cubicBezTo>
                      <a:pt x="40" y="2"/>
                      <a:pt x="48" y="2"/>
                      <a:pt x="55" y="3"/>
                    </a:cubicBezTo>
                    <a:lnTo>
                      <a:pt x="55" y="3"/>
                    </a:lnTo>
                    <a:cubicBezTo>
                      <a:pt x="51" y="2"/>
                      <a:pt x="47" y="2"/>
                      <a:pt x="43" y="2"/>
                    </a:cubicBezTo>
                    <a:cubicBezTo>
                      <a:pt x="39" y="2"/>
                      <a:pt x="36" y="2"/>
                      <a:pt x="32" y="2"/>
                    </a:cubicBezTo>
                    <a:close/>
                    <a:moveTo>
                      <a:pt x="55" y="3"/>
                    </a:moveTo>
                    <a:cubicBezTo>
                      <a:pt x="69" y="3"/>
                      <a:pt x="82" y="3"/>
                      <a:pt x="94" y="3"/>
                    </a:cubicBezTo>
                    <a:cubicBezTo>
                      <a:pt x="82" y="3"/>
                      <a:pt x="68" y="3"/>
                      <a:pt x="55" y="3"/>
                    </a:cubicBezTo>
                    <a:close/>
                  </a:path>
                </a:pathLst>
              </a:custGeom>
              <a:solidFill>
                <a:srgbClr val="EECC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8237972" y="3961156"/>
                <a:ext cx="339992" cy="243238"/>
              </a:xfrm>
              <a:custGeom>
                <a:avLst/>
                <a:gdLst/>
                <a:ahLst/>
                <a:cxnLst/>
                <a:rect l="l" t="t" r="r" b="b"/>
                <a:pathLst>
                  <a:path w="4273" h="3057" extrusionOk="0">
                    <a:moveTo>
                      <a:pt x="1853" y="470"/>
                    </a:moveTo>
                    <a:cubicBezTo>
                      <a:pt x="2134" y="470"/>
                      <a:pt x="2375" y="600"/>
                      <a:pt x="2413" y="881"/>
                    </a:cubicBezTo>
                    <a:cubicBezTo>
                      <a:pt x="2449" y="1174"/>
                      <a:pt x="1840" y="1335"/>
                      <a:pt x="1641" y="1454"/>
                    </a:cubicBezTo>
                    <a:cubicBezTo>
                      <a:pt x="1521" y="1526"/>
                      <a:pt x="1309" y="1702"/>
                      <a:pt x="1144" y="1702"/>
                    </a:cubicBezTo>
                    <a:cubicBezTo>
                      <a:pt x="1045" y="1702"/>
                      <a:pt x="963" y="1640"/>
                      <a:pt x="927" y="1457"/>
                    </a:cubicBezTo>
                    <a:cubicBezTo>
                      <a:pt x="878" y="1214"/>
                      <a:pt x="965" y="943"/>
                      <a:pt x="1112" y="777"/>
                    </a:cubicBezTo>
                    <a:cubicBezTo>
                      <a:pt x="1309" y="578"/>
                      <a:pt x="1597" y="470"/>
                      <a:pt x="1853" y="470"/>
                    </a:cubicBezTo>
                    <a:close/>
                    <a:moveTo>
                      <a:pt x="2136" y="1"/>
                    </a:moveTo>
                    <a:cubicBezTo>
                      <a:pt x="1268" y="1"/>
                      <a:pt x="516" y="491"/>
                      <a:pt x="137" y="1208"/>
                    </a:cubicBezTo>
                    <a:cubicBezTo>
                      <a:pt x="84" y="1311"/>
                      <a:pt x="37" y="1417"/>
                      <a:pt x="0" y="1529"/>
                    </a:cubicBezTo>
                    <a:cubicBezTo>
                      <a:pt x="313" y="2442"/>
                      <a:pt x="1171" y="3056"/>
                      <a:pt x="2136" y="3056"/>
                    </a:cubicBezTo>
                    <a:cubicBezTo>
                      <a:pt x="3102" y="3056"/>
                      <a:pt x="3960" y="2442"/>
                      <a:pt x="4272" y="1529"/>
                    </a:cubicBezTo>
                    <a:cubicBezTo>
                      <a:pt x="4085" y="980"/>
                      <a:pt x="3692" y="526"/>
                      <a:pt x="3186" y="260"/>
                    </a:cubicBezTo>
                    <a:cubicBezTo>
                      <a:pt x="2897" y="108"/>
                      <a:pt x="2572" y="17"/>
                      <a:pt x="2225" y="4"/>
                    </a:cubicBezTo>
                    <a:cubicBezTo>
                      <a:pt x="2196" y="2"/>
                      <a:pt x="2167" y="1"/>
                      <a:pt x="21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8307832" y="3998552"/>
                <a:ext cx="125080" cy="98027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232" extrusionOk="0">
                    <a:moveTo>
                      <a:pt x="975" y="0"/>
                    </a:moveTo>
                    <a:cubicBezTo>
                      <a:pt x="719" y="0"/>
                      <a:pt x="431" y="108"/>
                      <a:pt x="234" y="307"/>
                    </a:cubicBezTo>
                    <a:cubicBezTo>
                      <a:pt x="87" y="473"/>
                      <a:pt x="0" y="744"/>
                      <a:pt x="49" y="987"/>
                    </a:cubicBezTo>
                    <a:cubicBezTo>
                      <a:pt x="85" y="1170"/>
                      <a:pt x="167" y="1232"/>
                      <a:pt x="266" y="1232"/>
                    </a:cubicBezTo>
                    <a:cubicBezTo>
                      <a:pt x="431" y="1232"/>
                      <a:pt x="643" y="1056"/>
                      <a:pt x="763" y="984"/>
                    </a:cubicBezTo>
                    <a:cubicBezTo>
                      <a:pt x="962" y="865"/>
                      <a:pt x="1571" y="704"/>
                      <a:pt x="1535" y="411"/>
                    </a:cubicBezTo>
                    <a:cubicBezTo>
                      <a:pt x="1497" y="130"/>
                      <a:pt x="1256" y="0"/>
                      <a:pt x="9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2"/>
              <p:cNvSpPr/>
              <p:nvPr/>
            </p:nvSpPr>
            <p:spPr>
              <a:xfrm>
                <a:off x="8237972" y="4082814"/>
                <a:ext cx="80" cy="8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E9B7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2"/>
              <p:cNvSpPr/>
              <p:nvPr/>
            </p:nvSpPr>
            <p:spPr>
              <a:xfrm>
                <a:off x="8228265" y="4082814"/>
                <a:ext cx="359327" cy="237668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2987" extrusionOk="0">
                    <a:moveTo>
                      <a:pt x="122" y="0"/>
                    </a:moveTo>
                    <a:lnTo>
                      <a:pt x="119" y="8"/>
                    </a:lnTo>
                    <a:cubicBezTo>
                      <a:pt x="111" y="34"/>
                      <a:pt x="102" y="61"/>
                      <a:pt x="94" y="87"/>
                    </a:cubicBezTo>
                    <a:cubicBezTo>
                      <a:pt x="94" y="89"/>
                      <a:pt x="93" y="90"/>
                      <a:pt x="93" y="92"/>
                    </a:cubicBezTo>
                    <a:cubicBezTo>
                      <a:pt x="69" y="173"/>
                      <a:pt x="50" y="254"/>
                      <a:pt x="35" y="336"/>
                    </a:cubicBezTo>
                    <a:cubicBezTo>
                      <a:pt x="34" y="346"/>
                      <a:pt x="33" y="355"/>
                      <a:pt x="31" y="365"/>
                    </a:cubicBezTo>
                    <a:cubicBezTo>
                      <a:pt x="27" y="385"/>
                      <a:pt x="25" y="404"/>
                      <a:pt x="22" y="423"/>
                    </a:cubicBezTo>
                    <a:cubicBezTo>
                      <a:pt x="21" y="441"/>
                      <a:pt x="18" y="457"/>
                      <a:pt x="16" y="473"/>
                    </a:cubicBezTo>
                    <a:cubicBezTo>
                      <a:pt x="15" y="489"/>
                      <a:pt x="12" y="505"/>
                      <a:pt x="10" y="522"/>
                    </a:cubicBezTo>
                    <a:cubicBezTo>
                      <a:pt x="9" y="544"/>
                      <a:pt x="7" y="564"/>
                      <a:pt x="6" y="586"/>
                    </a:cubicBezTo>
                    <a:cubicBezTo>
                      <a:pt x="6" y="600"/>
                      <a:pt x="5" y="611"/>
                      <a:pt x="3" y="625"/>
                    </a:cubicBezTo>
                    <a:cubicBezTo>
                      <a:pt x="3" y="629"/>
                      <a:pt x="3" y="635"/>
                      <a:pt x="3" y="639"/>
                    </a:cubicBezTo>
                    <a:cubicBezTo>
                      <a:pt x="2" y="670"/>
                      <a:pt x="0" y="700"/>
                      <a:pt x="0" y="729"/>
                    </a:cubicBezTo>
                    <a:cubicBezTo>
                      <a:pt x="0" y="1426"/>
                      <a:pt x="315" y="2047"/>
                      <a:pt x="810" y="2461"/>
                    </a:cubicBezTo>
                    <a:cubicBezTo>
                      <a:pt x="932" y="2563"/>
                      <a:pt x="1066" y="2652"/>
                      <a:pt x="1208" y="2728"/>
                    </a:cubicBezTo>
                    <a:cubicBezTo>
                      <a:pt x="1426" y="2842"/>
                      <a:pt x="1663" y="2922"/>
                      <a:pt x="1915" y="2960"/>
                    </a:cubicBezTo>
                    <a:cubicBezTo>
                      <a:pt x="1922" y="2962"/>
                      <a:pt x="1931" y="2963"/>
                      <a:pt x="1940" y="2963"/>
                    </a:cubicBezTo>
                    <a:cubicBezTo>
                      <a:pt x="2000" y="2972"/>
                      <a:pt x="2062" y="2979"/>
                      <a:pt x="2125" y="2982"/>
                    </a:cubicBezTo>
                    <a:cubicBezTo>
                      <a:pt x="2156" y="2984"/>
                      <a:pt x="2188" y="2985"/>
                      <a:pt x="2219" y="2985"/>
                    </a:cubicBezTo>
                    <a:cubicBezTo>
                      <a:pt x="2233" y="2985"/>
                      <a:pt x="2244" y="2987"/>
                      <a:pt x="2258" y="2987"/>
                    </a:cubicBezTo>
                    <a:cubicBezTo>
                      <a:pt x="2297" y="2987"/>
                      <a:pt x="2336" y="2985"/>
                      <a:pt x="2374" y="2984"/>
                    </a:cubicBezTo>
                    <a:cubicBezTo>
                      <a:pt x="3193" y="2943"/>
                      <a:pt x="3895" y="2464"/>
                      <a:pt x="4256" y="1779"/>
                    </a:cubicBezTo>
                    <a:cubicBezTo>
                      <a:pt x="4408" y="1491"/>
                      <a:pt x="4499" y="1165"/>
                      <a:pt x="4512" y="819"/>
                    </a:cubicBezTo>
                    <a:cubicBezTo>
                      <a:pt x="4514" y="790"/>
                      <a:pt x="4515" y="760"/>
                      <a:pt x="4515" y="729"/>
                    </a:cubicBezTo>
                    <a:cubicBezTo>
                      <a:pt x="4515" y="694"/>
                      <a:pt x="4514" y="658"/>
                      <a:pt x="4512" y="625"/>
                    </a:cubicBezTo>
                    <a:cubicBezTo>
                      <a:pt x="4511" y="611"/>
                      <a:pt x="4511" y="598"/>
                      <a:pt x="4509" y="585"/>
                    </a:cubicBezTo>
                    <a:cubicBezTo>
                      <a:pt x="4508" y="564"/>
                      <a:pt x="4506" y="544"/>
                      <a:pt x="4505" y="522"/>
                    </a:cubicBezTo>
                    <a:cubicBezTo>
                      <a:pt x="4503" y="505"/>
                      <a:pt x="4502" y="489"/>
                      <a:pt x="4499" y="471"/>
                    </a:cubicBezTo>
                    <a:cubicBezTo>
                      <a:pt x="4498" y="455"/>
                      <a:pt x="4496" y="441"/>
                      <a:pt x="4493" y="424"/>
                    </a:cubicBezTo>
                    <a:cubicBezTo>
                      <a:pt x="4490" y="405"/>
                      <a:pt x="4489" y="385"/>
                      <a:pt x="4484" y="364"/>
                    </a:cubicBezTo>
                    <a:cubicBezTo>
                      <a:pt x="4484" y="357"/>
                      <a:pt x="4481" y="349"/>
                      <a:pt x="4481" y="340"/>
                    </a:cubicBezTo>
                    <a:cubicBezTo>
                      <a:pt x="4461" y="226"/>
                      <a:pt x="4431" y="114"/>
                      <a:pt x="4394" y="2"/>
                    </a:cubicBezTo>
                    <a:cubicBezTo>
                      <a:pt x="4394" y="2"/>
                      <a:pt x="4394" y="0"/>
                      <a:pt x="4393" y="0"/>
                    </a:cubicBezTo>
                    <a:cubicBezTo>
                      <a:pt x="4082" y="913"/>
                      <a:pt x="3224" y="1527"/>
                      <a:pt x="2258" y="1527"/>
                    </a:cubicBezTo>
                    <a:cubicBezTo>
                      <a:pt x="1293" y="1527"/>
                      <a:pt x="435" y="913"/>
                      <a:pt x="122" y="0"/>
                    </a:cubicBezTo>
                    <a:close/>
                  </a:path>
                </a:pathLst>
              </a:custGeom>
              <a:solidFill>
                <a:srgbClr val="FA91FF">
                  <a:alpha val="6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2"/>
              <p:cNvSpPr/>
              <p:nvPr/>
            </p:nvSpPr>
            <p:spPr>
              <a:xfrm>
                <a:off x="8407847" y="5340529"/>
                <a:ext cx="319941" cy="211093"/>
              </a:xfrm>
              <a:custGeom>
                <a:avLst/>
                <a:gdLst/>
                <a:ahLst/>
                <a:cxnLst/>
                <a:rect l="l" t="t" r="r" b="b"/>
                <a:pathLst>
                  <a:path w="4021" h="2653" extrusionOk="0">
                    <a:moveTo>
                      <a:pt x="3857" y="0"/>
                    </a:moveTo>
                    <a:cubicBezTo>
                      <a:pt x="3607" y="346"/>
                      <a:pt x="3349" y="660"/>
                      <a:pt x="3083" y="937"/>
                    </a:cubicBezTo>
                    <a:cubicBezTo>
                      <a:pt x="3083" y="938"/>
                      <a:pt x="3081" y="938"/>
                      <a:pt x="3081" y="940"/>
                    </a:cubicBezTo>
                    <a:cubicBezTo>
                      <a:pt x="3025" y="997"/>
                      <a:pt x="2969" y="1055"/>
                      <a:pt x="2913" y="1109"/>
                    </a:cubicBezTo>
                    <a:cubicBezTo>
                      <a:pt x="2866" y="1155"/>
                      <a:pt x="2819" y="1199"/>
                      <a:pt x="2772" y="1243"/>
                    </a:cubicBezTo>
                    <a:cubicBezTo>
                      <a:pt x="2759" y="1255"/>
                      <a:pt x="2747" y="1265"/>
                      <a:pt x="2735" y="1277"/>
                    </a:cubicBezTo>
                    <a:cubicBezTo>
                      <a:pt x="2659" y="1346"/>
                      <a:pt x="2582" y="1413"/>
                      <a:pt x="2504" y="1476"/>
                    </a:cubicBezTo>
                    <a:cubicBezTo>
                      <a:pt x="2497" y="1482"/>
                      <a:pt x="2491" y="1488"/>
                      <a:pt x="2483" y="1494"/>
                    </a:cubicBezTo>
                    <a:cubicBezTo>
                      <a:pt x="2411" y="1551"/>
                      <a:pt x="2339" y="1607"/>
                      <a:pt x="2266" y="1661"/>
                    </a:cubicBezTo>
                    <a:cubicBezTo>
                      <a:pt x="1547" y="2189"/>
                      <a:pt x="787" y="2470"/>
                      <a:pt x="1" y="2470"/>
                    </a:cubicBezTo>
                    <a:lnTo>
                      <a:pt x="1" y="2653"/>
                    </a:lnTo>
                    <a:cubicBezTo>
                      <a:pt x="494" y="2653"/>
                      <a:pt x="976" y="2547"/>
                      <a:pt x="1441" y="2346"/>
                    </a:cubicBezTo>
                    <a:cubicBezTo>
                      <a:pt x="1999" y="2108"/>
                      <a:pt x="2535" y="1732"/>
                      <a:pt x="3040" y="1239"/>
                    </a:cubicBezTo>
                    <a:cubicBezTo>
                      <a:pt x="3380" y="908"/>
                      <a:pt x="3709" y="520"/>
                      <a:pt x="4021" y="84"/>
                    </a:cubicBezTo>
                    <a:cubicBezTo>
                      <a:pt x="3963" y="61"/>
                      <a:pt x="3909" y="33"/>
                      <a:pt x="38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2"/>
              <p:cNvSpPr/>
              <p:nvPr/>
            </p:nvSpPr>
            <p:spPr>
              <a:xfrm>
                <a:off x="7186255" y="3281335"/>
                <a:ext cx="408659" cy="161442"/>
              </a:xfrm>
              <a:custGeom>
                <a:avLst/>
                <a:gdLst/>
                <a:ahLst/>
                <a:cxnLst/>
                <a:rect l="l" t="t" r="r" b="b"/>
                <a:pathLst>
                  <a:path w="5136" h="2029" extrusionOk="0">
                    <a:moveTo>
                      <a:pt x="3206" y="979"/>
                    </a:moveTo>
                    <a:lnTo>
                      <a:pt x="3206" y="979"/>
                    </a:lnTo>
                    <a:cubicBezTo>
                      <a:pt x="3433" y="1184"/>
                      <a:pt x="3733" y="1308"/>
                      <a:pt x="4062" y="1308"/>
                    </a:cubicBezTo>
                    <a:cubicBezTo>
                      <a:pt x="3733" y="1308"/>
                      <a:pt x="3433" y="1184"/>
                      <a:pt x="3206" y="979"/>
                    </a:cubicBezTo>
                    <a:close/>
                    <a:moveTo>
                      <a:pt x="5136" y="724"/>
                    </a:moveTo>
                    <a:lnTo>
                      <a:pt x="5136" y="724"/>
                    </a:lnTo>
                    <a:cubicBezTo>
                      <a:pt x="4907" y="1075"/>
                      <a:pt x="4512" y="1308"/>
                      <a:pt x="4062" y="1308"/>
                    </a:cubicBezTo>
                    <a:cubicBezTo>
                      <a:pt x="4513" y="1308"/>
                      <a:pt x="4907" y="1075"/>
                      <a:pt x="5136" y="724"/>
                    </a:cubicBezTo>
                    <a:close/>
                    <a:moveTo>
                      <a:pt x="2783" y="0"/>
                    </a:moveTo>
                    <a:cubicBezTo>
                      <a:pt x="2770" y="5"/>
                      <a:pt x="2755" y="8"/>
                      <a:pt x="2742" y="12"/>
                    </a:cubicBezTo>
                    <a:cubicBezTo>
                      <a:pt x="2604" y="51"/>
                      <a:pt x="2470" y="93"/>
                      <a:pt x="2339" y="139"/>
                    </a:cubicBezTo>
                    <a:cubicBezTo>
                      <a:pt x="1290" y="507"/>
                      <a:pt x="482" y="1103"/>
                      <a:pt x="0" y="1937"/>
                    </a:cubicBezTo>
                    <a:lnTo>
                      <a:pt x="158" y="2028"/>
                    </a:lnTo>
                    <a:cubicBezTo>
                      <a:pt x="672" y="1139"/>
                      <a:pt x="1577" y="528"/>
                      <a:pt x="2791" y="187"/>
                    </a:cubicBezTo>
                    <a:cubicBezTo>
                      <a:pt x="2792" y="186"/>
                      <a:pt x="2792" y="186"/>
                      <a:pt x="2792" y="186"/>
                    </a:cubicBezTo>
                    <a:cubicBezTo>
                      <a:pt x="2831" y="499"/>
                      <a:pt x="2983" y="778"/>
                      <a:pt x="3206" y="979"/>
                    </a:cubicBezTo>
                    <a:lnTo>
                      <a:pt x="3206" y="979"/>
                    </a:lnTo>
                    <a:cubicBezTo>
                      <a:pt x="2947" y="745"/>
                      <a:pt x="2783" y="406"/>
                      <a:pt x="2783" y="28"/>
                    </a:cubicBezTo>
                    <a:cubicBezTo>
                      <a:pt x="2783" y="18"/>
                      <a:pt x="2783" y="9"/>
                      <a:pt x="27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9575970" y="3551306"/>
                <a:ext cx="159" cy="159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0" y="0"/>
                    </a:moveTo>
                    <a:cubicBezTo>
                      <a:pt x="0" y="0"/>
                      <a:pt x="0" y="2"/>
                      <a:pt x="2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9598408" y="3559581"/>
                <a:ext cx="239" cy="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 extrusionOk="0">
                    <a:moveTo>
                      <a:pt x="2" y="1"/>
                    </a:move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9613287" y="3561968"/>
                <a:ext cx="1432" cy="159"/>
              </a:xfrm>
              <a:custGeom>
                <a:avLst/>
                <a:gdLst/>
                <a:ahLst/>
                <a:cxnLst/>
                <a:rect l="l" t="t" r="r" b="b"/>
                <a:pathLst>
                  <a:path w="18" h="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" y="1"/>
                      <a:pt x="3" y="1"/>
                      <a:pt x="4" y="1"/>
                    </a:cubicBezTo>
                    <a:lnTo>
                      <a:pt x="4" y="1"/>
                    </a:lnTo>
                    <a:cubicBezTo>
                      <a:pt x="3" y="1"/>
                      <a:pt x="2" y="0"/>
                      <a:pt x="1" y="0"/>
                    </a:cubicBezTo>
                    <a:close/>
                    <a:moveTo>
                      <a:pt x="4" y="1"/>
                    </a:moveTo>
                    <a:cubicBezTo>
                      <a:pt x="5" y="1"/>
                      <a:pt x="6" y="2"/>
                      <a:pt x="7" y="2"/>
                    </a:cubicBezTo>
                    <a:lnTo>
                      <a:pt x="17" y="2"/>
                    </a:lnTo>
                    <a:cubicBezTo>
                      <a:pt x="14" y="2"/>
                      <a:pt x="9" y="2"/>
                      <a:pt x="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9562444" y="3543111"/>
                <a:ext cx="796" cy="557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 extrusionOk="0">
                    <a:moveTo>
                      <a:pt x="1" y="0"/>
                    </a:moveTo>
                    <a:cubicBezTo>
                      <a:pt x="1" y="0"/>
                      <a:pt x="2" y="1"/>
                      <a:pt x="3" y="2"/>
                    </a:cubicBezTo>
                    <a:lnTo>
                      <a:pt x="3" y="2"/>
                    </a:lnTo>
                    <a:cubicBezTo>
                      <a:pt x="2" y="1"/>
                      <a:pt x="2" y="1"/>
                      <a:pt x="1" y="0"/>
                    </a:cubicBezTo>
                    <a:close/>
                    <a:moveTo>
                      <a:pt x="3" y="2"/>
                    </a:moveTo>
                    <a:cubicBezTo>
                      <a:pt x="3" y="2"/>
                      <a:pt x="4" y="2"/>
                      <a:pt x="4" y="2"/>
                    </a:cubicBezTo>
                    <a:lnTo>
                      <a:pt x="4" y="2"/>
                    </a:ln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3" y="2"/>
                    </a:cubicBezTo>
                    <a:close/>
                    <a:moveTo>
                      <a:pt x="4" y="2"/>
                    </a:moveTo>
                    <a:cubicBezTo>
                      <a:pt x="4" y="3"/>
                      <a:pt x="5" y="3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lnTo>
                      <a:pt x="8" y="5"/>
                    </a:lnTo>
                    <a:cubicBezTo>
                      <a:pt x="6" y="4"/>
                      <a:pt x="5" y="3"/>
                      <a:pt x="4" y="2"/>
                    </a:cubicBezTo>
                    <a:close/>
                    <a:moveTo>
                      <a:pt x="8" y="5"/>
                    </a:moveTo>
                    <a:cubicBezTo>
                      <a:pt x="8" y="5"/>
                      <a:pt x="8" y="5"/>
                      <a:pt x="8" y="5"/>
                    </a:cubicBezTo>
                    <a:lnTo>
                      <a:pt x="8" y="5"/>
                    </a:lnTo>
                    <a:cubicBezTo>
                      <a:pt x="8" y="5"/>
                      <a:pt x="8" y="5"/>
                      <a:pt x="8" y="5"/>
                    </a:cubicBezTo>
                    <a:close/>
                    <a:moveTo>
                      <a:pt x="8" y="5"/>
                    </a:moveTo>
                    <a:cubicBezTo>
                      <a:pt x="8" y="6"/>
                      <a:pt x="9" y="6"/>
                      <a:pt x="10" y="6"/>
                    </a:cubicBezTo>
                    <a:cubicBezTo>
                      <a:pt x="9" y="6"/>
                      <a:pt x="8" y="6"/>
                      <a:pt x="8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9540801" y="3521866"/>
                <a:ext cx="159" cy="239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2" y="2"/>
                    </a:move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0" y="1"/>
                      <a:pt x="2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9550509" y="3533006"/>
                <a:ext cx="1114" cy="1034"/>
              </a:xfrm>
              <a:custGeom>
                <a:avLst/>
                <a:gdLst/>
                <a:ahLst/>
                <a:cxnLst/>
                <a:rect l="l" t="t" r="r" b="b"/>
                <a:pathLst>
                  <a:path w="14" h="1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" y="4"/>
                      <a:pt x="7" y="5"/>
                      <a:pt x="8" y="8"/>
                    </a:cubicBezTo>
                    <a:cubicBezTo>
                      <a:pt x="9" y="10"/>
                      <a:pt x="12" y="11"/>
                      <a:pt x="14" y="12"/>
                    </a:cubicBezTo>
                    <a:cubicBezTo>
                      <a:pt x="9" y="8"/>
                      <a:pt x="5" y="4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9544780" y="3526800"/>
                <a:ext cx="1273" cy="1512"/>
              </a:xfrm>
              <a:custGeom>
                <a:avLst/>
                <a:gdLst/>
                <a:ahLst/>
                <a:cxnLst/>
                <a:rect l="l" t="t" r="r" b="b"/>
                <a:pathLst>
                  <a:path w="16" h="19" extrusionOk="0">
                    <a:moveTo>
                      <a:pt x="0" y="1"/>
                    </a:moveTo>
                    <a:lnTo>
                      <a:pt x="6" y="7"/>
                    </a:lnTo>
                    <a:lnTo>
                      <a:pt x="6" y="7"/>
                    </a:lnTo>
                    <a:cubicBezTo>
                      <a:pt x="5" y="5"/>
                      <a:pt x="3" y="3"/>
                      <a:pt x="0" y="1"/>
                    </a:cubicBezTo>
                    <a:close/>
                    <a:moveTo>
                      <a:pt x="6" y="7"/>
                    </a:moveTo>
                    <a:cubicBezTo>
                      <a:pt x="6" y="7"/>
                      <a:pt x="6" y="8"/>
                      <a:pt x="6" y="8"/>
                    </a:cubicBezTo>
                    <a:cubicBezTo>
                      <a:pt x="7" y="8"/>
                      <a:pt x="7" y="9"/>
                      <a:pt x="8" y="10"/>
                    </a:cubicBezTo>
                    <a:lnTo>
                      <a:pt x="8" y="10"/>
                    </a:lnTo>
                    <a:lnTo>
                      <a:pt x="6" y="7"/>
                    </a:lnTo>
                    <a:close/>
                    <a:moveTo>
                      <a:pt x="8" y="10"/>
                    </a:moveTo>
                    <a:lnTo>
                      <a:pt x="11" y="13"/>
                    </a:lnTo>
                    <a:lnTo>
                      <a:pt x="11" y="13"/>
                    </a:lnTo>
                    <a:cubicBezTo>
                      <a:pt x="10" y="12"/>
                      <a:pt x="9" y="11"/>
                      <a:pt x="8" y="10"/>
                    </a:cubicBezTo>
                    <a:close/>
                    <a:moveTo>
                      <a:pt x="11" y="13"/>
                    </a:moveTo>
                    <a:cubicBezTo>
                      <a:pt x="11" y="14"/>
                      <a:pt x="12" y="15"/>
                      <a:pt x="12" y="15"/>
                    </a:cubicBezTo>
                    <a:cubicBezTo>
                      <a:pt x="12" y="15"/>
                      <a:pt x="13" y="15"/>
                      <a:pt x="13" y="15"/>
                    </a:cubicBezTo>
                    <a:lnTo>
                      <a:pt x="13" y="15"/>
                    </a:lnTo>
                    <a:lnTo>
                      <a:pt x="11" y="13"/>
                    </a:lnTo>
                    <a:close/>
                    <a:moveTo>
                      <a:pt x="13" y="15"/>
                    </a:moveTo>
                    <a:lnTo>
                      <a:pt x="15" y="18"/>
                    </a:lnTo>
                    <a:cubicBezTo>
                      <a:pt x="15" y="17"/>
                      <a:pt x="14" y="16"/>
                      <a:pt x="13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9555919" y="3537939"/>
                <a:ext cx="1114" cy="1034"/>
              </a:xfrm>
              <a:custGeom>
                <a:avLst/>
                <a:gdLst/>
                <a:ahLst/>
                <a:cxnLst/>
                <a:rect l="l" t="t" r="r" b="b"/>
                <a:pathLst>
                  <a:path w="14" h="1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2"/>
                      <a:pt x="3" y="3"/>
                      <a:pt x="5" y="5"/>
                    </a:cubicBezTo>
                    <a:cubicBezTo>
                      <a:pt x="6" y="6"/>
                      <a:pt x="8" y="7"/>
                      <a:pt x="9" y="8"/>
                    </a:cubicBezTo>
                    <a:lnTo>
                      <a:pt x="9" y="8"/>
                    </a:lnTo>
                    <a:cubicBezTo>
                      <a:pt x="6" y="5"/>
                      <a:pt x="3" y="2"/>
                      <a:pt x="0" y="1"/>
                    </a:cubicBezTo>
                    <a:close/>
                    <a:moveTo>
                      <a:pt x="9" y="8"/>
                    </a:moveTo>
                    <a:cubicBezTo>
                      <a:pt x="11" y="9"/>
                      <a:pt x="12" y="11"/>
                      <a:pt x="14" y="12"/>
                    </a:cubicBezTo>
                    <a:lnTo>
                      <a:pt x="14" y="11"/>
                    </a:lnTo>
                    <a:cubicBezTo>
                      <a:pt x="12" y="10"/>
                      <a:pt x="11" y="9"/>
                      <a:pt x="9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9531890" y="3507863"/>
                <a:ext cx="159" cy="159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0" y="0"/>
                    </a:moveTo>
                    <a:cubicBezTo>
                      <a:pt x="0" y="2"/>
                      <a:pt x="0" y="2"/>
                      <a:pt x="2" y="2"/>
                    </a:cubicBezTo>
                    <a:cubicBezTo>
                      <a:pt x="1" y="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9535789" y="3514467"/>
                <a:ext cx="716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9" h="1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3"/>
                      <a:pt x="2" y="4"/>
                      <a:pt x="3" y="6"/>
                    </a:cubicBezTo>
                    <a:lnTo>
                      <a:pt x="3" y="6"/>
                    </a:lnTo>
                    <a:cubicBezTo>
                      <a:pt x="3" y="5"/>
                      <a:pt x="2" y="4"/>
                      <a:pt x="2" y="2"/>
                    </a:cubicBezTo>
                    <a:cubicBezTo>
                      <a:pt x="2" y="2"/>
                      <a:pt x="2" y="2"/>
                      <a:pt x="0" y="1"/>
                    </a:cubicBezTo>
                    <a:close/>
                    <a:moveTo>
                      <a:pt x="3" y="6"/>
                    </a:moveTo>
                    <a:cubicBezTo>
                      <a:pt x="4" y="8"/>
                      <a:pt x="5" y="9"/>
                      <a:pt x="6" y="11"/>
                    </a:cubicBezTo>
                    <a:lnTo>
                      <a:pt x="9" y="16"/>
                    </a:lnTo>
                    <a:cubicBezTo>
                      <a:pt x="7" y="12"/>
                      <a:pt x="5" y="9"/>
                      <a:pt x="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9525525" y="3493143"/>
                <a:ext cx="318" cy="477"/>
              </a:xfrm>
              <a:custGeom>
                <a:avLst/>
                <a:gdLst/>
                <a:ahLst/>
                <a:cxnLst/>
                <a:rect l="l" t="t" r="r" b="b"/>
                <a:pathLst>
                  <a:path w="4" h="6" extrusionOk="0">
                    <a:moveTo>
                      <a:pt x="1" y="1"/>
                    </a:moveTo>
                    <a:lnTo>
                      <a:pt x="2" y="3"/>
                    </a:lnTo>
                    <a:lnTo>
                      <a:pt x="2" y="3"/>
                    </a:ln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1"/>
                      <a:pt x="1" y="1"/>
                    </a:cubicBezTo>
                    <a:close/>
                    <a:moveTo>
                      <a:pt x="2" y="3"/>
                    </a:moveTo>
                    <a:cubicBezTo>
                      <a:pt x="3" y="4"/>
                      <a:pt x="3" y="4"/>
                      <a:pt x="4" y="5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9525445" y="3358754"/>
                <a:ext cx="196452" cy="139641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755" extrusionOk="0">
                    <a:moveTo>
                      <a:pt x="2449" y="943"/>
                    </a:moveTo>
                    <a:cubicBezTo>
                      <a:pt x="2449" y="944"/>
                      <a:pt x="2449" y="944"/>
                      <a:pt x="2449" y="945"/>
                    </a:cubicBezTo>
                    <a:cubicBezTo>
                      <a:pt x="2452" y="955"/>
                      <a:pt x="2455" y="964"/>
                      <a:pt x="2457" y="974"/>
                    </a:cubicBezTo>
                    <a:cubicBezTo>
                      <a:pt x="2460" y="985"/>
                      <a:pt x="2463" y="995"/>
                      <a:pt x="2464" y="1005"/>
                    </a:cubicBezTo>
                    <a:cubicBezTo>
                      <a:pt x="2466" y="1011"/>
                      <a:pt x="2467" y="1017"/>
                      <a:pt x="2469" y="1021"/>
                    </a:cubicBezTo>
                    <a:cubicBezTo>
                      <a:pt x="2463" y="995"/>
                      <a:pt x="2457" y="969"/>
                      <a:pt x="2449" y="943"/>
                    </a:cubicBezTo>
                    <a:close/>
                    <a:moveTo>
                      <a:pt x="1202" y="1"/>
                    </a:moveTo>
                    <a:cubicBezTo>
                      <a:pt x="1000" y="4"/>
                      <a:pt x="812" y="52"/>
                      <a:pt x="644" y="136"/>
                    </a:cubicBezTo>
                    <a:cubicBezTo>
                      <a:pt x="587" y="164"/>
                      <a:pt x="532" y="197"/>
                      <a:pt x="481" y="234"/>
                    </a:cubicBezTo>
                    <a:cubicBezTo>
                      <a:pt x="258" y="388"/>
                      <a:pt x="87" y="615"/>
                      <a:pt x="1" y="879"/>
                    </a:cubicBezTo>
                    <a:cubicBezTo>
                      <a:pt x="174" y="1401"/>
                      <a:pt x="663" y="1755"/>
                      <a:pt x="1215" y="1755"/>
                    </a:cubicBezTo>
                    <a:cubicBezTo>
                      <a:pt x="1766" y="1755"/>
                      <a:pt x="2257" y="1401"/>
                      <a:pt x="2429" y="879"/>
                    </a:cubicBezTo>
                    <a:cubicBezTo>
                      <a:pt x="2436" y="900"/>
                      <a:pt x="2443" y="922"/>
                      <a:pt x="2449" y="943"/>
                    </a:cubicBezTo>
                    <a:lnTo>
                      <a:pt x="2449" y="943"/>
                    </a:lnTo>
                    <a:cubicBezTo>
                      <a:pt x="2448" y="935"/>
                      <a:pt x="2445" y="927"/>
                      <a:pt x="2442" y="918"/>
                    </a:cubicBezTo>
                    <a:cubicBezTo>
                      <a:pt x="2438" y="905"/>
                      <a:pt x="2433" y="890"/>
                      <a:pt x="2429" y="877"/>
                    </a:cubicBezTo>
                    <a:lnTo>
                      <a:pt x="2424" y="861"/>
                    </a:lnTo>
                    <a:cubicBezTo>
                      <a:pt x="2420" y="851"/>
                      <a:pt x="2416" y="839"/>
                      <a:pt x="2413" y="828"/>
                    </a:cubicBezTo>
                    <a:cubicBezTo>
                      <a:pt x="2411" y="826"/>
                      <a:pt x="2410" y="821"/>
                      <a:pt x="2408" y="818"/>
                    </a:cubicBezTo>
                    <a:lnTo>
                      <a:pt x="2404" y="808"/>
                    </a:lnTo>
                    <a:cubicBezTo>
                      <a:pt x="2404" y="806"/>
                      <a:pt x="2402" y="805"/>
                      <a:pt x="2402" y="803"/>
                    </a:cubicBezTo>
                    <a:cubicBezTo>
                      <a:pt x="2398" y="792"/>
                      <a:pt x="2392" y="780"/>
                      <a:pt x="2388" y="768"/>
                    </a:cubicBezTo>
                    <a:cubicBezTo>
                      <a:pt x="2382" y="755"/>
                      <a:pt x="2376" y="742"/>
                      <a:pt x="2370" y="728"/>
                    </a:cubicBezTo>
                    <a:cubicBezTo>
                      <a:pt x="2367" y="724"/>
                      <a:pt x="2364" y="720"/>
                      <a:pt x="2363" y="715"/>
                    </a:cubicBezTo>
                    <a:cubicBezTo>
                      <a:pt x="2357" y="703"/>
                      <a:pt x="2351" y="692"/>
                      <a:pt x="2345" y="680"/>
                    </a:cubicBezTo>
                    <a:cubicBezTo>
                      <a:pt x="2342" y="672"/>
                      <a:pt x="2338" y="667"/>
                      <a:pt x="2335" y="661"/>
                    </a:cubicBezTo>
                    <a:cubicBezTo>
                      <a:pt x="2327" y="647"/>
                      <a:pt x="2320" y="636"/>
                      <a:pt x="2313" y="624"/>
                    </a:cubicBezTo>
                    <a:cubicBezTo>
                      <a:pt x="2311" y="619"/>
                      <a:pt x="2310" y="616"/>
                      <a:pt x="2307" y="613"/>
                    </a:cubicBezTo>
                    <a:cubicBezTo>
                      <a:pt x="2296" y="597"/>
                      <a:pt x="2286" y="581"/>
                      <a:pt x="2276" y="565"/>
                    </a:cubicBezTo>
                    <a:cubicBezTo>
                      <a:pt x="2276" y="563"/>
                      <a:pt x="2274" y="563"/>
                      <a:pt x="2274" y="563"/>
                    </a:cubicBezTo>
                    <a:cubicBezTo>
                      <a:pt x="2264" y="547"/>
                      <a:pt x="2254" y="532"/>
                      <a:pt x="2243" y="518"/>
                    </a:cubicBezTo>
                    <a:lnTo>
                      <a:pt x="2237" y="512"/>
                    </a:lnTo>
                    <a:cubicBezTo>
                      <a:pt x="2177" y="431"/>
                      <a:pt x="2106" y="357"/>
                      <a:pt x="2028" y="292"/>
                    </a:cubicBezTo>
                    <a:cubicBezTo>
                      <a:pt x="2012" y="279"/>
                      <a:pt x="1996" y="267"/>
                      <a:pt x="1981" y="256"/>
                    </a:cubicBezTo>
                    <a:cubicBezTo>
                      <a:pt x="1980" y="254"/>
                      <a:pt x="1980" y="254"/>
                      <a:pt x="1978" y="254"/>
                    </a:cubicBezTo>
                    <a:cubicBezTo>
                      <a:pt x="1964" y="242"/>
                      <a:pt x="1949" y="232"/>
                      <a:pt x="1934" y="222"/>
                    </a:cubicBezTo>
                    <a:cubicBezTo>
                      <a:pt x="1931" y="220"/>
                      <a:pt x="1928" y="219"/>
                      <a:pt x="1927" y="217"/>
                    </a:cubicBezTo>
                    <a:cubicBezTo>
                      <a:pt x="1913" y="209"/>
                      <a:pt x="1899" y="200"/>
                      <a:pt x="1885" y="191"/>
                    </a:cubicBezTo>
                    <a:cubicBezTo>
                      <a:pt x="1881" y="188"/>
                      <a:pt x="1877" y="185"/>
                      <a:pt x="1871" y="182"/>
                    </a:cubicBezTo>
                    <a:cubicBezTo>
                      <a:pt x="1859" y="175"/>
                      <a:pt x="1847" y="167"/>
                      <a:pt x="1834" y="160"/>
                    </a:cubicBezTo>
                    <a:cubicBezTo>
                      <a:pt x="1828" y="157"/>
                      <a:pt x="1822" y="154"/>
                      <a:pt x="1816" y="151"/>
                    </a:cubicBezTo>
                    <a:cubicBezTo>
                      <a:pt x="1804" y="145"/>
                      <a:pt x="1793" y="138"/>
                      <a:pt x="1781" y="132"/>
                    </a:cubicBezTo>
                    <a:lnTo>
                      <a:pt x="1763" y="125"/>
                    </a:lnTo>
                    <a:cubicBezTo>
                      <a:pt x="1750" y="119"/>
                      <a:pt x="1737" y="113"/>
                      <a:pt x="1723" y="107"/>
                    </a:cubicBezTo>
                    <a:cubicBezTo>
                      <a:pt x="1718" y="104"/>
                      <a:pt x="1710" y="101"/>
                      <a:pt x="1704" y="98"/>
                    </a:cubicBezTo>
                    <a:cubicBezTo>
                      <a:pt x="1691" y="92"/>
                      <a:pt x="1676" y="86"/>
                      <a:pt x="1663" y="82"/>
                    </a:cubicBezTo>
                    <a:cubicBezTo>
                      <a:pt x="1654" y="79"/>
                      <a:pt x="1645" y="76"/>
                      <a:pt x="1637" y="72"/>
                    </a:cubicBezTo>
                    <a:lnTo>
                      <a:pt x="1610" y="63"/>
                    </a:lnTo>
                    <a:cubicBezTo>
                      <a:pt x="1601" y="61"/>
                      <a:pt x="1594" y="58"/>
                      <a:pt x="1585" y="55"/>
                    </a:cubicBezTo>
                    <a:cubicBezTo>
                      <a:pt x="1572" y="51"/>
                      <a:pt x="1560" y="48"/>
                      <a:pt x="1547" y="45"/>
                    </a:cubicBezTo>
                    <a:cubicBezTo>
                      <a:pt x="1539" y="42"/>
                      <a:pt x="1531" y="41"/>
                      <a:pt x="1523" y="39"/>
                    </a:cubicBezTo>
                    <a:cubicBezTo>
                      <a:pt x="1507" y="35"/>
                      <a:pt x="1491" y="30"/>
                      <a:pt x="1475" y="27"/>
                    </a:cubicBezTo>
                    <a:cubicBezTo>
                      <a:pt x="1472" y="27"/>
                      <a:pt x="1469" y="26"/>
                      <a:pt x="1466" y="26"/>
                    </a:cubicBezTo>
                    <a:cubicBezTo>
                      <a:pt x="1450" y="23"/>
                      <a:pt x="1432" y="20"/>
                      <a:pt x="1416" y="17"/>
                    </a:cubicBezTo>
                    <a:cubicBezTo>
                      <a:pt x="1413" y="17"/>
                      <a:pt x="1408" y="16"/>
                      <a:pt x="1404" y="16"/>
                    </a:cubicBezTo>
                    <a:cubicBezTo>
                      <a:pt x="1385" y="13"/>
                      <a:pt x="1366" y="10"/>
                      <a:pt x="1346" y="8"/>
                    </a:cubicBezTo>
                    <a:lnTo>
                      <a:pt x="1345" y="8"/>
                    </a:lnTo>
                    <a:cubicBezTo>
                      <a:pt x="1302" y="4"/>
                      <a:pt x="1258" y="1"/>
                      <a:pt x="12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9520989" y="3472296"/>
                <a:ext cx="318" cy="1989"/>
              </a:xfrm>
              <a:custGeom>
                <a:avLst/>
                <a:gdLst/>
                <a:ahLst/>
                <a:cxnLst/>
                <a:rect l="l" t="t" r="r" b="b"/>
                <a:pathLst>
                  <a:path w="4" h="25" extrusionOk="0">
                    <a:moveTo>
                      <a:pt x="1" y="1"/>
                    </a:moveTo>
                    <a:cubicBezTo>
                      <a:pt x="1" y="8"/>
                      <a:pt x="2" y="16"/>
                      <a:pt x="3" y="24"/>
                    </a:cubicBezTo>
                    <a:cubicBezTo>
                      <a:pt x="2" y="16"/>
                      <a:pt x="1" y="8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9524411" y="3489324"/>
                <a:ext cx="80" cy="159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9520751" y="3449301"/>
                <a:ext cx="239" cy="1989"/>
              </a:xfrm>
              <a:custGeom>
                <a:avLst/>
                <a:gdLst/>
                <a:ahLst/>
                <a:cxnLst/>
                <a:rect l="l" t="t" r="r" b="b"/>
                <a:pathLst>
                  <a:path w="3" h="25" extrusionOk="0">
                    <a:moveTo>
                      <a:pt x="2" y="0"/>
                    </a:moveTo>
                    <a:lnTo>
                      <a:pt x="2" y="0"/>
                    </a:lnTo>
                    <a:cubicBezTo>
                      <a:pt x="2" y="9"/>
                      <a:pt x="1" y="16"/>
                      <a:pt x="1" y="25"/>
                    </a:cubicBezTo>
                    <a:cubicBezTo>
                      <a:pt x="1" y="18"/>
                      <a:pt x="2" y="9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9520273" y="3461396"/>
                <a:ext cx="239" cy="3899"/>
              </a:xfrm>
              <a:custGeom>
                <a:avLst/>
                <a:gdLst/>
                <a:ahLst/>
                <a:cxnLst/>
                <a:rect l="l" t="t" r="r" b="b"/>
                <a:pathLst>
                  <a:path w="3" h="49" extrusionOk="0">
                    <a:moveTo>
                      <a:pt x="1" y="1"/>
                    </a:moveTo>
                    <a:cubicBezTo>
                      <a:pt x="1" y="17"/>
                      <a:pt x="1" y="33"/>
                      <a:pt x="2" y="48"/>
                    </a:cubicBezTo>
                    <a:cubicBezTo>
                      <a:pt x="1" y="33"/>
                      <a:pt x="1" y="17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9520432" y="3454394"/>
                <a:ext cx="159" cy="1512"/>
              </a:xfrm>
              <a:custGeom>
                <a:avLst/>
                <a:gdLst/>
                <a:ahLst/>
                <a:cxnLst/>
                <a:rect l="l" t="t" r="r" b="b"/>
                <a:pathLst>
                  <a:path w="2" h="19" extrusionOk="0">
                    <a:moveTo>
                      <a:pt x="2" y="1"/>
                    </a:moveTo>
                    <a:lnTo>
                      <a:pt x="2" y="1"/>
                    </a:lnTo>
                    <a:cubicBezTo>
                      <a:pt x="0" y="6"/>
                      <a:pt x="0" y="12"/>
                      <a:pt x="0" y="18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9521546" y="3476991"/>
                <a:ext cx="318" cy="955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 extrusionOk="0">
                    <a:moveTo>
                      <a:pt x="1" y="1"/>
                    </a:moveTo>
                    <a:cubicBezTo>
                      <a:pt x="2" y="5"/>
                      <a:pt x="2" y="8"/>
                      <a:pt x="4" y="11"/>
                    </a:cubicBezTo>
                    <a:cubicBezTo>
                      <a:pt x="2" y="8"/>
                      <a:pt x="2" y="5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9523217" y="3432831"/>
                <a:ext cx="1034" cy="3581"/>
              </a:xfrm>
              <a:custGeom>
                <a:avLst/>
                <a:gdLst/>
                <a:ahLst/>
                <a:cxnLst/>
                <a:rect l="l" t="t" r="r" b="b"/>
                <a:pathLst>
                  <a:path w="13" h="45" extrusionOk="0">
                    <a:moveTo>
                      <a:pt x="12" y="1"/>
                    </a:moveTo>
                    <a:cubicBezTo>
                      <a:pt x="8" y="15"/>
                      <a:pt x="3" y="30"/>
                      <a:pt x="1" y="45"/>
                    </a:cubicBezTo>
                    <a:cubicBezTo>
                      <a:pt x="3" y="30"/>
                      <a:pt x="8" y="15"/>
                      <a:pt x="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9524252" y="3428773"/>
                <a:ext cx="1194" cy="3581"/>
              </a:xfrm>
              <a:custGeom>
                <a:avLst/>
                <a:gdLst/>
                <a:ahLst/>
                <a:cxnLst/>
                <a:rect l="l" t="t" r="r" b="b"/>
                <a:pathLst>
                  <a:path w="15" h="45" extrusionOk="0">
                    <a:moveTo>
                      <a:pt x="14" y="0"/>
                    </a:moveTo>
                    <a:cubicBezTo>
                      <a:pt x="10" y="15"/>
                      <a:pt x="5" y="29"/>
                      <a:pt x="1" y="44"/>
                    </a:cubicBezTo>
                    <a:cubicBezTo>
                      <a:pt x="5" y="29"/>
                      <a:pt x="10" y="15"/>
                      <a:pt x="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9521785" y="3436571"/>
                <a:ext cx="1353" cy="6763"/>
              </a:xfrm>
              <a:custGeom>
                <a:avLst/>
                <a:gdLst/>
                <a:ahLst/>
                <a:cxnLst/>
                <a:rect l="l" t="t" r="r" b="b"/>
                <a:pathLst>
                  <a:path w="17" h="85" extrusionOk="0">
                    <a:moveTo>
                      <a:pt x="17" y="1"/>
                    </a:moveTo>
                    <a:cubicBezTo>
                      <a:pt x="11" y="27"/>
                      <a:pt x="5" y="55"/>
                      <a:pt x="1" y="85"/>
                    </a:cubicBezTo>
                    <a:cubicBezTo>
                      <a:pt x="5" y="57"/>
                      <a:pt x="11" y="27"/>
                      <a:pt x="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9521228" y="3444527"/>
                <a:ext cx="398" cy="2307"/>
              </a:xfrm>
              <a:custGeom>
                <a:avLst/>
                <a:gdLst/>
                <a:ahLst/>
                <a:cxnLst/>
                <a:rect l="l" t="t" r="r" b="b"/>
                <a:pathLst>
                  <a:path w="5" h="29" extrusionOk="0">
                    <a:moveTo>
                      <a:pt x="5" y="1"/>
                    </a:moveTo>
                    <a:cubicBezTo>
                      <a:pt x="3" y="10"/>
                      <a:pt x="2" y="20"/>
                      <a:pt x="0" y="29"/>
                    </a:cubicBezTo>
                    <a:cubicBezTo>
                      <a:pt x="2" y="20"/>
                      <a:pt x="3" y="10"/>
                      <a:pt x="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9520512" y="3467284"/>
                <a:ext cx="318" cy="2626"/>
              </a:xfrm>
              <a:custGeom>
                <a:avLst/>
                <a:gdLst/>
                <a:ahLst/>
                <a:cxnLst/>
                <a:rect l="l" t="t" r="r" b="b"/>
                <a:pathLst>
                  <a:path w="4" h="33" extrusionOk="0">
                    <a:moveTo>
                      <a:pt x="1" y="1"/>
                    </a:moveTo>
                    <a:cubicBezTo>
                      <a:pt x="1" y="11"/>
                      <a:pt x="2" y="21"/>
                      <a:pt x="4" y="33"/>
                    </a:cubicBezTo>
                    <a:cubicBezTo>
                      <a:pt x="2" y="21"/>
                      <a:pt x="1" y="1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9520273" y="3428614"/>
                <a:ext cx="203772" cy="133912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1683" extrusionOk="0">
                    <a:moveTo>
                      <a:pt x="66" y="1"/>
                    </a:moveTo>
                    <a:cubicBezTo>
                      <a:pt x="66" y="1"/>
                      <a:pt x="66" y="2"/>
                      <a:pt x="64" y="2"/>
                    </a:cubicBezTo>
                    <a:cubicBezTo>
                      <a:pt x="60" y="17"/>
                      <a:pt x="55" y="31"/>
                      <a:pt x="51" y="46"/>
                    </a:cubicBezTo>
                    <a:cubicBezTo>
                      <a:pt x="51" y="49"/>
                      <a:pt x="49" y="51"/>
                      <a:pt x="49" y="54"/>
                    </a:cubicBezTo>
                    <a:cubicBezTo>
                      <a:pt x="45" y="68"/>
                      <a:pt x="40" y="83"/>
                      <a:pt x="38" y="98"/>
                    </a:cubicBezTo>
                    <a:cubicBezTo>
                      <a:pt x="38" y="99"/>
                      <a:pt x="38" y="99"/>
                      <a:pt x="38" y="101"/>
                    </a:cubicBezTo>
                    <a:cubicBezTo>
                      <a:pt x="30" y="129"/>
                      <a:pt x="24" y="157"/>
                      <a:pt x="20" y="185"/>
                    </a:cubicBezTo>
                    <a:cubicBezTo>
                      <a:pt x="18" y="191"/>
                      <a:pt x="18" y="195"/>
                      <a:pt x="17" y="201"/>
                    </a:cubicBezTo>
                    <a:cubicBezTo>
                      <a:pt x="15" y="210"/>
                      <a:pt x="14" y="220"/>
                      <a:pt x="12" y="230"/>
                    </a:cubicBezTo>
                    <a:cubicBezTo>
                      <a:pt x="11" y="239"/>
                      <a:pt x="10" y="249"/>
                      <a:pt x="10" y="260"/>
                    </a:cubicBezTo>
                    <a:cubicBezTo>
                      <a:pt x="8" y="269"/>
                      <a:pt x="8" y="277"/>
                      <a:pt x="7" y="285"/>
                    </a:cubicBezTo>
                    <a:cubicBezTo>
                      <a:pt x="5" y="298"/>
                      <a:pt x="5" y="311"/>
                      <a:pt x="4" y="325"/>
                    </a:cubicBezTo>
                    <a:lnTo>
                      <a:pt x="2" y="342"/>
                    </a:lnTo>
                    <a:cubicBezTo>
                      <a:pt x="2" y="363"/>
                      <a:pt x="1" y="382"/>
                      <a:pt x="1" y="403"/>
                    </a:cubicBezTo>
                    <a:cubicBezTo>
                      <a:pt x="1" y="406"/>
                      <a:pt x="1" y="408"/>
                      <a:pt x="1" y="413"/>
                    </a:cubicBezTo>
                    <a:cubicBezTo>
                      <a:pt x="2" y="429"/>
                      <a:pt x="2" y="445"/>
                      <a:pt x="2" y="460"/>
                    </a:cubicBezTo>
                    <a:cubicBezTo>
                      <a:pt x="4" y="469"/>
                      <a:pt x="4" y="478"/>
                      <a:pt x="4" y="487"/>
                    </a:cubicBezTo>
                    <a:cubicBezTo>
                      <a:pt x="5" y="497"/>
                      <a:pt x="5" y="507"/>
                      <a:pt x="7" y="517"/>
                    </a:cubicBezTo>
                    <a:cubicBezTo>
                      <a:pt x="8" y="529"/>
                      <a:pt x="8" y="540"/>
                      <a:pt x="10" y="550"/>
                    </a:cubicBezTo>
                    <a:cubicBezTo>
                      <a:pt x="11" y="557"/>
                      <a:pt x="12" y="565"/>
                      <a:pt x="12" y="573"/>
                    </a:cubicBezTo>
                    <a:cubicBezTo>
                      <a:pt x="14" y="585"/>
                      <a:pt x="15" y="597"/>
                      <a:pt x="18" y="609"/>
                    </a:cubicBezTo>
                    <a:cubicBezTo>
                      <a:pt x="18" y="613"/>
                      <a:pt x="20" y="616"/>
                      <a:pt x="20" y="619"/>
                    </a:cubicBezTo>
                    <a:cubicBezTo>
                      <a:pt x="29" y="668"/>
                      <a:pt x="39" y="716"/>
                      <a:pt x="54" y="763"/>
                    </a:cubicBezTo>
                    <a:cubicBezTo>
                      <a:pt x="54" y="763"/>
                      <a:pt x="54" y="763"/>
                      <a:pt x="54" y="765"/>
                    </a:cubicBezTo>
                    <a:cubicBezTo>
                      <a:pt x="58" y="780"/>
                      <a:pt x="63" y="796"/>
                      <a:pt x="68" y="812"/>
                    </a:cubicBezTo>
                    <a:lnTo>
                      <a:pt x="70" y="816"/>
                    </a:lnTo>
                    <a:cubicBezTo>
                      <a:pt x="92" y="878"/>
                      <a:pt x="117" y="939"/>
                      <a:pt x="148" y="996"/>
                    </a:cubicBezTo>
                    <a:cubicBezTo>
                      <a:pt x="148" y="996"/>
                      <a:pt x="148" y="998"/>
                      <a:pt x="148" y="998"/>
                    </a:cubicBezTo>
                    <a:cubicBezTo>
                      <a:pt x="163" y="1026"/>
                      <a:pt x="179" y="1053"/>
                      <a:pt x="197" y="1081"/>
                    </a:cubicBezTo>
                    <a:cubicBezTo>
                      <a:pt x="200" y="1086"/>
                      <a:pt x="202" y="1090"/>
                      <a:pt x="204" y="1095"/>
                    </a:cubicBezTo>
                    <a:cubicBezTo>
                      <a:pt x="222" y="1121"/>
                      <a:pt x="239" y="1148"/>
                      <a:pt x="258" y="1173"/>
                    </a:cubicBezTo>
                    <a:cubicBezTo>
                      <a:pt x="260" y="1173"/>
                      <a:pt x="260" y="1173"/>
                      <a:pt x="260" y="1174"/>
                    </a:cubicBezTo>
                    <a:cubicBezTo>
                      <a:pt x="276" y="1195"/>
                      <a:pt x="292" y="1215"/>
                      <a:pt x="310" y="1235"/>
                    </a:cubicBezTo>
                    <a:cubicBezTo>
                      <a:pt x="314" y="1241"/>
                      <a:pt x="319" y="1246"/>
                      <a:pt x="325" y="1251"/>
                    </a:cubicBezTo>
                    <a:cubicBezTo>
                      <a:pt x="342" y="1271"/>
                      <a:pt x="361" y="1292"/>
                      <a:pt x="381" y="1311"/>
                    </a:cubicBezTo>
                    <a:cubicBezTo>
                      <a:pt x="385" y="1316"/>
                      <a:pt x="389" y="1320"/>
                      <a:pt x="394" y="1324"/>
                    </a:cubicBezTo>
                    <a:cubicBezTo>
                      <a:pt x="412" y="1341"/>
                      <a:pt x="429" y="1357"/>
                      <a:pt x="448" y="1373"/>
                    </a:cubicBezTo>
                    <a:cubicBezTo>
                      <a:pt x="453" y="1377"/>
                      <a:pt x="457" y="1382"/>
                      <a:pt x="462" y="1385"/>
                    </a:cubicBezTo>
                    <a:cubicBezTo>
                      <a:pt x="485" y="1404"/>
                      <a:pt x="507" y="1422"/>
                      <a:pt x="531" y="1439"/>
                    </a:cubicBezTo>
                    <a:cubicBezTo>
                      <a:pt x="534" y="1441"/>
                      <a:pt x="537" y="1444"/>
                      <a:pt x="540" y="1445"/>
                    </a:cubicBezTo>
                    <a:cubicBezTo>
                      <a:pt x="591" y="1482"/>
                      <a:pt x="644" y="1514"/>
                      <a:pt x="700" y="1542"/>
                    </a:cubicBezTo>
                    <a:cubicBezTo>
                      <a:pt x="702" y="1542"/>
                      <a:pt x="702" y="1542"/>
                      <a:pt x="702" y="1544"/>
                    </a:cubicBezTo>
                    <a:cubicBezTo>
                      <a:pt x="790" y="1588"/>
                      <a:pt x="886" y="1623"/>
                      <a:pt x="984" y="1647"/>
                    </a:cubicBezTo>
                    <a:lnTo>
                      <a:pt x="986" y="1647"/>
                    </a:lnTo>
                    <a:cubicBezTo>
                      <a:pt x="1046" y="1662"/>
                      <a:pt x="1108" y="1672"/>
                      <a:pt x="1171" y="1676"/>
                    </a:cubicBezTo>
                    <a:cubicBezTo>
                      <a:pt x="1176" y="1676"/>
                      <a:pt x="1182" y="1678"/>
                      <a:pt x="1188" y="1678"/>
                    </a:cubicBezTo>
                    <a:cubicBezTo>
                      <a:pt x="1219" y="1681"/>
                      <a:pt x="1249" y="1682"/>
                      <a:pt x="1280" y="1682"/>
                    </a:cubicBezTo>
                    <a:cubicBezTo>
                      <a:pt x="1295" y="1682"/>
                      <a:pt x="1310" y="1681"/>
                      <a:pt x="1323" y="1681"/>
                    </a:cubicBezTo>
                    <a:cubicBezTo>
                      <a:pt x="1332" y="1681"/>
                      <a:pt x="1341" y="1681"/>
                      <a:pt x="1348" y="1679"/>
                    </a:cubicBezTo>
                    <a:lnTo>
                      <a:pt x="1356" y="1679"/>
                    </a:lnTo>
                    <a:cubicBezTo>
                      <a:pt x="1462" y="1673"/>
                      <a:pt x="1565" y="1654"/>
                      <a:pt x="1663" y="1623"/>
                    </a:cubicBezTo>
                    <a:cubicBezTo>
                      <a:pt x="1724" y="1604"/>
                      <a:pt x="1781" y="1581"/>
                      <a:pt x="1839" y="1554"/>
                    </a:cubicBezTo>
                    <a:cubicBezTo>
                      <a:pt x="1849" y="1550"/>
                      <a:pt x="1858" y="1544"/>
                      <a:pt x="1868" y="1538"/>
                    </a:cubicBezTo>
                    <a:cubicBezTo>
                      <a:pt x="1869" y="1538"/>
                      <a:pt x="1871" y="1538"/>
                      <a:pt x="1872" y="1537"/>
                    </a:cubicBezTo>
                    <a:cubicBezTo>
                      <a:pt x="1917" y="1513"/>
                      <a:pt x="1961" y="1488"/>
                      <a:pt x="2002" y="1458"/>
                    </a:cubicBezTo>
                    <a:cubicBezTo>
                      <a:pt x="2003" y="1458"/>
                      <a:pt x="2005" y="1457"/>
                      <a:pt x="2006" y="1456"/>
                    </a:cubicBezTo>
                    <a:cubicBezTo>
                      <a:pt x="2039" y="1433"/>
                      <a:pt x="2070" y="1410"/>
                      <a:pt x="2099" y="1386"/>
                    </a:cubicBezTo>
                    <a:cubicBezTo>
                      <a:pt x="2099" y="1385"/>
                      <a:pt x="2099" y="1385"/>
                      <a:pt x="2101" y="1385"/>
                    </a:cubicBezTo>
                    <a:cubicBezTo>
                      <a:pt x="2163" y="1333"/>
                      <a:pt x="2218" y="1276"/>
                      <a:pt x="2270" y="1213"/>
                    </a:cubicBezTo>
                    <a:cubicBezTo>
                      <a:pt x="2273" y="1210"/>
                      <a:pt x="2274" y="1207"/>
                      <a:pt x="2277" y="1204"/>
                    </a:cubicBezTo>
                    <a:cubicBezTo>
                      <a:pt x="2417" y="1030"/>
                      <a:pt x="2513" y="818"/>
                      <a:pt x="2547" y="587"/>
                    </a:cubicBezTo>
                    <a:cubicBezTo>
                      <a:pt x="2547" y="584"/>
                      <a:pt x="2547" y="579"/>
                      <a:pt x="2548" y="575"/>
                    </a:cubicBezTo>
                    <a:cubicBezTo>
                      <a:pt x="2556" y="519"/>
                      <a:pt x="2560" y="461"/>
                      <a:pt x="2560" y="403"/>
                    </a:cubicBezTo>
                    <a:cubicBezTo>
                      <a:pt x="2560" y="382"/>
                      <a:pt x="2559" y="363"/>
                      <a:pt x="2559" y="344"/>
                    </a:cubicBezTo>
                    <a:cubicBezTo>
                      <a:pt x="2559" y="338"/>
                      <a:pt x="2557" y="333"/>
                      <a:pt x="2557" y="327"/>
                    </a:cubicBezTo>
                    <a:cubicBezTo>
                      <a:pt x="2557" y="314"/>
                      <a:pt x="2556" y="300"/>
                      <a:pt x="2554" y="286"/>
                    </a:cubicBezTo>
                    <a:cubicBezTo>
                      <a:pt x="2553" y="277"/>
                      <a:pt x="2553" y="269"/>
                      <a:pt x="2551" y="260"/>
                    </a:cubicBezTo>
                    <a:cubicBezTo>
                      <a:pt x="2550" y="249"/>
                      <a:pt x="2548" y="239"/>
                      <a:pt x="2547" y="229"/>
                    </a:cubicBezTo>
                    <a:cubicBezTo>
                      <a:pt x="2545" y="219"/>
                      <a:pt x="2545" y="208"/>
                      <a:pt x="2542" y="199"/>
                    </a:cubicBezTo>
                    <a:cubicBezTo>
                      <a:pt x="2542" y="198"/>
                      <a:pt x="2542" y="196"/>
                      <a:pt x="2542" y="195"/>
                    </a:cubicBezTo>
                    <a:cubicBezTo>
                      <a:pt x="2540" y="180"/>
                      <a:pt x="2538" y="165"/>
                      <a:pt x="2535" y="151"/>
                    </a:cubicBezTo>
                    <a:cubicBezTo>
                      <a:pt x="2534" y="149"/>
                      <a:pt x="2534" y="146"/>
                      <a:pt x="2534" y="143"/>
                    </a:cubicBezTo>
                    <a:cubicBezTo>
                      <a:pt x="2523" y="95"/>
                      <a:pt x="2510" y="48"/>
                      <a:pt x="2494" y="1"/>
                    </a:cubicBezTo>
                    <a:cubicBezTo>
                      <a:pt x="2322" y="523"/>
                      <a:pt x="1831" y="877"/>
                      <a:pt x="1280" y="877"/>
                    </a:cubicBezTo>
                    <a:cubicBezTo>
                      <a:pt x="728" y="877"/>
                      <a:pt x="239" y="523"/>
                      <a:pt x="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7610586" y="3272106"/>
                <a:ext cx="318" cy="2307"/>
              </a:xfrm>
              <a:custGeom>
                <a:avLst/>
                <a:gdLst/>
                <a:ahLst/>
                <a:cxnLst/>
                <a:rect l="l" t="t" r="r" b="b"/>
                <a:pathLst>
                  <a:path w="4" h="29" extrusionOk="0">
                    <a:moveTo>
                      <a:pt x="4" y="28"/>
                    </a:moveTo>
                    <a:cubicBezTo>
                      <a:pt x="2" y="18"/>
                      <a:pt x="1" y="9"/>
                      <a:pt x="1" y="0"/>
                    </a:cubicBezTo>
                    <a:cubicBezTo>
                      <a:pt x="1" y="9"/>
                      <a:pt x="2" y="18"/>
                      <a:pt x="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7610984" y="3277118"/>
                <a:ext cx="159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2" h="22" extrusionOk="0">
                    <a:moveTo>
                      <a:pt x="2" y="21"/>
                    </a:moveTo>
                    <a:cubicBezTo>
                      <a:pt x="2" y="15"/>
                      <a:pt x="2" y="8"/>
                      <a:pt x="0" y="0"/>
                    </a:cubicBezTo>
                    <a:cubicBezTo>
                      <a:pt x="2" y="8"/>
                      <a:pt x="2" y="15"/>
                      <a:pt x="2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7411669" y="3181718"/>
                <a:ext cx="195656" cy="139641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1755" extrusionOk="0">
                    <a:moveTo>
                      <a:pt x="14" y="882"/>
                    </a:moveTo>
                    <a:lnTo>
                      <a:pt x="14" y="882"/>
                    </a:lnTo>
                    <a:cubicBezTo>
                      <a:pt x="9" y="896"/>
                      <a:pt x="4" y="911"/>
                      <a:pt x="0" y="926"/>
                    </a:cubicBezTo>
                    <a:cubicBezTo>
                      <a:pt x="5" y="911"/>
                      <a:pt x="9" y="897"/>
                      <a:pt x="14" y="882"/>
                    </a:cubicBezTo>
                    <a:close/>
                    <a:moveTo>
                      <a:pt x="1229" y="1"/>
                    </a:moveTo>
                    <a:cubicBezTo>
                      <a:pt x="661" y="1"/>
                      <a:pt x="180" y="370"/>
                      <a:pt x="14" y="882"/>
                    </a:cubicBezTo>
                    <a:lnTo>
                      <a:pt x="14" y="882"/>
                    </a:lnTo>
                    <a:cubicBezTo>
                      <a:pt x="14" y="881"/>
                      <a:pt x="15" y="880"/>
                      <a:pt x="15" y="878"/>
                    </a:cubicBezTo>
                    <a:cubicBezTo>
                      <a:pt x="187" y="1401"/>
                      <a:pt x="678" y="1755"/>
                      <a:pt x="1229" y="1755"/>
                    </a:cubicBezTo>
                    <a:cubicBezTo>
                      <a:pt x="1781" y="1755"/>
                      <a:pt x="2269" y="1401"/>
                      <a:pt x="2443" y="879"/>
                    </a:cubicBezTo>
                    <a:lnTo>
                      <a:pt x="2443" y="879"/>
                    </a:lnTo>
                    <a:cubicBezTo>
                      <a:pt x="2449" y="895"/>
                      <a:pt x="2454" y="911"/>
                      <a:pt x="2458" y="927"/>
                    </a:cubicBezTo>
                    <a:cubicBezTo>
                      <a:pt x="2454" y="911"/>
                      <a:pt x="2449" y="895"/>
                      <a:pt x="2444" y="878"/>
                    </a:cubicBezTo>
                    <a:cubicBezTo>
                      <a:pt x="2443" y="879"/>
                      <a:pt x="2443" y="879"/>
                      <a:pt x="2443" y="879"/>
                    </a:cubicBezTo>
                    <a:lnTo>
                      <a:pt x="2443" y="879"/>
                    </a:lnTo>
                    <a:cubicBezTo>
                      <a:pt x="2275" y="369"/>
                      <a:pt x="1796" y="1"/>
                      <a:pt x="12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7407690" y="3251577"/>
                <a:ext cx="203613" cy="133912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1683" extrusionOk="0">
                    <a:moveTo>
                      <a:pt x="65" y="0"/>
                    </a:moveTo>
                    <a:cubicBezTo>
                      <a:pt x="59" y="15"/>
                      <a:pt x="55" y="31"/>
                      <a:pt x="50" y="48"/>
                    </a:cubicBezTo>
                    <a:cubicBezTo>
                      <a:pt x="49" y="49"/>
                      <a:pt x="49" y="49"/>
                      <a:pt x="49" y="50"/>
                    </a:cubicBezTo>
                    <a:cubicBezTo>
                      <a:pt x="33" y="109"/>
                      <a:pt x="20" y="171"/>
                      <a:pt x="11" y="233"/>
                    </a:cubicBezTo>
                    <a:cubicBezTo>
                      <a:pt x="11" y="240"/>
                      <a:pt x="9" y="249"/>
                      <a:pt x="8" y="257"/>
                    </a:cubicBezTo>
                    <a:cubicBezTo>
                      <a:pt x="8" y="267"/>
                      <a:pt x="6" y="277"/>
                      <a:pt x="5" y="286"/>
                    </a:cubicBezTo>
                    <a:cubicBezTo>
                      <a:pt x="5" y="298"/>
                      <a:pt x="3" y="308"/>
                      <a:pt x="3" y="320"/>
                    </a:cubicBezTo>
                    <a:cubicBezTo>
                      <a:pt x="2" y="327"/>
                      <a:pt x="2" y="336"/>
                      <a:pt x="2" y="344"/>
                    </a:cubicBezTo>
                    <a:cubicBezTo>
                      <a:pt x="0" y="354"/>
                      <a:pt x="0" y="364"/>
                      <a:pt x="0" y="374"/>
                    </a:cubicBezTo>
                    <a:cubicBezTo>
                      <a:pt x="0" y="383"/>
                      <a:pt x="0" y="392"/>
                      <a:pt x="0" y="402"/>
                    </a:cubicBezTo>
                    <a:cubicBezTo>
                      <a:pt x="0" y="1109"/>
                      <a:pt x="573" y="1682"/>
                      <a:pt x="1279" y="1682"/>
                    </a:cubicBezTo>
                    <a:cubicBezTo>
                      <a:pt x="1729" y="1682"/>
                      <a:pt x="2125" y="1448"/>
                      <a:pt x="2354" y="1096"/>
                    </a:cubicBezTo>
                    <a:cubicBezTo>
                      <a:pt x="2483" y="897"/>
                      <a:pt x="2558" y="659"/>
                      <a:pt x="2558" y="402"/>
                    </a:cubicBezTo>
                    <a:cubicBezTo>
                      <a:pt x="2558" y="382"/>
                      <a:pt x="2558" y="363"/>
                      <a:pt x="2557" y="342"/>
                    </a:cubicBezTo>
                    <a:cubicBezTo>
                      <a:pt x="2557" y="336"/>
                      <a:pt x="2557" y="329"/>
                      <a:pt x="2557" y="321"/>
                    </a:cubicBezTo>
                    <a:cubicBezTo>
                      <a:pt x="2555" y="310"/>
                      <a:pt x="2554" y="298"/>
                      <a:pt x="2554" y="286"/>
                    </a:cubicBezTo>
                    <a:cubicBezTo>
                      <a:pt x="2552" y="277"/>
                      <a:pt x="2552" y="267"/>
                      <a:pt x="2551" y="258"/>
                    </a:cubicBezTo>
                    <a:cubicBezTo>
                      <a:pt x="2549" y="252"/>
                      <a:pt x="2549" y="246"/>
                      <a:pt x="2548" y="240"/>
                    </a:cubicBezTo>
                    <a:cubicBezTo>
                      <a:pt x="2541" y="176"/>
                      <a:pt x="2527" y="111"/>
                      <a:pt x="2510" y="49"/>
                    </a:cubicBezTo>
                    <a:cubicBezTo>
                      <a:pt x="2504" y="33"/>
                      <a:pt x="2499" y="17"/>
                      <a:pt x="2494" y="0"/>
                    </a:cubicBezTo>
                    <a:cubicBezTo>
                      <a:pt x="2321" y="523"/>
                      <a:pt x="1831" y="877"/>
                      <a:pt x="1280" y="877"/>
                    </a:cubicBezTo>
                    <a:cubicBezTo>
                      <a:pt x="728" y="877"/>
                      <a:pt x="239" y="523"/>
                      <a:pt x="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8707815" y="5335835"/>
                <a:ext cx="1114" cy="875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" y="2"/>
                      <a:pt x="4" y="3"/>
                      <a:pt x="5" y="5"/>
                    </a:cubicBezTo>
                    <a:cubicBezTo>
                      <a:pt x="5" y="5"/>
                      <a:pt x="6" y="6"/>
                      <a:pt x="6" y="6"/>
                    </a:cubicBezTo>
                    <a:cubicBezTo>
                      <a:pt x="9" y="8"/>
                      <a:pt x="11" y="9"/>
                      <a:pt x="14" y="11"/>
                    </a:cubicBezTo>
                    <a:cubicBezTo>
                      <a:pt x="9" y="8"/>
                      <a:pt x="5" y="5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8693652" y="5323422"/>
                <a:ext cx="1353" cy="1512"/>
              </a:xfrm>
              <a:custGeom>
                <a:avLst/>
                <a:gdLst/>
                <a:ahLst/>
                <a:cxnLst/>
                <a:rect l="l" t="t" r="r" b="b"/>
                <a:pathLst>
                  <a:path w="17" h="19" extrusionOk="0">
                    <a:moveTo>
                      <a:pt x="17" y="18"/>
                    </a:moveTo>
                    <a:cubicBezTo>
                      <a:pt x="11" y="12"/>
                      <a:pt x="6" y="6"/>
                      <a:pt x="0" y="0"/>
                    </a:cubicBezTo>
                    <a:cubicBezTo>
                      <a:pt x="6" y="6"/>
                      <a:pt x="11" y="12"/>
                      <a:pt x="17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2"/>
              <p:cNvSpPr/>
              <p:nvPr/>
            </p:nvSpPr>
            <p:spPr>
              <a:xfrm>
                <a:off x="8679807" y="5305042"/>
                <a:ext cx="239" cy="318"/>
              </a:xfrm>
              <a:custGeom>
                <a:avLst/>
                <a:gdLst/>
                <a:ahLst/>
                <a:cxnLst/>
                <a:rect l="l" t="t" r="r" b="b"/>
                <a:pathLst>
                  <a:path w="3" h="4" extrusionOk="0">
                    <a:moveTo>
                      <a:pt x="1" y="0"/>
                    </a:moveTo>
                    <a:cubicBezTo>
                      <a:pt x="1" y="2"/>
                      <a:pt x="2" y="3"/>
                      <a:pt x="2" y="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2"/>
              <p:cNvSpPr/>
              <p:nvPr/>
            </p:nvSpPr>
            <p:spPr>
              <a:xfrm>
                <a:off x="8677022" y="5299711"/>
                <a:ext cx="159" cy="477"/>
              </a:xfrm>
              <a:custGeom>
                <a:avLst/>
                <a:gdLst/>
                <a:ahLst/>
                <a:cxnLst/>
                <a:rect l="l" t="t" r="r" b="b"/>
                <a:pathLst>
                  <a:path w="2" h="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4"/>
                      <a:pt x="2" y="4"/>
                      <a:pt x="2" y="5"/>
                    </a:cubicBezTo>
                    <a:cubicBezTo>
                      <a:pt x="2" y="4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2"/>
              <p:cNvSpPr/>
              <p:nvPr/>
            </p:nvSpPr>
            <p:spPr>
              <a:xfrm>
                <a:off x="8668668" y="5277592"/>
                <a:ext cx="80" cy="8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2"/>
              <p:cNvSpPr/>
              <p:nvPr/>
            </p:nvSpPr>
            <p:spPr>
              <a:xfrm>
                <a:off x="8666599" y="5265259"/>
                <a:ext cx="159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2" h="16" extrusionOk="0">
                    <a:moveTo>
                      <a:pt x="0" y="1"/>
                    </a:moveTo>
                    <a:cubicBezTo>
                      <a:pt x="0" y="5"/>
                      <a:pt x="2" y="10"/>
                      <a:pt x="2" y="16"/>
                    </a:cubicBezTo>
                    <a:cubicBezTo>
                      <a:pt x="2" y="10"/>
                      <a:pt x="0" y="5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2"/>
              <p:cNvSpPr/>
              <p:nvPr/>
            </p:nvSpPr>
            <p:spPr>
              <a:xfrm>
                <a:off x="8686491" y="5314988"/>
                <a:ext cx="637" cy="796"/>
              </a:xfrm>
              <a:custGeom>
                <a:avLst/>
                <a:gdLst/>
                <a:ahLst/>
                <a:cxnLst/>
                <a:rect l="l" t="t" r="r" b="b"/>
                <a:pathLst>
                  <a:path w="8" h="10" extrusionOk="0">
                    <a:moveTo>
                      <a:pt x="1" y="0"/>
                    </a:moveTo>
                    <a:cubicBezTo>
                      <a:pt x="2" y="3"/>
                      <a:pt x="5" y="6"/>
                      <a:pt x="8" y="9"/>
                    </a:cubicBezTo>
                    <a:cubicBezTo>
                      <a:pt x="5" y="6"/>
                      <a:pt x="2" y="3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2"/>
              <p:cNvSpPr/>
              <p:nvPr/>
            </p:nvSpPr>
            <p:spPr>
              <a:xfrm>
                <a:off x="8697948" y="5327719"/>
                <a:ext cx="1034" cy="1034"/>
              </a:xfrm>
              <a:custGeom>
                <a:avLst/>
                <a:gdLst/>
                <a:ahLst/>
                <a:cxnLst/>
                <a:rect l="l" t="t" r="r" b="b"/>
                <a:pathLst>
                  <a:path w="13" h="13" extrusionOk="0">
                    <a:moveTo>
                      <a:pt x="1" y="1"/>
                    </a:moveTo>
                    <a:cubicBezTo>
                      <a:pt x="5" y="5"/>
                      <a:pt x="8" y="8"/>
                      <a:pt x="13" y="13"/>
                    </a:cubicBezTo>
                    <a:cubicBezTo>
                      <a:pt x="8" y="8"/>
                      <a:pt x="5" y="5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2"/>
              <p:cNvSpPr/>
              <p:nvPr/>
            </p:nvSpPr>
            <p:spPr>
              <a:xfrm>
                <a:off x="8703279" y="5332334"/>
                <a:ext cx="557" cy="557"/>
              </a:xfrm>
              <a:custGeom>
                <a:avLst/>
                <a:gdLst/>
                <a:ahLst/>
                <a:cxnLst/>
                <a:rect l="l" t="t" r="r" b="b"/>
                <a:pathLst>
                  <a:path w="7" h="7" extrusionOk="0">
                    <a:moveTo>
                      <a:pt x="0" y="0"/>
                    </a:moveTo>
                    <a:cubicBezTo>
                      <a:pt x="2" y="3"/>
                      <a:pt x="3" y="5"/>
                      <a:pt x="6" y="6"/>
                    </a:cubicBezTo>
                    <a:cubicBezTo>
                      <a:pt x="3" y="5"/>
                      <a:pt x="2" y="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2"/>
              <p:cNvSpPr/>
              <p:nvPr/>
            </p:nvSpPr>
            <p:spPr>
              <a:xfrm>
                <a:off x="8689912" y="5319285"/>
                <a:ext cx="1194" cy="1432"/>
              </a:xfrm>
              <a:custGeom>
                <a:avLst/>
                <a:gdLst/>
                <a:ahLst/>
                <a:cxnLst/>
                <a:rect l="l" t="t" r="r" b="b"/>
                <a:pathLst>
                  <a:path w="15" h="18" extrusionOk="0">
                    <a:moveTo>
                      <a:pt x="0" y="1"/>
                    </a:moveTo>
                    <a:lnTo>
                      <a:pt x="6" y="7"/>
                    </a:lnTo>
                    <a:lnTo>
                      <a:pt x="6" y="7"/>
                    </a:lnTo>
                    <a:cubicBezTo>
                      <a:pt x="4" y="5"/>
                      <a:pt x="2" y="3"/>
                      <a:pt x="0" y="1"/>
                    </a:cubicBezTo>
                    <a:close/>
                    <a:moveTo>
                      <a:pt x="6" y="7"/>
                    </a:moveTo>
                    <a:cubicBezTo>
                      <a:pt x="9" y="10"/>
                      <a:pt x="12" y="14"/>
                      <a:pt x="15" y="17"/>
                    </a:cubicBez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2"/>
              <p:cNvSpPr/>
              <p:nvPr/>
            </p:nvSpPr>
            <p:spPr>
              <a:xfrm>
                <a:off x="8767729" y="5355249"/>
                <a:ext cx="4933" cy="239"/>
              </a:xfrm>
              <a:custGeom>
                <a:avLst/>
                <a:gdLst/>
                <a:ahLst/>
                <a:cxnLst/>
                <a:rect l="l" t="t" r="r" b="b"/>
                <a:pathLst>
                  <a:path w="62" h="3" extrusionOk="0">
                    <a:moveTo>
                      <a:pt x="60" y="1"/>
                    </a:moveTo>
                    <a:cubicBezTo>
                      <a:pt x="40" y="2"/>
                      <a:pt x="21" y="2"/>
                      <a:pt x="0" y="2"/>
                    </a:cubicBezTo>
                    <a:cubicBezTo>
                      <a:pt x="21" y="2"/>
                      <a:pt x="41" y="2"/>
                      <a:pt x="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2"/>
              <p:cNvSpPr/>
              <p:nvPr/>
            </p:nvSpPr>
            <p:spPr>
              <a:xfrm>
                <a:off x="8713066" y="5339574"/>
                <a:ext cx="716" cy="477"/>
              </a:xfrm>
              <a:custGeom>
                <a:avLst/>
                <a:gdLst/>
                <a:ahLst/>
                <a:cxnLst/>
                <a:rect l="l" t="t" r="r" b="b"/>
                <a:pathLst>
                  <a:path w="9" h="6" extrusionOk="0">
                    <a:moveTo>
                      <a:pt x="1" y="1"/>
                    </a:moveTo>
                    <a:cubicBezTo>
                      <a:pt x="4" y="2"/>
                      <a:pt x="7" y="4"/>
                      <a:pt x="8" y="5"/>
                    </a:cubicBezTo>
                    <a:cubicBezTo>
                      <a:pt x="7" y="4"/>
                      <a:pt x="4" y="2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2"/>
              <p:cNvSpPr/>
              <p:nvPr/>
            </p:nvSpPr>
            <p:spPr>
              <a:xfrm>
                <a:off x="8667395" y="5271306"/>
                <a:ext cx="159" cy="875"/>
              </a:xfrm>
              <a:custGeom>
                <a:avLst/>
                <a:gdLst/>
                <a:ahLst/>
                <a:cxnLst/>
                <a:rect l="l" t="t" r="r" b="b"/>
                <a:pathLst>
                  <a:path w="2" h="11" extrusionOk="0">
                    <a:moveTo>
                      <a:pt x="1" y="0"/>
                    </a:moveTo>
                    <a:cubicBezTo>
                      <a:pt x="2" y="3"/>
                      <a:pt x="2" y="7"/>
                      <a:pt x="2" y="10"/>
                    </a:cubicBezTo>
                    <a:cubicBezTo>
                      <a:pt x="2" y="7"/>
                      <a:pt x="2" y="3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2"/>
              <p:cNvSpPr/>
              <p:nvPr/>
            </p:nvSpPr>
            <p:spPr>
              <a:xfrm>
                <a:off x="8665963" y="5259450"/>
                <a:ext cx="239" cy="1114"/>
              </a:xfrm>
              <a:custGeom>
                <a:avLst/>
                <a:gdLst/>
                <a:ahLst/>
                <a:cxnLst/>
                <a:rect l="l" t="t" r="r" b="b"/>
                <a:pathLst>
                  <a:path w="3" h="14" extrusionOk="0">
                    <a:moveTo>
                      <a:pt x="1" y="0"/>
                    </a:moveTo>
                    <a:cubicBezTo>
                      <a:pt x="1" y="5"/>
                      <a:pt x="2" y="9"/>
                      <a:pt x="2" y="14"/>
                    </a:cubicBezTo>
                    <a:cubicBezTo>
                      <a:pt x="2" y="9"/>
                      <a:pt x="1" y="5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2"/>
              <p:cNvSpPr/>
              <p:nvPr/>
            </p:nvSpPr>
            <p:spPr>
              <a:xfrm>
                <a:off x="8869256" y="5248311"/>
                <a:ext cx="239" cy="1034"/>
              </a:xfrm>
              <a:custGeom>
                <a:avLst/>
                <a:gdLst/>
                <a:ahLst/>
                <a:cxnLst/>
                <a:rect l="l" t="t" r="r" b="b"/>
                <a:pathLst>
                  <a:path w="3" h="13" extrusionOk="0">
                    <a:moveTo>
                      <a:pt x="1" y="0"/>
                    </a:moveTo>
                    <a:cubicBezTo>
                      <a:pt x="1" y="5"/>
                      <a:pt x="2" y="8"/>
                      <a:pt x="2" y="12"/>
                    </a:cubicBezTo>
                    <a:cubicBezTo>
                      <a:pt x="2" y="8"/>
                      <a:pt x="1" y="5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2"/>
              <p:cNvSpPr/>
              <p:nvPr/>
            </p:nvSpPr>
            <p:spPr>
              <a:xfrm>
                <a:off x="8864562" y="5222372"/>
                <a:ext cx="796" cy="2307"/>
              </a:xfrm>
              <a:custGeom>
                <a:avLst/>
                <a:gdLst/>
                <a:ahLst/>
                <a:cxnLst/>
                <a:rect l="l" t="t" r="r" b="b"/>
                <a:pathLst>
                  <a:path w="10" h="29" extrusionOk="0">
                    <a:moveTo>
                      <a:pt x="1" y="1"/>
                    </a:moveTo>
                    <a:cubicBezTo>
                      <a:pt x="4" y="10"/>
                      <a:pt x="7" y="20"/>
                      <a:pt x="10" y="29"/>
                    </a:cubicBezTo>
                    <a:cubicBezTo>
                      <a:pt x="7" y="20"/>
                      <a:pt x="4" y="10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2"/>
              <p:cNvSpPr/>
              <p:nvPr/>
            </p:nvSpPr>
            <p:spPr>
              <a:xfrm>
                <a:off x="8865676" y="5226191"/>
                <a:ext cx="796" cy="2546"/>
              </a:xfrm>
              <a:custGeom>
                <a:avLst/>
                <a:gdLst/>
                <a:ahLst/>
                <a:cxnLst/>
                <a:rect l="l" t="t" r="r" b="b"/>
                <a:pathLst>
                  <a:path w="10" h="3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" y="7"/>
                      <a:pt x="4" y="14"/>
                      <a:pt x="6" y="21"/>
                    </a:cubicBezTo>
                    <a:lnTo>
                      <a:pt x="6" y="21"/>
                    </a:lnTo>
                    <a:cubicBezTo>
                      <a:pt x="6" y="19"/>
                      <a:pt x="6" y="16"/>
                      <a:pt x="5" y="15"/>
                    </a:cubicBezTo>
                    <a:cubicBezTo>
                      <a:pt x="3" y="10"/>
                      <a:pt x="2" y="5"/>
                      <a:pt x="0" y="0"/>
                    </a:cubicBezTo>
                    <a:close/>
                    <a:moveTo>
                      <a:pt x="6" y="21"/>
                    </a:moveTo>
                    <a:cubicBezTo>
                      <a:pt x="6" y="22"/>
                      <a:pt x="7" y="23"/>
                      <a:pt x="7" y="24"/>
                    </a:cubicBezTo>
                    <a:lnTo>
                      <a:pt x="7" y="24"/>
                    </a:lnTo>
                    <a:cubicBezTo>
                      <a:pt x="7" y="23"/>
                      <a:pt x="6" y="22"/>
                      <a:pt x="6" y="21"/>
                    </a:cubicBezTo>
                    <a:close/>
                    <a:moveTo>
                      <a:pt x="7" y="24"/>
                    </a:moveTo>
                    <a:cubicBezTo>
                      <a:pt x="8" y="27"/>
                      <a:pt x="8" y="29"/>
                      <a:pt x="9" y="31"/>
                    </a:cubicBezTo>
                    <a:cubicBezTo>
                      <a:pt x="8" y="29"/>
                      <a:pt x="8" y="26"/>
                      <a:pt x="7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2"/>
              <p:cNvSpPr/>
              <p:nvPr/>
            </p:nvSpPr>
            <p:spPr>
              <a:xfrm>
                <a:off x="8868938" y="5243616"/>
                <a:ext cx="159" cy="1512"/>
              </a:xfrm>
              <a:custGeom>
                <a:avLst/>
                <a:gdLst/>
                <a:ahLst/>
                <a:cxnLst/>
                <a:rect l="l" t="t" r="r" b="b"/>
                <a:pathLst>
                  <a:path w="2" h="19" extrusionOk="0">
                    <a:moveTo>
                      <a:pt x="0" y="1"/>
                    </a:moveTo>
                    <a:cubicBezTo>
                      <a:pt x="0" y="4"/>
                      <a:pt x="2" y="8"/>
                      <a:pt x="2" y="12"/>
                    </a:cubicBezTo>
                    <a:lnTo>
                      <a:pt x="2" y="12"/>
                    </a:lnTo>
                    <a:cubicBezTo>
                      <a:pt x="2" y="8"/>
                      <a:pt x="1" y="4"/>
                      <a:pt x="0" y="1"/>
                    </a:cubicBezTo>
                    <a:close/>
                    <a:moveTo>
                      <a:pt x="2" y="12"/>
                    </a:moveTo>
                    <a:cubicBezTo>
                      <a:pt x="2" y="14"/>
                      <a:pt x="2" y="16"/>
                      <a:pt x="2" y="18"/>
                    </a:cubicBezTo>
                    <a:cubicBezTo>
                      <a:pt x="2" y="17"/>
                      <a:pt x="2" y="15"/>
                      <a:pt x="2" y="14"/>
                    </a:cubicBezTo>
                    <a:cubicBezTo>
                      <a:pt x="2" y="13"/>
                      <a:pt x="2" y="13"/>
                      <a:pt x="2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2"/>
              <p:cNvSpPr/>
              <p:nvPr/>
            </p:nvSpPr>
            <p:spPr>
              <a:xfrm>
                <a:off x="8867665" y="5234625"/>
                <a:ext cx="398" cy="2148"/>
              </a:xfrm>
              <a:custGeom>
                <a:avLst/>
                <a:gdLst/>
                <a:ahLst/>
                <a:cxnLst/>
                <a:rect l="l" t="t" r="r" b="b"/>
                <a:pathLst>
                  <a:path w="5" h="2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" y="9"/>
                      <a:pt x="3" y="18"/>
                      <a:pt x="5" y="27"/>
                    </a:cubicBezTo>
                    <a:cubicBezTo>
                      <a:pt x="5" y="25"/>
                      <a:pt x="5" y="24"/>
                      <a:pt x="5" y="22"/>
                    </a:cubicBezTo>
                    <a:lnTo>
                      <a:pt x="3" y="15"/>
                    </a:lnTo>
                    <a:cubicBezTo>
                      <a:pt x="3" y="10"/>
                      <a:pt x="2" y="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2"/>
              <p:cNvSpPr/>
              <p:nvPr/>
            </p:nvSpPr>
            <p:spPr>
              <a:xfrm>
                <a:off x="8868460" y="5239479"/>
                <a:ext cx="318" cy="1432"/>
              </a:xfrm>
              <a:custGeom>
                <a:avLst/>
                <a:gdLst/>
                <a:ahLst/>
                <a:cxnLst/>
                <a:rect l="l" t="t" r="r" b="b"/>
                <a:pathLst>
                  <a:path w="4" h="18" extrusionOk="0">
                    <a:moveTo>
                      <a:pt x="1" y="1"/>
                    </a:moveTo>
                    <a:cubicBezTo>
                      <a:pt x="1" y="5"/>
                      <a:pt x="2" y="11"/>
                      <a:pt x="3" y="17"/>
                    </a:cubicBezTo>
                    <a:cubicBezTo>
                      <a:pt x="2" y="11"/>
                      <a:pt x="2" y="5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2"/>
              <p:cNvSpPr/>
              <p:nvPr/>
            </p:nvSpPr>
            <p:spPr>
              <a:xfrm>
                <a:off x="8866790" y="5230647"/>
                <a:ext cx="557" cy="1910"/>
              </a:xfrm>
              <a:custGeom>
                <a:avLst/>
                <a:gdLst/>
                <a:ahLst/>
                <a:cxnLst/>
                <a:rect l="l" t="t" r="r" b="b"/>
                <a:pathLst>
                  <a:path w="7" h="2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" y="7"/>
                      <a:pt x="4" y="16"/>
                      <a:pt x="7" y="24"/>
                    </a:cubicBezTo>
                    <a:cubicBezTo>
                      <a:pt x="5" y="16"/>
                      <a:pt x="2" y="7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"/>
              <p:cNvSpPr/>
              <p:nvPr/>
            </p:nvSpPr>
            <p:spPr>
              <a:xfrm>
                <a:off x="8665963" y="5247356"/>
                <a:ext cx="239" cy="1512"/>
              </a:xfrm>
              <a:custGeom>
                <a:avLst/>
                <a:gdLst/>
                <a:ahLst/>
                <a:cxnLst/>
                <a:rect l="l" t="t" r="r" b="b"/>
                <a:pathLst>
                  <a:path w="3" h="19" extrusionOk="0">
                    <a:moveTo>
                      <a:pt x="2" y="1"/>
                    </a:moveTo>
                    <a:lnTo>
                      <a:pt x="1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2"/>
              <p:cNvSpPr/>
              <p:nvPr/>
            </p:nvSpPr>
            <p:spPr>
              <a:xfrm>
                <a:off x="8669861" y="5221576"/>
                <a:ext cx="1273" cy="3740"/>
              </a:xfrm>
              <a:custGeom>
                <a:avLst/>
                <a:gdLst/>
                <a:ahLst/>
                <a:cxnLst/>
                <a:rect l="l" t="t" r="r" b="b"/>
                <a:pathLst>
                  <a:path w="16" h="47" extrusionOk="0">
                    <a:moveTo>
                      <a:pt x="15" y="1"/>
                    </a:moveTo>
                    <a:cubicBezTo>
                      <a:pt x="9" y="15"/>
                      <a:pt x="5" y="32"/>
                      <a:pt x="0" y="46"/>
                    </a:cubicBezTo>
                    <a:cubicBezTo>
                      <a:pt x="5" y="32"/>
                      <a:pt x="9" y="15"/>
                      <a:pt x="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2"/>
              <p:cNvSpPr/>
              <p:nvPr/>
            </p:nvSpPr>
            <p:spPr>
              <a:xfrm>
                <a:off x="8730332" y="5348247"/>
                <a:ext cx="80" cy="8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2"/>
              <p:cNvSpPr/>
              <p:nvPr/>
            </p:nvSpPr>
            <p:spPr>
              <a:xfrm>
                <a:off x="8668827" y="5225714"/>
                <a:ext cx="955" cy="3660"/>
              </a:xfrm>
              <a:custGeom>
                <a:avLst/>
                <a:gdLst/>
                <a:ahLst/>
                <a:cxnLst/>
                <a:rect l="l" t="t" r="r" b="b"/>
                <a:pathLst>
                  <a:path w="12" h="46" extrusionOk="0">
                    <a:moveTo>
                      <a:pt x="12" y="0"/>
                    </a:moveTo>
                    <a:cubicBezTo>
                      <a:pt x="8" y="16"/>
                      <a:pt x="3" y="31"/>
                      <a:pt x="0" y="46"/>
                    </a:cubicBezTo>
                    <a:cubicBezTo>
                      <a:pt x="3" y="31"/>
                      <a:pt x="8" y="16"/>
                      <a:pt x="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2"/>
              <p:cNvSpPr/>
              <p:nvPr/>
            </p:nvSpPr>
            <p:spPr>
              <a:xfrm>
                <a:off x="8667315" y="5229453"/>
                <a:ext cx="1432" cy="7320"/>
              </a:xfrm>
              <a:custGeom>
                <a:avLst/>
                <a:gdLst/>
                <a:ahLst/>
                <a:cxnLst/>
                <a:rect l="l" t="t" r="r" b="b"/>
                <a:pathLst>
                  <a:path w="18" h="92" extrusionOk="0">
                    <a:moveTo>
                      <a:pt x="18" y="0"/>
                    </a:moveTo>
                    <a:cubicBezTo>
                      <a:pt x="12" y="31"/>
                      <a:pt x="4" y="61"/>
                      <a:pt x="0" y="92"/>
                    </a:cubicBezTo>
                    <a:cubicBezTo>
                      <a:pt x="4" y="61"/>
                      <a:pt x="12" y="31"/>
                      <a:pt x="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2"/>
              <p:cNvSpPr/>
              <p:nvPr/>
            </p:nvSpPr>
            <p:spPr>
              <a:xfrm>
                <a:off x="8666360" y="5242184"/>
                <a:ext cx="159" cy="2069"/>
              </a:xfrm>
              <a:custGeom>
                <a:avLst/>
                <a:gdLst/>
                <a:ahLst/>
                <a:cxnLst/>
                <a:rect l="l" t="t" r="r" b="b"/>
                <a:pathLst>
                  <a:path w="2" h="26" extrusionOk="0">
                    <a:moveTo>
                      <a:pt x="2" y="1"/>
                    </a:moveTo>
                    <a:cubicBezTo>
                      <a:pt x="2" y="10"/>
                      <a:pt x="0" y="17"/>
                      <a:pt x="0" y="26"/>
                    </a:cubicBezTo>
                    <a:cubicBezTo>
                      <a:pt x="0" y="17"/>
                      <a:pt x="2" y="1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2"/>
              <p:cNvSpPr/>
              <p:nvPr/>
            </p:nvSpPr>
            <p:spPr>
              <a:xfrm>
                <a:off x="8666838" y="5237410"/>
                <a:ext cx="398" cy="2546"/>
              </a:xfrm>
              <a:custGeom>
                <a:avLst/>
                <a:gdLst/>
                <a:ahLst/>
                <a:cxnLst/>
                <a:rect l="l" t="t" r="r" b="b"/>
                <a:pathLst>
                  <a:path w="5" h="32" extrusionOk="0">
                    <a:moveTo>
                      <a:pt x="5" y="0"/>
                    </a:moveTo>
                    <a:cubicBezTo>
                      <a:pt x="3" y="11"/>
                      <a:pt x="2" y="21"/>
                      <a:pt x="0" y="31"/>
                    </a:cubicBezTo>
                    <a:cubicBezTo>
                      <a:pt x="2" y="21"/>
                      <a:pt x="3" y="11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2"/>
              <p:cNvSpPr/>
              <p:nvPr/>
            </p:nvSpPr>
            <p:spPr>
              <a:xfrm>
                <a:off x="8828040" y="5335357"/>
                <a:ext cx="318" cy="318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3" y="1"/>
                    </a:moveTo>
                    <a:cubicBezTo>
                      <a:pt x="2" y="1"/>
                      <a:pt x="2" y="2"/>
                      <a:pt x="0" y="4"/>
                    </a:cubicBezTo>
                    <a:cubicBezTo>
                      <a:pt x="2" y="2"/>
                      <a:pt x="2" y="2"/>
                      <a:pt x="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2"/>
              <p:cNvSpPr/>
              <p:nvPr/>
            </p:nvSpPr>
            <p:spPr>
              <a:xfrm>
                <a:off x="8789689" y="5352782"/>
                <a:ext cx="477" cy="239"/>
              </a:xfrm>
              <a:custGeom>
                <a:avLst/>
                <a:gdLst/>
                <a:ahLst/>
                <a:cxnLst/>
                <a:rect l="l" t="t" r="r" b="b"/>
                <a:pathLst>
                  <a:path w="6" h="3" extrusionOk="0">
                    <a:moveTo>
                      <a:pt x="1" y="2"/>
                    </a:moveTo>
                    <a:cubicBezTo>
                      <a:pt x="2" y="2"/>
                      <a:pt x="4" y="2"/>
                      <a:pt x="5" y="1"/>
                    </a:cubicBezTo>
                    <a:cubicBezTo>
                      <a:pt x="4" y="2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2"/>
              <p:cNvSpPr/>
              <p:nvPr/>
            </p:nvSpPr>
            <p:spPr>
              <a:xfrm>
                <a:off x="8800988" y="5349679"/>
                <a:ext cx="318" cy="159"/>
              </a:xfrm>
              <a:custGeom>
                <a:avLst/>
                <a:gdLst/>
                <a:ahLst/>
                <a:cxnLst/>
                <a:rect l="l" t="t" r="r" b="b"/>
                <a:pathLst>
                  <a:path w="4" h="2" extrusionOk="0">
                    <a:moveTo>
                      <a:pt x="3" y="0"/>
                    </a:moveTo>
                    <a:cubicBezTo>
                      <a:pt x="2" y="2"/>
                      <a:pt x="0" y="2"/>
                      <a:pt x="0" y="2"/>
                    </a:cubicBezTo>
                    <a:cubicBezTo>
                      <a:pt x="0" y="2"/>
                      <a:pt x="2" y="2"/>
                      <a:pt x="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2"/>
              <p:cNvSpPr/>
              <p:nvPr/>
            </p:nvSpPr>
            <p:spPr>
              <a:xfrm>
                <a:off x="8804966" y="5348167"/>
                <a:ext cx="557" cy="159"/>
              </a:xfrm>
              <a:custGeom>
                <a:avLst/>
                <a:gdLst/>
                <a:ahLst/>
                <a:cxnLst/>
                <a:rect l="l" t="t" r="r" b="b"/>
                <a:pathLst>
                  <a:path w="7" h="2" extrusionOk="0">
                    <a:moveTo>
                      <a:pt x="6" y="0"/>
                    </a:moveTo>
                    <a:cubicBezTo>
                      <a:pt x="6" y="0"/>
                      <a:pt x="5" y="0"/>
                      <a:pt x="5" y="0"/>
                    </a:cubicBezTo>
                    <a:lnTo>
                      <a:pt x="5" y="0"/>
                    </a:lnTo>
                    <a:cubicBezTo>
                      <a:pt x="5" y="0"/>
                      <a:pt x="6" y="0"/>
                      <a:pt x="6" y="0"/>
                    </a:cubicBezTo>
                    <a:close/>
                    <a:moveTo>
                      <a:pt x="5" y="0"/>
                    </a:moveTo>
                    <a:lnTo>
                      <a:pt x="5" y="0"/>
                    </a:lnTo>
                    <a:cubicBezTo>
                      <a:pt x="3" y="0"/>
                      <a:pt x="2" y="2"/>
                      <a:pt x="0" y="2"/>
                    </a:cubicBezTo>
                    <a:lnTo>
                      <a:pt x="3" y="2"/>
                    </a:lnTo>
                    <a:cubicBezTo>
                      <a:pt x="4" y="1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2"/>
              <p:cNvSpPr/>
              <p:nvPr/>
            </p:nvSpPr>
            <p:spPr>
              <a:xfrm>
                <a:off x="8809740" y="5346019"/>
                <a:ext cx="716" cy="318"/>
              </a:xfrm>
              <a:custGeom>
                <a:avLst/>
                <a:gdLst/>
                <a:ahLst/>
                <a:cxnLst/>
                <a:rect l="l" t="t" r="r" b="b"/>
                <a:pathLst>
                  <a:path w="9" h="4" extrusionOk="0">
                    <a:moveTo>
                      <a:pt x="8" y="1"/>
                    </a:moveTo>
                    <a:cubicBezTo>
                      <a:pt x="5" y="1"/>
                      <a:pt x="4" y="2"/>
                      <a:pt x="1" y="4"/>
                    </a:cubicBezTo>
                    <a:cubicBezTo>
                      <a:pt x="2" y="4"/>
                      <a:pt x="2" y="4"/>
                      <a:pt x="4" y="2"/>
                    </a:cubicBezTo>
                    <a:cubicBezTo>
                      <a:pt x="5" y="2"/>
                      <a:pt x="7" y="1"/>
                      <a:pt x="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2"/>
              <p:cNvSpPr/>
              <p:nvPr/>
            </p:nvSpPr>
            <p:spPr>
              <a:xfrm>
                <a:off x="8772980" y="5355010"/>
                <a:ext cx="2785" cy="318"/>
              </a:xfrm>
              <a:custGeom>
                <a:avLst/>
                <a:gdLst/>
                <a:ahLst/>
                <a:cxnLst/>
                <a:rect l="l" t="t" r="r" b="b"/>
                <a:pathLst>
                  <a:path w="35" h="4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22" y="1"/>
                      <a:pt x="12" y="2"/>
                      <a:pt x="0" y="4"/>
                    </a:cubicBezTo>
                    <a:lnTo>
                      <a:pt x="2" y="4"/>
                    </a:lnTo>
                    <a:cubicBezTo>
                      <a:pt x="14" y="2"/>
                      <a:pt x="24" y="1"/>
                      <a:pt x="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2"/>
              <p:cNvSpPr/>
              <p:nvPr/>
            </p:nvSpPr>
            <p:spPr>
              <a:xfrm>
                <a:off x="8754202" y="5354453"/>
                <a:ext cx="1512" cy="318"/>
              </a:xfrm>
              <a:custGeom>
                <a:avLst/>
                <a:gdLst/>
                <a:ahLst/>
                <a:cxnLst/>
                <a:rect l="l" t="t" r="r" b="b"/>
                <a:pathLst>
                  <a:path w="19" h="4" extrusionOk="0">
                    <a:moveTo>
                      <a:pt x="1" y="1"/>
                    </a:moveTo>
                    <a:lnTo>
                      <a:pt x="5" y="1"/>
                    </a:lnTo>
                    <a:lnTo>
                      <a:pt x="5" y="1"/>
                    </a:lnTo>
                    <a:cubicBezTo>
                      <a:pt x="3" y="1"/>
                      <a:pt x="2" y="1"/>
                      <a:pt x="1" y="1"/>
                    </a:cubicBezTo>
                    <a:close/>
                    <a:moveTo>
                      <a:pt x="5" y="1"/>
                    </a:moveTo>
                    <a:lnTo>
                      <a:pt x="5" y="1"/>
                    </a:lnTo>
                    <a:cubicBezTo>
                      <a:pt x="5" y="1"/>
                      <a:pt x="6" y="2"/>
                      <a:pt x="7" y="2"/>
                    </a:cubicBezTo>
                    <a:lnTo>
                      <a:pt x="10" y="2"/>
                    </a:lnTo>
                    <a:lnTo>
                      <a:pt x="5" y="1"/>
                    </a:lnTo>
                    <a:close/>
                    <a:moveTo>
                      <a:pt x="10" y="2"/>
                    </a:moveTo>
                    <a:lnTo>
                      <a:pt x="18" y="4"/>
                    </a:lnTo>
                    <a:cubicBezTo>
                      <a:pt x="15" y="2"/>
                      <a:pt x="12" y="2"/>
                      <a:pt x="10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2"/>
              <p:cNvSpPr/>
              <p:nvPr/>
            </p:nvSpPr>
            <p:spPr>
              <a:xfrm>
                <a:off x="8760090" y="5355010"/>
                <a:ext cx="1671" cy="239"/>
              </a:xfrm>
              <a:custGeom>
                <a:avLst/>
                <a:gdLst/>
                <a:ahLst/>
                <a:cxnLst/>
                <a:rect l="l" t="t" r="r" b="b"/>
                <a:pathLst>
                  <a:path w="21" h="3" extrusionOk="0">
                    <a:moveTo>
                      <a:pt x="0" y="1"/>
                    </a:moveTo>
                    <a:cubicBezTo>
                      <a:pt x="4" y="2"/>
                      <a:pt x="7" y="2"/>
                      <a:pt x="9" y="2"/>
                    </a:cubicBezTo>
                    <a:lnTo>
                      <a:pt x="9" y="2"/>
                    </a:lnTo>
                    <a:cubicBezTo>
                      <a:pt x="7" y="2"/>
                      <a:pt x="4" y="1"/>
                      <a:pt x="0" y="1"/>
                    </a:cubicBezTo>
                    <a:close/>
                    <a:moveTo>
                      <a:pt x="9" y="2"/>
                    </a:moveTo>
                    <a:cubicBezTo>
                      <a:pt x="10" y="2"/>
                      <a:pt x="11" y="2"/>
                      <a:pt x="12" y="2"/>
                    </a:cubicBezTo>
                    <a:lnTo>
                      <a:pt x="21" y="2"/>
                    </a:lnTo>
                    <a:cubicBezTo>
                      <a:pt x="17" y="2"/>
                      <a:pt x="13" y="2"/>
                      <a:pt x="9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2"/>
              <p:cNvSpPr/>
              <p:nvPr/>
            </p:nvSpPr>
            <p:spPr>
              <a:xfrm>
                <a:off x="8823664" y="5338381"/>
                <a:ext cx="318" cy="239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2" y="1"/>
                      <a:pt x="2" y="2"/>
                      <a:pt x="1" y="2"/>
                    </a:cubicBezTo>
                    <a:cubicBezTo>
                      <a:pt x="2" y="2"/>
                      <a:pt x="2" y="1"/>
                      <a:pt x="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2"/>
              <p:cNvSpPr/>
              <p:nvPr/>
            </p:nvSpPr>
            <p:spPr>
              <a:xfrm>
                <a:off x="8813002" y="5343712"/>
                <a:ext cx="2069" cy="1114"/>
              </a:xfrm>
              <a:custGeom>
                <a:avLst/>
                <a:gdLst/>
                <a:ahLst/>
                <a:cxnLst/>
                <a:rect l="l" t="t" r="r" b="b"/>
                <a:pathLst>
                  <a:path w="26" h="14" extrusionOk="0">
                    <a:moveTo>
                      <a:pt x="25" y="0"/>
                    </a:moveTo>
                    <a:cubicBezTo>
                      <a:pt x="17" y="5"/>
                      <a:pt x="10" y="9"/>
                      <a:pt x="2" y="12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0" y="9"/>
                      <a:pt x="17" y="5"/>
                      <a:pt x="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2"/>
              <p:cNvSpPr/>
              <p:nvPr/>
            </p:nvSpPr>
            <p:spPr>
              <a:xfrm>
                <a:off x="8830746" y="5331061"/>
                <a:ext cx="3103" cy="2387"/>
              </a:xfrm>
              <a:custGeom>
                <a:avLst/>
                <a:gdLst/>
                <a:ahLst/>
                <a:cxnLst/>
                <a:rect l="l" t="t" r="r" b="b"/>
                <a:pathLst>
                  <a:path w="39" h="30" extrusionOk="0">
                    <a:moveTo>
                      <a:pt x="39" y="0"/>
                    </a:moveTo>
                    <a:lnTo>
                      <a:pt x="39" y="0"/>
                    </a:lnTo>
                    <a:cubicBezTo>
                      <a:pt x="36" y="2"/>
                      <a:pt x="34" y="4"/>
                      <a:pt x="31" y="6"/>
                    </a:cubicBezTo>
                    <a:lnTo>
                      <a:pt x="31" y="6"/>
                    </a:lnTo>
                    <a:cubicBezTo>
                      <a:pt x="33" y="4"/>
                      <a:pt x="36" y="2"/>
                      <a:pt x="39" y="0"/>
                    </a:cubicBezTo>
                    <a:close/>
                    <a:moveTo>
                      <a:pt x="31" y="6"/>
                    </a:moveTo>
                    <a:lnTo>
                      <a:pt x="31" y="6"/>
                    </a:lnTo>
                    <a:cubicBezTo>
                      <a:pt x="28" y="8"/>
                      <a:pt x="25" y="11"/>
                      <a:pt x="23" y="13"/>
                    </a:cubicBezTo>
                    <a:lnTo>
                      <a:pt x="23" y="13"/>
                    </a:lnTo>
                    <a:cubicBezTo>
                      <a:pt x="23" y="12"/>
                      <a:pt x="24" y="12"/>
                      <a:pt x="24" y="12"/>
                    </a:cubicBezTo>
                    <a:cubicBezTo>
                      <a:pt x="26" y="10"/>
                      <a:pt x="29" y="8"/>
                      <a:pt x="31" y="6"/>
                    </a:cubicBezTo>
                    <a:close/>
                    <a:moveTo>
                      <a:pt x="23" y="13"/>
                    </a:moveTo>
                    <a:cubicBezTo>
                      <a:pt x="22" y="13"/>
                      <a:pt x="22" y="13"/>
                      <a:pt x="21" y="13"/>
                    </a:cubicBezTo>
                    <a:cubicBezTo>
                      <a:pt x="19" y="15"/>
                      <a:pt x="17" y="17"/>
                      <a:pt x="15" y="19"/>
                    </a:cubicBezTo>
                    <a:lnTo>
                      <a:pt x="15" y="19"/>
                    </a:lnTo>
                    <a:cubicBezTo>
                      <a:pt x="17" y="17"/>
                      <a:pt x="20" y="15"/>
                      <a:pt x="23" y="13"/>
                    </a:cubicBezTo>
                    <a:close/>
                    <a:moveTo>
                      <a:pt x="15" y="19"/>
                    </a:moveTo>
                    <a:lnTo>
                      <a:pt x="15" y="19"/>
                    </a:lnTo>
                    <a:cubicBezTo>
                      <a:pt x="10" y="23"/>
                      <a:pt x="5" y="26"/>
                      <a:pt x="0" y="30"/>
                    </a:cubicBezTo>
                    <a:cubicBezTo>
                      <a:pt x="5" y="27"/>
                      <a:pt x="10" y="23"/>
                      <a:pt x="15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2"/>
              <p:cNvSpPr/>
              <p:nvPr/>
            </p:nvSpPr>
            <p:spPr>
              <a:xfrm>
                <a:off x="8819686" y="5341086"/>
                <a:ext cx="80" cy="8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2"/>
              <p:cNvSpPr/>
              <p:nvPr/>
            </p:nvSpPr>
            <p:spPr>
              <a:xfrm>
                <a:off x="8868938" y="5262872"/>
                <a:ext cx="159" cy="716"/>
              </a:xfrm>
              <a:custGeom>
                <a:avLst/>
                <a:gdLst/>
                <a:ahLst/>
                <a:cxnLst/>
                <a:rect l="l" t="t" r="r" b="b"/>
                <a:pathLst>
                  <a:path w="2" h="9" extrusionOk="0">
                    <a:moveTo>
                      <a:pt x="0" y="9"/>
                    </a:moveTo>
                    <a:cubicBezTo>
                      <a:pt x="2" y="6"/>
                      <a:pt x="2" y="3"/>
                      <a:pt x="2" y="0"/>
                    </a:cubicBezTo>
                    <a:cubicBezTo>
                      <a:pt x="2" y="3"/>
                      <a:pt x="2" y="6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2"/>
              <p:cNvSpPr/>
              <p:nvPr/>
            </p:nvSpPr>
            <p:spPr>
              <a:xfrm>
                <a:off x="8836236" y="5328355"/>
                <a:ext cx="557" cy="557"/>
              </a:xfrm>
              <a:custGeom>
                <a:avLst/>
                <a:gdLst/>
                <a:ahLst/>
                <a:cxnLst/>
                <a:rect l="l" t="t" r="r" b="b"/>
                <a:pathLst>
                  <a:path w="7" h="7" extrusionOk="0">
                    <a:moveTo>
                      <a:pt x="6" y="0"/>
                    </a:moveTo>
                    <a:cubicBezTo>
                      <a:pt x="5" y="2"/>
                      <a:pt x="2" y="5"/>
                      <a:pt x="1" y="6"/>
                    </a:cubicBezTo>
                    <a:cubicBezTo>
                      <a:pt x="2" y="5"/>
                      <a:pt x="5" y="2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2"/>
              <p:cNvSpPr/>
              <p:nvPr/>
            </p:nvSpPr>
            <p:spPr>
              <a:xfrm>
                <a:off x="8665883" y="5221576"/>
                <a:ext cx="203693" cy="133912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683" extrusionOk="0">
                    <a:moveTo>
                      <a:pt x="65" y="1"/>
                    </a:moveTo>
                    <a:cubicBezTo>
                      <a:pt x="59" y="15"/>
                      <a:pt x="55" y="32"/>
                      <a:pt x="50" y="46"/>
                    </a:cubicBezTo>
                    <a:cubicBezTo>
                      <a:pt x="50" y="49"/>
                      <a:pt x="49" y="51"/>
                      <a:pt x="49" y="52"/>
                    </a:cubicBezTo>
                    <a:cubicBezTo>
                      <a:pt x="45" y="68"/>
                      <a:pt x="40" y="83"/>
                      <a:pt x="37" y="98"/>
                    </a:cubicBezTo>
                    <a:cubicBezTo>
                      <a:pt x="37" y="99"/>
                      <a:pt x="37" y="99"/>
                      <a:pt x="36" y="101"/>
                    </a:cubicBezTo>
                    <a:cubicBezTo>
                      <a:pt x="30" y="130"/>
                      <a:pt x="22" y="160"/>
                      <a:pt x="18" y="191"/>
                    </a:cubicBezTo>
                    <a:cubicBezTo>
                      <a:pt x="18" y="194"/>
                      <a:pt x="17" y="197"/>
                      <a:pt x="17" y="199"/>
                    </a:cubicBezTo>
                    <a:cubicBezTo>
                      <a:pt x="15" y="210"/>
                      <a:pt x="14" y="220"/>
                      <a:pt x="12" y="230"/>
                    </a:cubicBezTo>
                    <a:cubicBezTo>
                      <a:pt x="11" y="239"/>
                      <a:pt x="9" y="250"/>
                      <a:pt x="8" y="260"/>
                    </a:cubicBezTo>
                    <a:cubicBezTo>
                      <a:pt x="8" y="269"/>
                      <a:pt x="6" y="276"/>
                      <a:pt x="6" y="285"/>
                    </a:cubicBezTo>
                    <a:cubicBezTo>
                      <a:pt x="5" y="298"/>
                      <a:pt x="3" y="311"/>
                      <a:pt x="3" y="325"/>
                    </a:cubicBezTo>
                    <a:lnTo>
                      <a:pt x="2" y="342"/>
                    </a:lnTo>
                    <a:cubicBezTo>
                      <a:pt x="0" y="363"/>
                      <a:pt x="0" y="382"/>
                      <a:pt x="0" y="403"/>
                    </a:cubicBezTo>
                    <a:cubicBezTo>
                      <a:pt x="0" y="428"/>
                      <a:pt x="0" y="451"/>
                      <a:pt x="2" y="476"/>
                    </a:cubicBezTo>
                    <a:cubicBezTo>
                      <a:pt x="2" y="481"/>
                      <a:pt x="3" y="485"/>
                      <a:pt x="3" y="490"/>
                    </a:cubicBezTo>
                    <a:cubicBezTo>
                      <a:pt x="5" y="510"/>
                      <a:pt x="6" y="531"/>
                      <a:pt x="9" y="550"/>
                    </a:cubicBezTo>
                    <a:cubicBezTo>
                      <a:pt x="9" y="554"/>
                      <a:pt x="11" y="559"/>
                      <a:pt x="11" y="565"/>
                    </a:cubicBezTo>
                    <a:cubicBezTo>
                      <a:pt x="14" y="585"/>
                      <a:pt x="17" y="604"/>
                      <a:pt x="20" y="625"/>
                    </a:cubicBezTo>
                    <a:cubicBezTo>
                      <a:pt x="21" y="628"/>
                      <a:pt x="21" y="632"/>
                      <a:pt x="21" y="635"/>
                    </a:cubicBezTo>
                    <a:cubicBezTo>
                      <a:pt x="25" y="659"/>
                      <a:pt x="31" y="681"/>
                      <a:pt x="36" y="705"/>
                    </a:cubicBezTo>
                    <a:cubicBezTo>
                      <a:pt x="61" y="802"/>
                      <a:pt x="95" y="896"/>
                      <a:pt x="140" y="984"/>
                    </a:cubicBezTo>
                    <a:cubicBezTo>
                      <a:pt x="140" y="984"/>
                      <a:pt x="142" y="986"/>
                      <a:pt x="142" y="987"/>
                    </a:cubicBezTo>
                    <a:cubicBezTo>
                      <a:pt x="152" y="1008"/>
                      <a:pt x="164" y="1029"/>
                      <a:pt x="176" y="1049"/>
                    </a:cubicBezTo>
                    <a:lnTo>
                      <a:pt x="177" y="1052"/>
                    </a:lnTo>
                    <a:cubicBezTo>
                      <a:pt x="202" y="1095"/>
                      <a:pt x="230" y="1136"/>
                      <a:pt x="260" y="1174"/>
                    </a:cubicBezTo>
                    <a:cubicBezTo>
                      <a:pt x="261" y="1177"/>
                      <a:pt x="264" y="1180"/>
                      <a:pt x="265" y="1183"/>
                    </a:cubicBezTo>
                    <a:cubicBezTo>
                      <a:pt x="277" y="1198"/>
                      <a:pt x="290" y="1213"/>
                      <a:pt x="302" y="1227"/>
                    </a:cubicBezTo>
                    <a:lnTo>
                      <a:pt x="317" y="1245"/>
                    </a:lnTo>
                    <a:cubicBezTo>
                      <a:pt x="327" y="1257"/>
                      <a:pt x="338" y="1269"/>
                      <a:pt x="349" y="1280"/>
                    </a:cubicBezTo>
                    <a:cubicBezTo>
                      <a:pt x="355" y="1286"/>
                      <a:pt x="360" y="1292"/>
                      <a:pt x="366" y="1298"/>
                    </a:cubicBezTo>
                    <a:cubicBezTo>
                      <a:pt x="377" y="1310"/>
                      <a:pt x="391" y="1323"/>
                      <a:pt x="404" y="1335"/>
                    </a:cubicBezTo>
                    <a:cubicBezTo>
                      <a:pt x="408" y="1339"/>
                      <a:pt x="411" y="1342"/>
                      <a:pt x="416" y="1347"/>
                    </a:cubicBezTo>
                    <a:cubicBezTo>
                      <a:pt x="433" y="1363"/>
                      <a:pt x="451" y="1378"/>
                      <a:pt x="470" y="1392"/>
                    </a:cubicBezTo>
                    <a:cubicBezTo>
                      <a:pt x="472" y="1395"/>
                      <a:pt x="475" y="1397"/>
                      <a:pt x="476" y="1398"/>
                    </a:cubicBezTo>
                    <a:cubicBezTo>
                      <a:pt x="492" y="1411"/>
                      <a:pt x="510" y="1425"/>
                      <a:pt x="528" y="1436"/>
                    </a:cubicBezTo>
                    <a:cubicBezTo>
                      <a:pt x="532" y="1441"/>
                      <a:pt x="536" y="1444"/>
                      <a:pt x="541" y="1447"/>
                    </a:cubicBezTo>
                    <a:cubicBezTo>
                      <a:pt x="558" y="1459"/>
                      <a:pt x="576" y="1472"/>
                      <a:pt x="594" y="1484"/>
                    </a:cubicBezTo>
                    <a:cubicBezTo>
                      <a:pt x="597" y="1485"/>
                      <a:pt x="600" y="1487"/>
                      <a:pt x="601" y="1488"/>
                    </a:cubicBezTo>
                    <a:cubicBezTo>
                      <a:pt x="606" y="1491"/>
                      <a:pt x="610" y="1492"/>
                      <a:pt x="614" y="1495"/>
                    </a:cubicBezTo>
                    <a:cubicBezTo>
                      <a:pt x="666" y="1528"/>
                      <a:pt x="720" y="1556"/>
                      <a:pt x="778" y="1579"/>
                    </a:cubicBezTo>
                    <a:cubicBezTo>
                      <a:pt x="788" y="1584"/>
                      <a:pt x="799" y="1588"/>
                      <a:pt x="809" y="1593"/>
                    </a:cubicBezTo>
                    <a:lnTo>
                      <a:pt x="810" y="1593"/>
                    </a:lnTo>
                    <a:cubicBezTo>
                      <a:pt x="905" y="1631"/>
                      <a:pt x="1006" y="1657"/>
                      <a:pt x="1111" y="1671"/>
                    </a:cubicBezTo>
                    <a:lnTo>
                      <a:pt x="1127" y="1674"/>
                    </a:lnTo>
                    <a:cubicBezTo>
                      <a:pt x="1146" y="1675"/>
                      <a:pt x="1165" y="1677"/>
                      <a:pt x="1184" y="1678"/>
                    </a:cubicBezTo>
                    <a:lnTo>
                      <a:pt x="1205" y="1679"/>
                    </a:lnTo>
                    <a:cubicBezTo>
                      <a:pt x="1229" y="1681"/>
                      <a:pt x="1252" y="1682"/>
                      <a:pt x="1276" y="1682"/>
                    </a:cubicBezTo>
                    <a:lnTo>
                      <a:pt x="1280" y="1682"/>
                    </a:lnTo>
                    <a:cubicBezTo>
                      <a:pt x="1301" y="1682"/>
                      <a:pt x="1321" y="1682"/>
                      <a:pt x="1342" y="1681"/>
                    </a:cubicBezTo>
                    <a:lnTo>
                      <a:pt x="1346" y="1681"/>
                    </a:lnTo>
                    <a:cubicBezTo>
                      <a:pt x="1358" y="1679"/>
                      <a:pt x="1368" y="1679"/>
                      <a:pt x="1380" y="1678"/>
                    </a:cubicBezTo>
                    <a:cubicBezTo>
                      <a:pt x="1441" y="1674"/>
                      <a:pt x="1499" y="1665"/>
                      <a:pt x="1555" y="1651"/>
                    </a:cubicBezTo>
                    <a:lnTo>
                      <a:pt x="1561" y="1651"/>
                    </a:lnTo>
                    <a:cubicBezTo>
                      <a:pt x="1608" y="1640"/>
                      <a:pt x="1653" y="1628"/>
                      <a:pt x="1698" y="1612"/>
                    </a:cubicBezTo>
                    <a:lnTo>
                      <a:pt x="1701" y="1612"/>
                    </a:lnTo>
                    <a:cubicBezTo>
                      <a:pt x="1717" y="1606"/>
                      <a:pt x="1732" y="1600"/>
                      <a:pt x="1748" y="1594"/>
                    </a:cubicBezTo>
                    <a:cubicBezTo>
                      <a:pt x="1750" y="1593"/>
                      <a:pt x="1751" y="1593"/>
                      <a:pt x="1754" y="1591"/>
                    </a:cubicBezTo>
                    <a:cubicBezTo>
                      <a:pt x="1772" y="1584"/>
                      <a:pt x="1791" y="1576"/>
                      <a:pt x="1809" y="1568"/>
                    </a:cubicBezTo>
                    <a:cubicBezTo>
                      <a:pt x="1812" y="1566"/>
                      <a:pt x="1813" y="1566"/>
                      <a:pt x="1816" y="1565"/>
                    </a:cubicBezTo>
                    <a:cubicBezTo>
                      <a:pt x="1828" y="1559"/>
                      <a:pt x="1838" y="1554"/>
                      <a:pt x="1850" y="1548"/>
                    </a:cubicBezTo>
                    <a:cubicBezTo>
                      <a:pt x="1857" y="1544"/>
                      <a:pt x="1866" y="1540"/>
                      <a:pt x="1875" y="1535"/>
                    </a:cubicBezTo>
                    <a:cubicBezTo>
                      <a:pt x="1896" y="1525"/>
                      <a:pt x="1915" y="1513"/>
                      <a:pt x="1934" y="1503"/>
                    </a:cubicBezTo>
                    <a:cubicBezTo>
                      <a:pt x="1952" y="1492"/>
                      <a:pt x="1968" y="1482"/>
                      <a:pt x="1984" y="1470"/>
                    </a:cubicBezTo>
                    <a:cubicBezTo>
                      <a:pt x="1985" y="1470"/>
                      <a:pt x="1985" y="1470"/>
                      <a:pt x="1987" y="1469"/>
                    </a:cubicBezTo>
                    <a:cubicBezTo>
                      <a:pt x="2005" y="1457"/>
                      <a:pt x="2021" y="1445"/>
                      <a:pt x="2038" y="1434"/>
                    </a:cubicBezTo>
                    <a:cubicBezTo>
                      <a:pt x="2040" y="1432"/>
                      <a:pt x="2040" y="1432"/>
                      <a:pt x="2041" y="1431"/>
                    </a:cubicBezTo>
                    <a:cubicBezTo>
                      <a:pt x="2052" y="1423"/>
                      <a:pt x="2062" y="1414"/>
                      <a:pt x="2072" y="1407"/>
                    </a:cubicBezTo>
                    <a:cubicBezTo>
                      <a:pt x="2086" y="1397"/>
                      <a:pt x="2097" y="1386"/>
                      <a:pt x="2111" y="1376"/>
                    </a:cubicBezTo>
                    <a:cubicBezTo>
                      <a:pt x="2121" y="1367"/>
                      <a:pt x="2131" y="1358"/>
                      <a:pt x="2142" y="1350"/>
                    </a:cubicBezTo>
                    <a:cubicBezTo>
                      <a:pt x="2143" y="1347"/>
                      <a:pt x="2146" y="1345"/>
                      <a:pt x="2147" y="1342"/>
                    </a:cubicBezTo>
                    <a:cubicBezTo>
                      <a:pt x="2373" y="1136"/>
                      <a:pt x="2521" y="849"/>
                      <a:pt x="2554" y="528"/>
                    </a:cubicBezTo>
                    <a:cubicBezTo>
                      <a:pt x="2554" y="525"/>
                      <a:pt x="2554" y="522"/>
                      <a:pt x="2554" y="519"/>
                    </a:cubicBezTo>
                    <a:cubicBezTo>
                      <a:pt x="2557" y="481"/>
                      <a:pt x="2560" y="442"/>
                      <a:pt x="2560" y="403"/>
                    </a:cubicBezTo>
                    <a:cubicBezTo>
                      <a:pt x="2560" y="385"/>
                      <a:pt x="2560" y="366"/>
                      <a:pt x="2558" y="348"/>
                    </a:cubicBezTo>
                    <a:cubicBezTo>
                      <a:pt x="2558" y="345"/>
                      <a:pt x="2558" y="341"/>
                      <a:pt x="2557" y="336"/>
                    </a:cubicBezTo>
                    <a:cubicBezTo>
                      <a:pt x="2557" y="323"/>
                      <a:pt x="2555" y="310"/>
                      <a:pt x="2555" y="295"/>
                    </a:cubicBezTo>
                    <a:cubicBezTo>
                      <a:pt x="2554" y="289"/>
                      <a:pt x="2554" y="283"/>
                      <a:pt x="2552" y="278"/>
                    </a:cubicBezTo>
                    <a:cubicBezTo>
                      <a:pt x="2552" y="266"/>
                      <a:pt x="2551" y="254"/>
                      <a:pt x="2549" y="242"/>
                    </a:cubicBezTo>
                    <a:cubicBezTo>
                      <a:pt x="2548" y="236"/>
                      <a:pt x="2548" y="232"/>
                      <a:pt x="2547" y="226"/>
                    </a:cubicBezTo>
                    <a:cubicBezTo>
                      <a:pt x="2545" y="214"/>
                      <a:pt x="2544" y="202"/>
                      <a:pt x="2541" y="191"/>
                    </a:cubicBezTo>
                    <a:cubicBezTo>
                      <a:pt x="2539" y="182"/>
                      <a:pt x="2538" y="173"/>
                      <a:pt x="2536" y="164"/>
                    </a:cubicBezTo>
                    <a:cubicBezTo>
                      <a:pt x="2535" y="157"/>
                      <a:pt x="2533" y="148"/>
                      <a:pt x="2532" y="139"/>
                    </a:cubicBezTo>
                    <a:cubicBezTo>
                      <a:pt x="2530" y="130"/>
                      <a:pt x="2527" y="123"/>
                      <a:pt x="2526" y="114"/>
                    </a:cubicBezTo>
                    <a:cubicBezTo>
                      <a:pt x="2524" y="105"/>
                      <a:pt x="2521" y="98"/>
                      <a:pt x="2520" y="89"/>
                    </a:cubicBezTo>
                    <a:cubicBezTo>
                      <a:pt x="2517" y="79"/>
                      <a:pt x="2514" y="68"/>
                      <a:pt x="2511" y="58"/>
                    </a:cubicBezTo>
                    <a:lnTo>
                      <a:pt x="2507" y="39"/>
                    </a:lnTo>
                    <a:lnTo>
                      <a:pt x="2498" y="11"/>
                    </a:lnTo>
                    <a:cubicBezTo>
                      <a:pt x="2496" y="7"/>
                      <a:pt x="2495" y="4"/>
                      <a:pt x="2495" y="1"/>
                    </a:cubicBezTo>
                    <a:lnTo>
                      <a:pt x="2494" y="1"/>
                    </a:lnTo>
                    <a:cubicBezTo>
                      <a:pt x="2320" y="523"/>
                      <a:pt x="1831" y="877"/>
                      <a:pt x="1280" y="877"/>
                    </a:cubicBezTo>
                    <a:cubicBezTo>
                      <a:pt x="728" y="877"/>
                      <a:pt x="239" y="523"/>
                      <a:pt x="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2"/>
              <p:cNvSpPr/>
              <p:nvPr/>
            </p:nvSpPr>
            <p:spPr>
              <a:xfrm>
                <a:off x="7048150" y="4166262"/>
                <a:ext cx="70800" cy="708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27" name="Google Shape;427;p2"/>
              <p:cNvGrpSpPr/>
              <p:nvPr/>
            </p:nvGrpSpPr>
            <p:grpSpPr>
              <a:xfrm>
                <a:off x="7186255" y="2730175"/>
                <a:ext cx="2492452" cy="2618565"/>
                <a:chOff x="7186255" y="2730175"/>
                <a:chExt cx="2492452" cy="2618565"/>
              </a:xfrm>
            </p:grpSpPr>
            <p:sp>
              <p:nvSpPr>
                <p:cNvPr id="428" name="Google Shape;428;p2"/>
                <p:cNvSpPr/>
                <p:nvPr/>
              </p:nvSpPr>
              <p:spPr>
                <a:xfrm>
                  <a:off x="7186255" y="2730175"/>
                  <a:ext cx="2492452" cy="2561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5" h="32191" extrusionOk="0">
                      <a:moveTo>
                        <a:pt x="22883" y="13643"/>
                      </a:moveTo>
                      <a:lnTo>
                        <a:pt x="22883" y="13643"/>
                      </a:lnTo>
                      <a:cubicBezTo>
                        <a:pt x="23524" y="14115"/>
                        <a:pt x="24132" y="14597"/>
                        <a:pt x="24708" y="15086"/>
                      </a:cubicBezTo>
                      <a:cubicBezTo>
                        <a:pt x="25736" y="15956"/>
                        <a:pt x="26657" y="16844"/>
                        <a:pt x="27459" y="17729"/>
                      </a:cubicBezTo>
                      <a:cubicBezTo>
                        <a:pt x="26657" y="18614"/>
                        <a:pt x="25736" y="19502"/>
                        <a:pt x="24709" y="20373"/>
                      </a:cubicBezTo>
                      <a:cubicBezTo>
                        <a:pt x="24133" y="20861"/>
                        <a:pt x="23524" y="21343"/>
                        <a:pt x="22883" y="21817"/>
                      </a:cubicBezTo>
                      <a:cubicBezTo>
                        <a:pt x="22970" y="20976"/>
                        <a:pt x="23029" y="20113"/>
                        <a:pt x="23061" y="19233"/>
                      </a:cubicBezTo>
                      <a:cubicBezTo>
                        <a:pt x="23080" y="18736"/>
                        <a:pt x="23089" y="18236"/>
                        <a:pt x="23089" y="17729"/>
                      </a:cubicBezTo>
                      <a:cubicBezTo>
                        <a:pt x="23089" y="17223"/>
                        <a:pt x="23080" y="16722"/>
                        <a:pt x="23061" y="16226"/>
                      </a:cubicBezTo>
                      <a:cubicBezTo>
                        <a:pt x="23029" y="15345"/>
                        <a:pt x="22970" y="14482"/>
                        <a:pt x="22883" y="13643"/>
                      </a:cubicBezTo>
                      <a:close/>
                      <a:moveTo>
                        <a:pt x="15354" y="0"/>
                      </a:moveTo>
                      <a:lnTo>
                        <a:pt x="15354" y="181"/>
                      </a:lnTo>
                      <a:cubicBezTo>
                        <a:pt x="16172" y="181"/>
                        <a:pt x="16962" y="486"/>
                        <a:pt x="17705" y="1055"/>
                      </a:cubicBezTo>
                      <a:cubicBezTo>
                        <a:pt x="17750" y="1089"/>
                        <a:pt x="17794" y="1122"/>
                        <a:pt x="17838" y="1159"/>
                      </a:cubicBezTo>
                      <a:cubicBezTo>
                        <a:pt x="17876" y="1190"/>
                        <a:pt x="17915" y="1221"/>
                        <a:pt x="17951" y="1255"/>
                      </a:cubicBezTo>
                      <a:cubicBezTo>
                        <a:pt x="17997" y="1293"/>
                        <a:pt x="18043" y="1333"/>
                        <a:pt x="18088" y="1374"/>
                      </a:cubicBezTo>
                      <a:cubicBezTo>
                        <a:pt x="18100" y="1386"/>
                        <a:pt x="18113" y="1396"/>
                        <a:pt x="18125" y="1408"/>
                      </a:cubicBezTo>
                      <a:cubicBezTo>
                        <a:pt x="18172" y="1452"/>
                        <a:pt x="18219" y="1496"/>
                        <a:pt x="18266" y="1542"/>
                      </a:cubicBezTo>
                      <a:cubicBezTo>
                        <a:pt x="18294" y="1570"/>
                        <a:pt x="18322" y="1598"/>
                        <a:pt x="18350" y="1626"/>
                      </a:cubicBezTo>
                      <a:cubicBezTo>
                        <a:pt x="18583" y="1860"/>
                        <a:pt x="18810" y="2122"/>
                        <a:pt x="19031" y="2409"/>
                      </a:cubicBezTo>
                      <a:cubicBezTo>
                        <a:pt x="19635" y="3194"/>
                        <a:pt x="20188" y="4166"/>
                        <a:pt x="20677" y="5293"/>
                      </a:cubicBezTo>
                      <a:cubicBezTo>
                        <a:pt x="21372" y="6899"/>
                        <a:pt x="21935" y="8818"/>
                        <a:pt x="22321" y="10951"/>
                      </a:cubicBezTo>
                      <a:cubicBezTo>
                        <a:pt x="22456" y="11693"/>
                        <a:pt x="22568" y="12462"/>
                        <a:pt x="22658" y="13252"/>
                      </a:cubicBezTo>
                      <a:cubicBezTo>
                        <a:pt x="22331" y="13015"/>
                        <a:pt x="21997" y="12781"/>
                        <a:pt x="21654" y="12551"/>
                      </a:cubicBezTo>
                      <a:cubicBezTo>
                        <a:pt x="20976" y="12092"/>
                        <a:pt x="20269" y="11646"/>
                        <a:pt x="19536" y="11214"/>
                      </a:cubicBezTo>
                      <a:cubicBezTo>
                        <a:pt x="19506" y="11197"/>
                        <a:pt x="19477" y="11180"/>
                        <a:pt x="19449" y="11163"/>
                      </a:cubicBezTo>
                      <a:cubicBezTo>
                        <a:pt x="19372" y="11119"/>
                        <a:pt x="19297" y="11074"/>
                        <a:pt x="19222" y="11030"/>
                      </a:cubicBezTo>
                      <a:cubicBezTo>
                        <a:pt x="17978" y="10312"/>
                        <a:pt x="16732" y="9678"/>
                        <a:pt x="15504" y="9132"/>
                      </a:cubicBezTo>
                      <a:cubicBezTo>
                        <a:pt x="15340" y="9058"/>
                        <a:pt x="15177" y="8988"/>
                        <a:pt x="15013" y="8917"/>
                      </a:cubicBezTo>
                      <a:cubicBezTo>
                        <a:pt x="14461" y="8680"/>
                        <a:pt x="13913" y="8460"/>
                        <a:pt x="13372" y="8260"/>
                      </a:cubicBezTo>
                      <a:cubicBezTo>
                        <a:pt x="11196" y="7452"/>
                        <a:pt x="9120" y="6935"/>
                        <a:pt x="7266" y="6721"/>
                      </a:cubicBezTo>
                      <a:lnTo>
                        <a:pt x="7263" y="6721"/>
                      </a:lnTo>
                      <a:cubicBezTo>
                        <a:pt x="7166" y="6710"/>
                        <a:pt x="7072" y="6699"/>
                        <a:pt x="6976" y="6690"/>
                      </a:cubicBezTo>
                      <a:cubicBezTo>
                        <a:pt x="6946" y="6687"/>
                        <a:pt x="6918" y="6684"/>
                        <a:pt x="6889" y="6682"/>
                      </a:cubicBezTo>
                      <a:cubicBezTo>
                        <a:pt x="6818" y="6676"/>
                        <a:pt x="6749" y="6670"/>
                        <a:pt x="6678" y="6664"/>
                      </a:cubicBezTo>
                      <a:cubicBezTo>
                        <a:pt x="6650" y="6661"/>
                        <a:pt x="6621" y="6659"/>
                        <a:pt x="6593" y="6657"/>
                      </a:cubicBezTo>
                      <a:cubicBezTo>
                        <a:pt x="6499" y="6649"/>
                        <a:pt x="6405" y="6643"/>
                        <a:pt x="6312" y="6637"/>
                      </a:cubicBezTo>
                      <a:lnTo>
                        <a:pt x="6310" y="6637"/>
                      </a:lnTo>
                      <a:cubicBezTo>
                        <a:pt x="6216" y="6631"/>
                        <a:pt x="6125" y="6627"/>
                        <a:pt x="6032" y="6623"/>
                      </a:cubicBezTo>
                      <a:cubicBezTo>
                        <a:pt x="6005" y="6623"/>
                        <a:pt x="5979" y="6621"/>
                        <a:pt x="5952" y="6620"/>
                      </a:cubicBezTo>
                      <a:cubicBezTo>
                        <a:pt x="5883" y="6618"/>
                        <a:pt x="5815" y="6615"/>
                        <a:pt x="5748" y="6614"/>
                      </a:cubicBezTo>
                      <a:cubicBezTo>
                        <a:pt x="5721" y="6614"/>
                        <a:pt x="5696" y="6612"/>
                        <a:pt x="5670" y="6612"/>
                      </a:cubicBezTo>
                      <a:cubicBezTo>
                        <a:pt x="5580" y="6611"/>
                        <a:pt x="5490" y="6609"/>
                        <a:pt x="5400" y="6609"/>
                      </a:cubicBezTo>
                      <a:cubicBezTo>
                        <a:pt x="5365" y="6609"/>
                        <a:pt x="5330" y="6611"/>
                        <a:pt x="5294" y="6611"/>
                      </a:cubicBezTo>
                      <a:cubicBezTo>
                        <a:pt x="5294" y="6608"/>
                        <a:pt x="5293" y="6605"/>
                        <a:pt x="5291" y="6602"/>
                      </a:cubicBezTo>
                      <a:lnTo>
                        <a:pt x="5291" y="6602"/>
                      </a:lnTo>
                      <a:cubicBezTo>
                        <a:pt x="5310" y="6664"/>
                        <a:pt x="5324" y="6729"/>
                        <a:pt x="5331" y="6793"/>
                      </a:cubicBezTo>
                      <a:cubicBezTo>
                        <a:pt x="5363" y="6793"/>
                        <a:pt x="5396" y="6793"/>
                        <a:pt x="5428" y="6793"/>
                      </a:cubicBezTo>
                      <a:cubicBezTo>
                        <a:pt x="6003" y="6793"/>
                        <a:pt x="6610" y="6830"/>
                        <a:pt x="7245" y="6902"/>
                      </a:cubicBezTo>
                      <a:cubicBezTo>
                        <a:pt x="8983" y="7103"/>
                        <a:pt x="10925" y="7575"/>
                        <a:pt x="12965" y="8306"/>
                      </a:cubicBezTo>
                      <a:cubicBezTo>
                        <a:pt x="13725" y="8578"/>
                        <a:pt x="14497" y="8886"/>
                        <a:pt x="15276" y="9231"/>
                      </a:cubicBezTo>
                      <a:cubicBezTo>
                        <a:pt x="15315" y="9248"/>
                        <a:pt x="15357" y="9266"/>
                        <a:pt x="15396" y="9284"/>
                      </a:cubicBezTo>
                      <a:cubicBezTo>
                        <a:pt x="15569" y="9360"/>
                        <a:pt x="15741" y="9438"/>
                        <a:pt x="15915" y="9518"/>
                      </a:cubicBezTo>
                      <a:cubicBezTo>
                        <a:pt x="16174" y="9639"/>
                        <a:pt x="16435" y="9762"/>
                        <a:pt x="16695" y="9890"/>
                      </a:cubicBezTo>
                      <a:cubicBezTo>
                        <a:pt x="17505" y="10287"/>
                        <a:pt x="18318" y="10719"/>
                        <a:pt x="19131" y="11188"/>
                      </a:cubicBezTo>
                      <a:cubicBezTo>
                        <a:pt x="19163" y="11207"/>
                        <a:pt x="19197" y="11226"/>
                        <a:pt x="19230" y="11245"/>
                      </a:cubicBezTo>
                      <a:cubicBezTo>
                        <a:pt x="20109" y="11756"/>
                        <a:pt x="20951" y="12289"/>
                        <a:pt x="21752" y="12837"/>
                      </a:cubicBezTo>
                      <a:cubicBezTo>
                        <a:pt x="22054" y="13045"/>
                        <a:pt x="22352" y="13254"/>
                        <a:pt x="22643" y="13466"/>
                      </a:cubicBezTo>
                      <a:cubicBezTo>
                        <a:pt x="22656" y="13476"/>
                        <a:pt x="22671" y="13487"/>
                        <a:pt x="22684" y="13497"/>
                      </a:cubicBezTo>
                      <a:cubicBezTo>
                        <a:pt x="22687" y="13512"/>
                        <a:pt x="22689" y="13528"/>
                        <a:pt x="22690" y="13544"/>
                      </a:cubicBezTo>
                      <a:cubicBezTo>
                        <a:pt x="22776" y="14354"/>
                        <a:pt x="22838" y="15187"/>
                        <a:pt x="22873" y="16039"/>
                      </a:cubicBezTo>
                      <a:cubicBezTo>
                        <a:pt x="22895" y="16595"/>
                        <a:pt x="22908" y="17159"/>
                        <a:pt x="22908" y="17729"/>
                      </a:cubicBezTo>
                      <a:cubicBezTo>
                        <a:pt x="22908" y="18301"/>
                        <a:pt x="22895" y="18865"/>
                        <a:pt x="22873" y="19421"/>
                      </a:cubicBezTo>
                      <a:cubicBezTo>
                        <a:pt x="22838" y="20272"/>
                        <a:pt x="22776" y="21106"/>
                        <a:pt x="22690" y="21916"/>
                      </a:cubicBezTo>
                      <a:cubicBezTo>
                        <a:pt x="22689" y="21932"/>
                        <a:pt x="22686" y="21947"/>
                        <a:pt x="22684" y="21963"/>
                      </a:cubicBezTo>
                      <a:cubicBezTo>
                        <a:pt x="22673" y="21972"/>
                        <a:pt x="22661" y="21981"/>
                        <a:pt x="22648" y="21989"/>
                      </a:cubicBezTo>
                      <a:cubicBezTo>
                        <a:pt x="22366" y="22194"/>
                        <a:pt x="22079" y="22397"/>
                        <a:pt x="21788" y="22598"/>
                      </a:cubicBezTo>
                      <a:cubicBezTo>
                        <a:pt x="20976" y="23156"/>
                        <a:pt x="20122" y="23696"/>
                        <a:pt x="19231" y="24213"/>
                      </a:cubicBezTo>
                      <a:cubicBezTo>
                        <a:pt x="19197" y="24234"/>
                        <a:pt x="19165" y="24253"/>
                        <a:pt x="19131" y="24272"/>
                      </a:cubicBezTo>
                      <a:cubicBezTo>
                        <a:pt x="19044" y="24322"/>
                        <a:pt x="18956" y="24372"/>
                        <a:pt x="18869" y="24421"/>
                      </a:cubicBezTo>
                      <a:cubicBezTo>
                        <a:pt x="18143" y="24833"/>
                        <a:pt x="17417" y="25216"/>
                        <a:pt x="16695" y="25569"/>
                      </a:cubicBezTo>
                      <a:cubicBezTo>
                        <a:pt x="16435" y="25698"/>
                        <a:pt x="16174" y="25821"/>
                        <a:pt x="15915" y="25941"/>
                      </a:cubicBezTo>
                      <a:cubicBezTo>
                        <a:pt x="15741" y="26022"/>
                        <a:pt x="15569" y="26100"/>
                        <a:pt x="15396" y="26176"/>
                      </a:cubicBezTo>
                      <a:cubicBezTo>
                        <a:pt x="15357" y="26194"/>
                        <a:pt x="15315" y="26211"/>
                        <a:pt x="15276" y="26229"/>
                      </a:cubicBezTo>
                      <a:cubicBezTo>
                        <a:pt x="14495" y="26574"/>
                        <a:pt x="13723" y="26882"/>
                        <a:pt x="12965" y="27152"/>
                      </a:cubicBezTo>
                      <a:cubicBezTo>
                        <a:pt x="10925" y="27884"/>
                        <a:pt x="8983" y="28357"/>
                        <a:pt x="7245" y="28557"/>
                      </a:cubicBezTo>
                      <a:cubicBezTo>
                        <a:pt x="6610" y="28631"/>
                        <a:pt x="6003" y="28667"/>
                        <a:pt x="5427" y="28667"/>
                      </a:cubicBezTo>
                      <a:cubicBezTo>
                        <a:pt x="5286" y="28667"/>
                        <a:pt x="5147" y="28665"/>
                        <a:pt x="5010" y="28660"/>
                      </a:cubicBezTo>
                      <a:cubicBezTo>
                        <a:pt x="4193" y="28634"/>
                        <a:pt x="3448" y="28529"/>
                        <a:pt x="2792" y="28345"/>
                      </a:cubicBezTo>
                      <a:cubicBezTo>
                        <a:pt x="2266" y="28198"/>
                        <a:pt x="1800" y="27999"/>
                        <a:pt x="1396" y="27750"/>
                      </a:cubicBezTo>
                      <a:cubicBezTo>
                        <a:pt x="867" y="27423"/>
                        <a:pt x="449" y="27008"/>
                        <a:pt x="158" y="26505"/>
                      </a:cubicBezTo>
                      <a:cubicBezTo>
                        <a:pt x="158" y="26505"/>
                        <a:pt x="158" y="26505"/>
                        <a:pt x="158" y="26503"/>
                      </a:cubicBezTo>
                      <a:lnTo>
                        <a:pt x="0" y="26594"/>
                      </a:lnTo>
                      <a:cubicBezTo>
                        <a:pt x="218" y="26973"/>
                        <a:pt x="504" y="27303"/>
                        <a:pt x="848" y="27584"/>
                      </a:cubicBezTo>
                      <a:cubicBezTo>
                        <a:pt x="851" y="27587"/>
                        <a:pt x="854" y="27588"/>
                        <a:pt x="856" y="27590"/>
                      </a:cubicBezTo>
                      <a:cubicBezTo>
                        <a:pt x="859" y="27591"/>
                        <a:pt x="862" y="27594"/>
                        <a:pt x="863" y="27596"/>
                      </a:cubicBezTo>
                      <a:cubicBezTo>
                        <a:pt x="1371" y="28007"/>
                        <a:pt x="2006" y="28313"/>
                        <a:pt x="2742" y="28521"/>
                      </a:cubicBezTo>
                      <a:cubicBezTo>
                        <a:pt x="3527" y="28741"/>
                        <a:pt x="4429" y="28849"/>
                        <a:pt x="5424" y="28849"/>
                      </a:cubicBezTo>
                      <a:cubicBezTo>
                        <a:pt x="6008" y="28849"/>
                        <a:pt x="6624" y="28812"/>
                        <a:pt x="7266" y="28739"/>
                      </a:cubicBezTo>
                      <a:cubicBezTo>
                        <a:pt x="7880" y="28668"/>
                        <a:pt x="8519" y="28562"/>
                        <a:pt x="9179" y="28425"/>
                      </a:cubicBezTo>
                      <a:cubicBezTo>
                        <a:pt x="9238" y="28413"/>
                        <a:pt x="9298" y="28400"/>
                        <a:pt x="9359" y="28388"/>
                      </a:cubicBezTo>
                      <a:cubicBezTo>
                        <a:pt x="10634" y="28111"/>
                        <a:pt x="11983" y="27715"/>
                        <a:pt x="13372" y="27200"/>
                      </a:cubicBezTo>
                      <a:cubicBezTo>
                        <a:pt x="13913" y="26998"/>
                        <a:pt x="14461" y="26780"/>
                        <a:pt x="15013" y="26543"/>
                      </a:cubicBezTo>
                      <a:cubicBezTo>
                        <a:pt x="15127" y="26494"/>
                        <a:pt x="15240" y="26444"/>
                        <a:pt x="15354" y="26394"/>
                      </a:cubicBezTo>
                      <a:cubicBezTo>
                        <a:pt x="15404" y="26373"/>
                        <a:pt x="15454" y="26350"/>
                        <a:pt x="15504" y="26328"/>
                      </a:cubicBezTo>
                      <a:cubicBezTo>
                        <a:pt x="16657" y="25814"/>
                        <a:pt x="17825" y="25225"/>
                        <a:pt x="18992" y="24561"/>
                      </a:cubicBezTo>
                      <a:cubicBezTo>
                        <a:pt x="19069" y="24516"/>
                        <a:pt x="19146" y="24474"/>
                        <a:pt x="19222" y="24430"/>
                      </a:cubicBezTo>
                      <a:cubicBezTo>
                        <a:pt x="19327" y="24369"/>
                        <a:pt x="19433" y="24307"/>
                        <a:pt x="19537" y="24246"/>
                      </a:cubicBezTo>
                      <a:cubicBezTo>
                        <a:pt x="20280" y="23808"/>
                        <a:pt x="20997" y="23355"/>
                        <a:pt x="21684" y="22889"/>
                      </a:cubicBezTo>
                      <a:cubicBezTo>
                        <a:pt x="22016" y="22664"/>
                        <a:pt x="22341" y="22437"/>
                        <a:pt x="22658" y="22207"/>
                      </a:cubicBezTo>
                      <a:lnTo>
                        <a:pt x="22658" y="22207"/>
                      </a:lnTo>
                      <a:cubicBezTo>
                        <a:pt x="22568" y="22998"/>
                        <a:pt x="22455" y="23767"/>
                        <a:pt x="22321" y="24511"/>
                      </a:cubicBezTo>
                      <a:cubicBezTo>
                        <a:pt x="21935" y="26643"/>
                        <a:pt x="21372" y="28560"/>
                        <a:pt x="20676" y="30167"/>
                      </a:cubicBezTo>
                      <a:cubicBezTo>
                        <a:pt x="20614" y="30311"/>
                        <a:pt x="20551" y="30453"/>
                        <a:pt x="20486" y="30591"/>
                      </a:cubicBezTo>
                      <a:cubicBezTo>
                        <a:pt x="20478" y="30587"/>
                        <a:pt x="20471" y="30584"/>
                        <a:pt x="20465" y="30579"/>
                      </a:cubicBezTo>
                      <a:lnTo>
                        <a:pt x="20464" y="30579"/>
                      </a:lnTo>
                      <a:cubicBezTo>
                        <a:pt x="20281" y="30485"/>
                        <a:pt x="20081" y="30435"/>
                        <a:pt x="19876" y="30435"/>
                      </a:cubicBezTo>
                      <a:lnTo>
                        <a:pt x="19872" y="30435"/>
                      </a:lnTo>
                      <a:cubicBezTo>
                        <a:pt x="19308" y="30436"/>
                        <a:pt x="18829" y="30805"/>
                        <a:pt x="18661" y="31313"/>
                      </a:cubicBezTo>
                      <a:cubicBezTo>
                        <a:pt x="18833" y="31837"/>
                        <a:pt x="19324" y="32190"/>
                        <a:pt x="19875" y="32190"/>
                      </a:cubicBezTo>
                      <a:cubicBezTo>
                        <a:pt x="20427" y="32190"/>
                        <a:pt x="20916" y="31837"/>
                        <a:pt x="21090" y="31313"/>
                      </a:cubicBezTo>
                      <a:cubicBezTo>
                        <a:pt x="21087" y="31305"/>
                        <a:pt x="21084" y="31296"/>
                        <a:pt x="21082" y="31289"/>
                      </a:cubicBezTo>
                      <a:cubicBezTo>
                        <a:pt x="21081" y="31288"/>
                        <a:pt x="21081" y="31286"/>
                        <a:pt x="21081" y="31285"/>
                      </a:cubicBezTo>
                      <a:cubicBezTo>
                        <a:pt x="21069" y="31252"/>
                        <a:pt x="21056" y="31220"/>
                        <a:pt x="21041" y="31189"/>
                      </a:cubicBezTo>
                      <a:cubicBezTo>
                        <a:pt x="21041" y="31187"/>
                        <a:pt x="21039" y="31185"/>
                        <a:pt x="21039" y="31183"/>
                      </a:cubicBezTo>
                      <a:cubicBezTo>
                        <a:pt x="21025" y="31152"/>
                        <a:pt x="21009" y="31121"/>
                        <a:pt x="20992" y="31092"/>
                      </a:cubicBezTo>
                      <a:cubicBezTo>
                        <a:pt x="20992" y="31092"/>
                        <a:pt x="20992" y="31090"/>
                        <a:pt x="20992" y="31090"/>
                      </a:cubicBezTo>
                      <a:cubicBezTo>
                        <a:pt x="20957" y="31028"/>
                        <a:pt x="20917" y="30971"/>
                        <a:pt x="20875" y="30915"/>
                      </a:cubicBezTo>
                      <a:lnTo>
                        <a:pt x="20873" y="30915"/>
                      </a:lnTo>
                      <a:cubicBezTo>
                        <a:pt x="20807" y="30833"/>
                        <a:pt x="20730" y="30757"/>
                        <a:pt x="20646" y="30694"/>
                      </a:cubicBezTo>
                      <a:lnTo>
                        <a:pt x="20645" y="30693"/>
                      </a:lnTo>
                      <a:cubicBezTo>
                        <a:pt x="20643" y="30691"/>
                        <a:pt x="20642" y="30690"/>
                        <a:pt x="20640" y="30690"/>
                      </a:cubicBezTo>
                      <a:cubicBezTo>
                        <a:pt x="20708" y="30541"/>
                        <a:pt x="20776" y="30391"/>
                        <a:pt x="20842" y="30238"/>
                      </a:cubicBezTo>
                      <a:cubicBezTo>
                        <a:pt x="21584" y="28526"/>
                        <a:pt x="22173" y="26469"/>
                        <a:pt x="22564" y="24182"/>
                      </a:cubicBezTo>
                      <a:cubicBezTo>
                        <a:pt x="22659" y="23612"/>
                        <a:pt x="22743" y="23028"/>
                        <a:pt x="22815" y="22431"/>
                      </a:cubicBezTo>
                      <a:cubicBezTo>
                        <a:pt x="22830" y="22309"/>
                        <a:pt x="22843" y="22185"/>
                        <a:pt x="22857" y="22063"/>
                      </a:cubicBezTo>
                      <a:cubicBezTo>
                        <a:pt x="22958" y="21989"/>
                        <a:pt x="23057" y="21916"/>
                        <a:pt x="23156" y="21841"/>
                      </a:cubicBezTo>
                      <a:cubicBezTo>
                        <a:pt x="23637" y="21481"/>
                        <a:pt x="24101" y="21116"/>
                        <a:pt x="24546" y="20748"/>
                      </a:cubicBezTo>
                      <a:cubicBezTo>
                        <a:pt x="24724" y="20599"/>
                        <a:pt x="24901" y="20451"/>
                        <a:pt x="25073" y="20300"/>
                      </a:cubicBezTo>
                      <a:cubicBezTo>
                        <a:pt x="26002" y="19498"/>
                        <a:pt x="26843" y="18682"/>
                        <a:pt x="27581" y="17866"/>
                      </a:cubicBezTo>
                      <a:cubicBezTo>
                        <a:pt x="28021" y="18359"/>
                        <a:pt x="28423" y="18851"/>
                        <a:pt x="28785" y="19339"/>
                      </a:cubicBezTo>
                      <a:cubicBezTo>
                        <a:pt x="29433" y="20212"/>
                        <a:pt x="29950" y="21069"/>
                        <a:pt x="30323" y="21889"/>
                      </a:cubicBezTo>
                      <a:cubicBezTo>
                        <a:pt x="30542" y="22375"/>
                        <a:pt x="30713" y="22848"/>
                        <a:pt x="30828" y="23302"/>
                      </a:cubicBezTo>
                      <a:cubicBezTo>
                        <a:pt x="31140" y="24524"/>
                        <a:pt x="31064" y="25615"/>
                        <a:pt x="30550" y="26505"/>
                      </a:cubicBezTo>
                      <a:lnTo>
                        <a:pt x="30707" y="26594"/>
                      </a:lnTo>
                      <a:cubicBezTo>
                        <a:pt x="31249" y="25656"/>
                        <a:pt x="31324" y="24511"/>
                        <a:pt x="31005" y="23257"/>
                      </a:cubicBezTo>
                      <a:cubicBezTo>
                        <a:pt x="30685" y="22003"/>
                        <a:pt x="29972" y="20635"/>
                        <a:pt x="28931" y="19231"/>
                      </a:cubicBezTo>
                      <a:cubicBezTo>
                        <a:pt x="28562" y="18733"/>
                        <a:pt x="28151" y="18233"/>
                        <a:pt x="27703" y="17731"/>
                      </a:cubicBezTo>
                      <a:cubicBezTo>
                        <a:pt x="28151" y="17228"/>
                        <a:pt x="28562" y="16726"/>
                        <a:pt x="28930" y="16230"/>
                      </a:cubicBezTo>
                      <a:cubicBezTo>
                        <a:pt x="29749" y="15127"/>
                        <a:pt x="30364" y="14045"/>
                        <a:pt x="30745" y="13024"/>
                      </a:cubicBezTo>
                      <a:cubicBezTo>
                        <a:pt x="30849" y="12746"/>
                        <a:pt x="30935" y="12472"/>
                        <a:pt x="31005" y="12204"/>
                      </a:cubicBezTo>
                      <a:cubicBezTo>
                        <a:pt x="31173" y="11546"/>
                        <a:pt x="31231" y="10917"/>
                        <a:pt x="31171" y="10334"/>
                      </a:cubicBezTo>
                      <a:lnTo>
                        <a:pt x="31171" y="10334"/>
                      </a:lnTo>
                      <a:cubicBezTo>
                        <a:pt x="31115" y="10360"/>
                        <a:pt x="31056" y="10382"/>
                        <a:pt x="30996" y="10401"/>
                      </a:cubicBezTo>
                      <a:cubicBezTo>
                        <a:pt x="31008" y="10528"/>
                        <a:pt x="31013" y="10658"/>
                        <a:pt x="31013" y="10789"/>
                      </a:cubicBezTo>
                      <a:cubicBezTo>
                        <a:pt x="31013" y="11223"/>
                        <a:pt x="30950" y="11680"/>
                        <a:pt x="30829" y="12158"/>
                      </a:cubicBezTo>
                      <a:cubicBezTo>
                        <a:pt x="30607" y="13027"/>
                        <a:pt x="30187" y="13962"/>
                        <a:pt x="29592" y="14930"/>
                      </a:cubicBezTo>
                      <a:cubicBezTo>
                        <a:pt x="29351" y="15323"/>
                        <a:pt x="29081" y="15719"/>
                        <a:pt x="28784" y="16121"/>
                      </a:cubicBezTo>
                      <a:cubicBezTo>
                        <a:pt x="28423" y="16607"/>
                        <a:pt x="28021" y="17100"/>
                        <a:pt x="27581" y="17594"/>
                      </a:cubicBezTo>
                      <a:cubicBezTo>
                        <a:pt x="26705" y="16626"/>
                        <a:pt x="25687" y="15657"/>
                        <a:pt x="24546" y="14712"/>
                      </a:cubicBezTo>
                      <a:cubicBezTo>
                        <a:pt x="24101" y="14342"/>
                        <a:pt x="23637" y="13978"/>
                        <a:pt x="23156" y="13618"/>
                      </a:cubicBezTo>
                      <a:cubicBezTo>
                        <a:pt x="23057" y="13544"/>
                        <a:pt x="22958" y="13470"/>
                        <a:pt x="22858" y="13397"/>
                      </a:cubicBezTo>
                      <a:cubicBezTo>
                        <a:pt x="22843" y="13266"/>
                        <a:pt x="22829" y="13135"/>
                        <a:pt x="22812" y="13005"/>
                      </a:cubicBezTo>
                      <a:cubicBezTo>
                        <a:pt x="22743" y="12419"/>
                        <a:pt x="22659" y="11845"/>
                        <a:pt x="22565" y="11285"/>
                      </a:cubicBezTo>
                      <a:cubicBezTo>
                        <a:pt x="22176" y="8994"/>
                        <a:pt x="21586" y="6935"/>
                        <a:pt x="20844" y="5221"/>
                      </a:cubicBezTo>
                      <a:cubicBezTo>
                        <a:pt x="20149" y="3617"/>
                        <a:pt x="19319" y="2317"/>
                        <a:pt x="18393" y="1412"/>
                      </a:cubicBezTo>
                      <a:cubicBezTo>
                        <a:pt x="17720" y="756"/>
                        <a:pt x="16993" y="308"/>
                        <a:pt x="16230" y="112"/>
                      </a:cubicBezTo>
                      <a:cubicBezTo>
                        <a:pt x="15943" y="39"/>
                        <a:pt x="15651" y="0"/>
                        <a:pt x="1535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" name="Google Shape;429;p2"/>
                <p:cNvSpPr/>
                <p:nvPr/>
              </p:nvSpPr>
              <p:spPr>
                <a:xfrm>
                  <a:off x="8669944" y="5144968"/>
                  <a:ext cx="195656" cy="139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9" h="1755" extrusionOk="0">
                      <a:moveTo>
                        <a:pt x="14" y="882"/>
                      </a:moveTo>
                      <a:lnTo>
                        <a:pt x="14" y="882"/>
                      </a:lnTo>
                      <a:cubicBezTo>
                        <a:pt x="9" y="896"/>
                        <a:pt x="4" y="911"/>
                        <a:pt x="0" y="926"/>
                      </a:cubicBezTo>
                      <a:cubicBezTo>
                        <a:pt x="5" y="911"/>
                        <a:pt x="9" y="897"/>
                        <a:pt x="14" y="882"/>
                      </a:cubicBezTo>
                      <a:close/>
                      <a:moveTo>
                        <a:pt x="1229" y="1"/>
                      </a:moveTo>
                      <a:cubicBezTo>
                        <a:pt x="661" y="1"/>
                        <a:pt x="180" y="370"/>
                        <a:pt x="14" y="882"/>
                      </a:cubicBezTo>
                      <a:lnTo>
                        <a:pt x="14" y="882"/>
                      </a:lnTo>
                      <a:cubicBezTo>
                        <a:pt x="14" y="881"/>
                        <a:pt x="15" y="880"/>
                        <a:pt x="15" y="878"/>
                      </a:cubicBezTo>
                      <a:cubicBezTo>
                        <a:pt x="187" y="1401"/>
                        <a:pt x="678" y="1755"/>
                        <a:pt x="1229" y="1755"/>
                      </a:cubicBezTo>
                      <a:cubicBezTo>
                        <a:pt x="1781" y="1755"/>
                        <a:pt x="2269" y="1401"/>
                        <a:pt x="2443" y="879"/>
                      </a:cubicBezTo>
                      <a:lnTo>
                        <a:pt x="2443" y="879"/>
                      </a:lnTo>
                      <a:cubicBezTo>
                        <a:pt x="2449" y="895"/>
                        <a:pt x="2454" y="911"/>
                        <a:pt x="2458" y="927"/>
                      </a:cubicBezTo>
                      <a:cubicBezTo>
                        <a:pt x="2454" y="911"/>
                        <a:pt x="2449" y="895"/>
                        <a:pt x="2444" y="878"/>
                      </a:cubicBezTo>
                      <a:cubicBezTo>
                        <a:pt x="2443" y="879"/>
                        <a:pt x="2443" y="879"/>
                        <a:pt x="2443" y="879"/>
                      </a:cubicBezTo>
                      <a:lnTo>
                        <a:pt x="2443" y="879"/>
                      </a:lnTo>
                      <a:cubicBezTo>
                        <a:pt x="2275" y="369"/>
                        <a:pt x="1796" y="1"/>
                        <a:pt x="12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" name="Google Shape;430;p2"/>
                <p:cNvSpPr/>
                <p:nvPr/>
              </p:nvSpPr>
              <p:spPr>
                <a:xfrm>
                  <a:off x="8665965" y="5214827"/>
                  <a:ext cx="203613" cy="133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9" h="1683" extrusionOk="0">
                      <a:moveTo>
                        <a:pt x="65" y="0"/>
                      </a:moveTo>
                      <a:cubicBezTo>
                        <a:pt x="59" y="15"/>
                        <a:pt x="55" y="31"/>
                        <a:pt x="50" y="48"/>
                      </a:cubicBezTo>
                      <a:cubicBezTo>
                        <a:pt x="49" y="49"/>
                        <a:pt x="49" y="49"/>
                        <a:pt x="49" y="50"/>
                      </a:cubicBezTo>
                      <a:cubicBezTo>
                        <a:pt x="33" y="109"/>
                        <a:pt x="20" y="171"/>
                        <a:pt x="11" y="233"/>
                      </a:cubicBezTo>
                      <a:cubicBezTo>
                        <a:pt x="11" y="240"/>
                        <a:pt x="9" y="249"/>
                        <a:pt x="8" y="257"/>
                      </a:cubicBezTo>
                      <a:cubicBezTo>
                        <a:pt x="8" y="267"/>
                        <a:pt x="6" y="277"/>
                        <a:pt x="5" y="286"/>
                      </a:cubicBezTo>
                      <a:cubicBezTo>
                        <a:pt x="5" y="298"/>
                        <a:pt x="3" y="308"/>
                        <a:pt x="3" y="320"/>
                      </a:cubicBezTo>
                      <a:cubicBezTo>
                        <a:pt x="2" y="327"/>
                        <a:pt x="2" y="336"/>
                        <a:pt x="2" y="344"/>
                      </a:cubicBezTo>
                      <a:cubicBezTo>
                        <a:pt x="0" y="354"/>
                        <a:pt x="0" y="364"/>
                        <a:pt x="0" y="374"/>
                      </a:cubicBezTo>
                      <a:cubicBezTo>
                        <a:pt x="0" y="383"/>
                        <a:pt x="0" y="392"/>
                        <a:pt x="0" y="402"/>
                      </a:cubicBezTo>
                      <a:cubicBezTo>
                        <a:pt x="0" y="1109"/>
                        <a:pt x="573" y="1682"/>
                        <a:pt x="1279" y="1682"/>
                      </a:cubicBezTo>
                      <a:cubicBezTo>
                        <a:pt x="1729" y="1682"/>
                        <a:pt x="2125" y="1448"/>
                        <a:pt x="2354" y="1096"/>
                      </a:cubicBezTo>
                      <a:cubicBezTo>
                        <a:pt x="2483" y="897"/>
                        <a:pt x="2558" y="659"/>
                        <a:pt x="2558" y="402"/>
                      </a:cubicBezTo>
                      <a:cubicBezTo>
                        <a:pt x="2558" y="382"/>
                        <a:pt x="2558" y="363"/>
                        <a:pt x="2557" y="342"/>
                      </a:cubicBezTo>
                      <a:cubicBezTo>
                        <a:pt x="2557" y="336"/>
                        <a:pt x="2557" y="329"/>
                        <a:pt x="2557" y="321"/>
                      </a:cubicBezTo>
                      <a:cubicBezTo>
                        <a:pt x="2555" y="310"/>
                        <a:pt x="2554" y="298"/>
                        <a:pt x="2554" y="286"/>
                      </a:cubicBezTo>
                      <a:cubicBezTo>
                        <a:pt x="2552" y="277"/>
                        <a:pt x="2552" y="267"/>
                        <a:pt x="2551" y="258"/>
                      </a:cubicBezTo>
                      <a:cubicBezTo>
                        <a:pt x="2549" y="252"/>
                        <a:pt x="2549" y="246"/>
                        <a:pt x="2548" y="240"/>
                      </a:cubicBezTo>
                      <a:cubicBezTo>
                        <a:pt x="2541" y="176"/>
                        <a:pt x="2527" y="111"/>
                        <a:pt x="2510" y="49"/>
                      </a:cubicBezTo>
                      <a:cubicBezTo>
                        <a:pt x="2504" y="33"/>
                        <a:pt x="2499" y="17"/>
                        <a:pt x="2494" y="0"/>
                      </a:cubicBezTo>
                      <a:cubicBezTo>
                        <a:pt x="2321" y="523"/>
                        <a:pt x="1831" y="877"/>
                        <a:pt x="1280" y="877"/>
                      </a:cubicBezTo>
                      <a:cubicBezTo>
                        <a:pt x="728" y="877"/>
                        <a:pt x="239" y="523"/>
                        <a:pt x="6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431" name="Google Shape;431;p2"/>
          <p:cNvGrpSpPr/>
          <p:nvPr/>
        </p:nvGrpSpPr>
        <p:grpSpPr>
          <a:xfrm>
            <a:off x="8179139" y="1152157"/>
            <a:ext cx="1380464" cy="1380544"/>
            <a:chOff x="3406600" y="526625"/>
            <a:chExt cx="312400" cy="312425"/>
          </a:xfrm>
        </p:grpSpPr>
        <p:sp>
          <p:nvSpPr>
            <p:cNvPr id="432" name="Google Shape;432;p2"/>
            <p:cNvSpPr/>
            <p:nvPr/>
          </p:nvSpPr>
          <p:spPr>
            <a:xfrm>
              <a:off x="3406600" y="526625"/>
              <a:ext cx="312350" cy="312425"/>
            </a:xfrm>
            <a:custGeom>
              <a:avLst/>
              <a:gdLst/>
              <a:ahLst/>
              <a:cxnLst/>
              <a:rect l="l" t="t" r="r" b="b"/>
              <a:pathLst>
                <a:path w="12494" h="12497" extrusionOk="0">
                  <a:moveTo>
                    <a:pt x="6247" y="1"/>
                  </a:moveTo>
                  <a:cubicBezTo>
                    <a:pt x="4590" y="1"/>
                    <a:pt x="3001" y="659"/>
                    <a:pt x="1829" y="1831"/>
                  </a:cubicBezTo>
                  <a:cubicBezTo>
                    <a:pt x="658" y="3002"/>
                    <a:pt x="0" y="4593"/>
                    <a:pt x="0" y="6249"/>
                  </a:cubicBezTo>
                  <a:cubicBezTo>
                    <a:pt x="0" y="7906"/>
                    <a:pt x="658" y="9495"/>
                    <a:pt x="1829" y="10666"/>
                  </a:cubicBezTo>
                  <a:cubicBezTo>
                    <a:pt x="3001" y="11838"/>
                    <a:pt x="4590" y="12496"/>
                    <a:pt x="6247" y="12496"/>
                  </a:cubicBezTo>
                  <a:cubicBezTo>
                    <a:pt x="7904" y="12496"/>
                    <a:pt x="9493" y="11838"/>
                    <a:pt x="10665" y="10666"/>
                  </a:cubicBezTo>
                  <a:cubicBezTo>
                    <a:pt x="11835" y="9495"/>
                    <a:pt x="12494" y="7906"/>
                    <a:pt x="12494" y="6249"/>
                  </a:cubicBezTo>
                  <a:cubicBezTo>
                    <a:pt x="12494" y="4593"/>
                    <a:pt x="11835" y="3002"/>
                    <a:pt x="10665" y="1831"/>
                  </a:cubicBezTo>
                  <a:cubicBezTo>
                    <a:pt x="9493" y="659"/>
                    <a:pt x="7904" y="1"/>
                    <a:pt x="6247" y="1"/>
                  </a:cubicBezTo>
                  <a:close/>
                </a:path>
              </a:pathLst>
            </a:custGeom>
            <a:solidFill>
              <a:srgbClr val="EBB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3406600" y="526625"/>
              <a:ext cx="312400" cy="312375"/>
            </a:xfrm>
            <a:custGeom>
              <a:avLst/>
              <a:gdLst/>
              <a:ahLst/>
              <a:cxnLst/>
              <a:rect l="l" t="t" r="r" b="b"/>
              <a:pathLst>
                <a:path w="12496" h="12495" extrusionOk="0">
                  <a:moveTo>
                    <a:pt x="6247" y="1"/>
                  </a:moveTo>
                  <a:cubicBezTo>
                    <a:pt x="2797" y="1"/>
                    <a:pt x="0" y="2797"/>
                    <a:pt x="0" y="6248"/>
                  </a:cubicBezTo>
                  <a:cubicBezTo>
                    <a:pt x="0" y="9698"/>
                    <a:pt x="2797" y="12495"/>
                    <a:pt x="6247" y="12495"/>
                  </a:cubicBezTo>
                  <a:cubicBezTo>
                    <a:pt x="9697" y="12495"/>
                    <a:pt x="12495" y="9698"/>
                    <a:pt x="12495" y="6248"/>
                  </a:cubicBezTo>
                  <a:cubicBezTo>
                    <a:pt x="12495" y="2797"/>
                    <a:pt x="9697" y="1"/>
                    <a:pt x="6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3465350" y="606850"/>
              <a:ext cx="194850" cy="152000"/>
            </a:xfrm>
            <a:custGeom>
              <a:avLst/>
              <a:gdLst/>
              <a:ahLst/>
              <a:cxnLst/>
              <a:rect l="l" t="t" r="r" b="b"/>
              <a:pathLst>
                <a:path w="7794" h="6080" extrusionOk="0">
                  <a:moveTo>
                    <a:pt x="2255" y="1"/>
                  </a:moveTo>
                  <a:lnTo>
                    <a:pt x="2255" y="1"/>
                  </a:lnTo>
                  <a:lnTo>
                    <a:pt x="2255" y="1"/>
                  </a:lnTo>
                  <a:cubicBezTo>
                    <a:pt x="2255" y="1"/>
                    <a:pt x="2256" y="1"/>
                    <a:pt x="2256" y="1"/>
                  </a:cubicBezTo>
                  <a:close/>
                  <a:moveTo>
                    <a:pt x="2529" y="506"/>
                  </a:moveTo>
                  <a:cubicBezTo>
                    <a:pt x="2597" y="506"/>
                    <a:pt x="2651" y="560"/>
                    <a:pt x="2651" y="628"/>
                  </a:cubicBezTo>
                  <a:cubicBezTo>
                    <a:pt x="2651" y="696"/>
                    <a:pt x="2597" y="750"/>
                    <a:pt x="2529" y="750"/>
                  </a:cubicBezTo>
                  <a:lnTo>
                    <a:pt x="1996" y="750"/>
                  </a:lnTo>
                  <a:cubicBezTo>
                    <a:pt x="1928" y="750"/>
                    <a:pt x="1873" y="696"/>
                    <a:pt x="1873" y="628"/>
                  </a:cubicBezTo>
                  <a:cubicBezTo>
                    <a:pt x="1873" y="560"/>
                    <a:pt x="1928" y="506"/>
                    <a:pt x="1996" y="506"/>
                  </a:cubicBezTo>
                  <a:close/>
                  <a:moveTo>
                    <a:pt x="5799" y="506"/>
                  </a:moveTo>
                  <a:cubicBezTo>
                    <a:pt x="5867" y="506"/>
                    <a:pt x="5922" y="560"/>
                    <a:pt x="5922" y="628"/>
                  </a:cubicBezTo>
                  <a:cubicBezTo>
                    <a:pt x="5922" y="696"/>
                    <a:pt x="5867" y="750"/>
                    <a:pt x="5799" y="750"/>
                  </a:cubicBezTo>
                  <a:lnTo>
                    <a:pt x="5266" y="750"/>
                  </a:lnTo>
                  <a:cubicBezTo>
                    <a:pt x="5199" y="750"/>
                    <a:pt x="5144" y="696"/>
                    <a:pt x="5144" y="628"/>
                  </a:cubicBezTo>
                  <a:cubicBezTo>
                    <a:pt x="5144" y="560"/>
                    <a:pt x="5199" y="506"/>
                    <a:pt x="5266" y="506"/>
                  </a:cubicBezTo>
                  <a:close/>
                  <a:moveTo>
                    <a:pt x="2255" y="1"/>
                  </a:moveTo>
                  <a:cubicBezTo>
                    <a:pt x="1999" y="4"/>
                    <a:pt x="1772" y="162"/>
                    <a:pt x="1679" y="400"/>
                  </a:cubicBezTo>
                  <a:lnTo>
                    <a:pt x="1676" y="406"/>
                  </a:lnTo>
                  <a:cubicBezTo>
                    <a:pt x="1673" y="413"/>
                    <a:pt x="1672" y="419"/>
                    <a:pt x="1669" y="426"/>
                  </a:cubicBezTo>
                  <a:cubicBezTo>
                    <a:pt x="1669" y="428"/>
                    <a:pt x="1667" y="429"/>
                    <a:pt x="1667" y="431"/>
                  </a:cubicBezTo>
                  <a:cubicBezTo>
                    <a:pt x="1666" y="434"/>
                    <a:pt x="1666" y="437"/>
                    <a:pt x="1664" y="440"/>
                  </a:cubicBezTo>
                  <a:cubicBezTo>
                    <a:pt x="1663" y="444"/>
                    <a:pt x="1661" y="447"/>
                    <a:pt x="1660" y="451"/>
                  </a:cubicBezTo>
                  <a:cubicBezTo>
                    <a:pt x="1660" y="454"/>
                    <a:pt x="1658" y="459"/>
                    <a:pt x="1657" y="463"/>
                  </a:cubicBezTo>
                  <a:cubicBezTo>
                    <a:pt x="1657" y="463"/>
                    <a:pt x="1657" y="463"/>
                    <a:pt x="1657" y="465"/>
                  </a:cubicBezTo>
                  <a:cubicBezTo>
                    <a:pt x="1656" y="468"/>
                    <a:pt x="1656" y="471"/>
                    <a:pt x="1654" y="472"/>
                  </a:cubicBezTo>
                  <a:cubicBezTo>
                    <a:pt x="1654" y="475"/>
                    <a:pt x="1654" y="476"/>
                    <a:pt x="1653" y="478"/>
                  </a:cubicBezTo>
                  <a:cubicBezTo>
                    <a:pt x="1653" y="479"/>
                    <a:pt x="1653" y="481"/>
                    <a:pt x="1653" y="481"/>
                  </a:cubicBezTo>
                  <a:cubicBezTo>
                    <a:pt x="1651" y="490"/>
                    <a:pt x="1650" y="497"/>
                    <a:pt x="1647" y="504"/>
                  </a:cubicBezTo>
                  <a:cubicBezTo>
                    <a:pt x="1647" y="507"/>
                    <a:pt x="1647" y="509"/>
                    <a:pt x="1645" y="512"/>
                  </a:cubicBezTo>
                  <a:cubicBezTo>
                    <a:pt x="1645" y="513"/>
                    <a:pt x="1645" y="515"/>
                    <a:pt x="1645" y="516"/>
                  </a:cubicBezTo>
                  <a:cubicBezTo>
                    <a:pt x="1645" y="518"/>
                    <a:pt x="1644" y="518"/>
                    <a:pt x="1644" y="519"/>
                  </a:cubicBezTo>
                  <a:cubicBezTo>
                    <a:pt x="1642" y="528"/>
                    <a:pt x="1641" y="537"/>
                    <a:pt x="1641" y="544"/>
                  </a:cubicBezTo>
                  <a:lnTo>
                    <a:pt x="1641" y="546"/>
                  </a:lnTo>
                  <a:cubicBezTo>
                    <a:pt x="1639" y="550"/>
                    <a:pt x="1639" y="553"/>
                    <a:pt x="1639" y="557"/>
                  </a:cubicBezTo>
                  <a:cubicBezTo>
                    <a:pt x="1636" y="578"/>
                    <a:pt x="1635" y="599"/>
                    <a:pt x="1635" y="621"/>
                  </a:cubicBezTo>
                  <a:lnTo>
                    <a:pt x="1635" y="625"/>
                  </a:lnTo>
                  <a:lnTo>
                    <a:pt x="1635" y="628"/>
                  </a:lnTo>
                  <a:lnTo>
                    <a:pt x="1635" y="634"/>
                  </a:lnTo>
                  <a:lnTo>
                    <a:pt x="1635" y="644"/>
                  </a:lnTo>
                  <a:lnTo>
                    <a:pt x="1635" y="650"/>
                  </a:lnTo>
                  <a:cubicBezTo>
                    <a:pt x="1635" y="652"/>
                    <a:pt x="1635" y="655"/>
                    <a:pt x="1635" y="658"/>
                  </a:cubicBezTo>
                  <a:cubicBezTo>
                    <a:pt x="1636" y="665"/>
                    <a:pt x="1636" y="671"/>
                    <a:pt x="1636" y="678"/>
                  </a:cubicBezTo>
                  <a:cubicBezTo>
                    <a:pt x="1636" y="681"/>
                    <a:pt x="1638" y="683"/>
                    <a:pt x="1638" y="684"/>
                  </a:cubicBezTo>
                  <a:cubicBezTo>
                    <a:pt x="1638" y="687"/>
                    <a:pt x="1638" y="689"/>
                    <a:pt x="1638" y="691"/>
                  </a:cubicBezTo>
                  <a:cubicBezTo>
                    <a:pt x="1638" y="693"/>
                    <a:pt x="1638" y="696"/>
                    <a:pt x="1639" y="699"/>
                  </a:cubicBezTo>
                  <a:cubicBezTo>
                    <a:pt x="1639" y="700"/>
                    <a:pt x="1639" y="702"/>
                    <a:pt x="1639" y="703"/>
                  </a:cubicBezTo>
                  <a:cubicBezTo>
                    <a:pt x="1639" y="706"/>
                    <a:pt x="1641" y="709"/>
                    <a:pt x="1641" y="714"/>
                  </a:cubicBezTo>
                  <a:cubicBezTo>
                    <a:pt x="1641" y="715"/>
                    <a:pt x="1641" y="716"/>
                    <a:pt x="1641" y="718"/>
                  </a:cubicBezTo>
                  <a:cubicBezTo>
                    <a:pt x="1642" y="719"/>
                    <a:pt x="1642" y="721"/>
                    <a:pt x="1642" y="722"/>
                  </a:cubicBezTo>
                  <a:cubicBezTo>
                    <a:pt x="1642" y="727"/>
                    <a:pt x="1644" y="730"/>
                    <a:pt x="1644" y="733"/>
                  </a:cubicBezTo>
                  <a:cubicBezTo>
                    <a:pt x="1644" y="736"/>
                    <a:pt x="1644" y="737"/>
                    <a:pt x="1645" y="740"/>
                  </a:cubicBezTo>
                  <a:cubicBezTo>
                    <a:pt x="1645" y="740"/>
                    <a:pt x="1645" y="742"/>
                    <a:pt x="1645" y="742"/>
                  </a:cubicBezTo>
                  <a:cubicBezTo>
                    <a:pt x="1647" y="746"/>
                    <a:pt x="1647" y="749"/>
                    <a:pt x="1648" y="752"/>
                  </a:cubicBezTo>
                  <a:cubicBezTo>
                    <a:pt x="1648" y="753"/>
                    <a:pt x="1648" y="753"/>
                    <a:pt x="1648" y="755"/>
                  </a:cubicBezTo>
                  <a:cubicBezTo>
                    <a:pt x="1648" y="756"/>
                    <a:pt x="1650" y="759"/>
                    <a:pt x="1650" y="762"/>
                  </a:cubicBezTo>
                  <a:cubicBezTo>
                    <a:pt x="1650" y="765"/>
                    <a:pt x="1651" y="768"/>
                    <a:pt x="1651" y="771"/>
                  </a:cubicBezTo>
                  <a:lnTo>
                    <a:pt x="1654" y="780"/>
                  </a:lnTo>
                  <a:cubicBezTo>
                    <a:pt x="1654" y="781"/>
                    <a:pt x="1654" y="781"/>
                    <a:pt x="1654" y="783"/>
                  </a:cubicBezTo>
                  <a:cubicBezTo>
                    <a:pt x="1656" y="786"/>
                    <a:pt x="1657" y="790"/>
                    <a:pt x="1657" y="793"/>
                  </a:cubicBezTo>
                  <a:cubicBezTo>
                    <a:pt x="1657" y="795"/>
                    <a:pt x="1658" y="796"/>
                    <a:pt x="1658" y="796"/>
                  </a:cubicBezTo>
                  <a:cubicBezTo>
                    <a:pt x="1658" y="799"/>
                    <a:pt x="1660" y="802"/>
                    <a:pt x="1660" y="803"/>
                  </a:cubicBezTo>
                  <a:cubicBezTo>
                    <a:pt x="1661" y="806"/>
                    <a:pt x="1661" y="808"/>
                    <a:pt x="1663" y="811"/>
                  </a:cubicBezTo>
                  <a:cubicBezTo>
                    <a:pt x="1663" y="812"/>
                    <a:pt x="1664" y="815"/>
                    <a:pt x="1664" y="818"/>
                  </a:cubicBezTo>
                  <a:cubicBezTo>
                    <a:pt x="1666" y="820"/>
                    <a:pt x="1666" y="823"/>
                    <a:pt x="1667" y="825"/>
                  </a:cubicBezTo>
                  <a:cubicBezTo>
                    <a:pt x="1667" y="827"/>
                    <a:pt x="1667" y="827"/>
                    <a:pt x="1667" y="828"/>
                  </a:cubicBezTo>
                  <a:cubicBezTo>
                    <a:pt x="1669" y="831"/>
                    <a:pt x="1670" y="836"/>
                    <a:pt x="1672" y="839"/>
                  </a:cubicBezTo>
                  <a:cubicBezTo>
                    <a:pt x="1672" y="840"/>
                    <a:pt x="1672" y="840"/>
                    <a:pt x="1672" y="840"/>
                  </a:cubicBezTo>
                  <a:cubicBezTo>
                    <a:pt x="1675" y="848"/>
                    <a:pt x="1678" y="855"/>
                    <a:pt x="1681" y="862"/>
                  </a:cubicBezTo>
                  <a:cubicBezTo>
                    <a:pt x="1682" y="864"/>
                    <a:pt x="1682" y="867"/>
                    <a:pt x="1684" y="870"/>
                  </a:cubicBezTo>
                  <a:cubicBezTo>
                    <a:pt x="1684" y="870"/>
                    <a:pt x="1684" y="871"/>
                    <a:pt x="1685" y="871"/>
                  </a:cubicBezTo>
                  <a:cubicBezTo>
                    <a:pt x="1685" y="874"/>
                    <a:pt x="1686" y="876"/>
                    <a:pt x="1688" y="878"/>
                  </a:cubicBezTo>
                  <a:cubicBezTo>
                    <a:pt x="1689" y="881"/>
                    <a:pt x="1691" y="886"/>
                    <a:pt x="1692" y="890"/>
                  </a:cubicBezTo>
                  <a:lnTo>
                    <a:pt x="1694" y="890"/>
                  </a:lnTo>
                  <a:cubicBezTo>
                    <a:pt x="1695" y="895"/>
                    <a:pt x="1697" y="898"/>
                    <a:pt x="1698" y="901"/>
                  </a:cubicBezTo>
                  <a:cubicBezTo>
                    <a:pt x="1698" y="902"/>
                    <a:pt x="1700" y="905"/>
                    <a:pt x="1701" y="906"/>
                  </a:cubicBezTo>
                  <a:cubicBezTo>
                    <a:pt x="1701" y="908"/>
                    <a:pt x="1703" y="909"/>
                    <a:pt x="1703" y="911"/>
                  </a:cubicBezTo>
                  <a:cubicBezTo>
                    <a:pt x="1704" y="912"/>
                    <a:pt x="1706" y="914"/>
                    <a:pt x="1706" y="917"/>
                  </a:cubicBezTo>
                  <a:cubicBezTo>
                    <a:pt x="1707" y="920"/>
                    <a:pt x="1709" y="923"/>
                    <a:pt x="1710" y="924"/>
                  </a:cubicBezTo>
                  <a:cubicBezTo>
                    <a:pt x="1711" y="926"/>
                    <a:pt x="1711" y="927"/>
                    <a:pt x="1713" y="929"/>
                  </a:cubicBezTo>
                  <a:cubicBezTo>
                    <a:pt x="1714" y="932"/>
                    <a:pt x="1716" y="934"/>
                    <a:pt x="1717" y="937"/>
                  </a:cubicBezTo>
                  <a:cubicBezTo>
                    <a:pt x="1717" y="939"/>
                    <a:pt x="1717" y="939"/>
                    <a:pt x="1719" y="939"/>
                  </a:cubicBezTo>
                  <a:cubicBezTo>
                    <a:pt x="1720" y="942"/>
                    <a:pt x="1722" y="945"/>
                    <a:pt x="1723" y="948"/>
                  </a:cubicBezTo>
                  <a:cubicBezTo>
                    <a:pt x="1725" y="949"/>
                    <a:pt x="1726" y="951"/>
                    <a:pt x="1726" y="954"/>
                  </a:cubicBezTo>
                  <a:cubicBezTo>
                    <a:pt x="1728" y="955"/>
                    <a:pt x="1729" y="958"/>
                    <a:pt x="1731" y="959"/>
                  </a:cubicBezTo>
                  <a:cubicBezTo>
                    <a:pt x="1731" y="961"/>
                    <a:pt x="1732" y="962"/>
                    <a:pt x="1734" y="962"/>
                  </a:cubicBezTo>
                  <a:cubicBezTo>
                    <a:pt x="1737" y="970"/>
                    <a:pt x="1741" y="976"/>
                    <a:pt x="1745" y="982"/>
                  </a:cubicBezTo>
                  <a:cubicBezTo>
                    <a:pt x="1747" y="983"/>
                    <a:pt x="1748" y="986"/>
                    <a:pt x="1750" y="987"/>
                  </a:cubicBezTo>
                  <a:cubicBezTo>
                    <a:pt x="1751" y="989"/>
                    <a:pt x="1751" y="990"/>
                    <a:pt x="1753" y="992"/>
                  </a:cubicBezTo>
                  <a:cubicBezTo>
                    <a:pt x="1754" y="993"/>
                    <a:pt x="1756" y="996"/>
                    <a:pt x="1757" y="998"/>
                  </a:cubicBezTo>
                  <a:cubicBezTo>
                    <a:pt x="1759" y="1001"/>
                    <a:pt x="1760" y="1004"/>
                    <a:pt x="1763" y="1005"/>
                  </a:cubicBezTo>
                  <a:cubicBezTo>
                    <a:pt x="1763" y="1007"/>
                    <a:pt x="1765" y="1007"/>
                    <a:pt x="1765" y="1008"/>
                  </a:cubicBezTo>
                  <a:cubicBezTo>
                    <a:pt x="1766" y="1010"/>
                    <a:pt x="1767" y="1012"/>
                    <a:pt x="1769" y="1014"/>
                  </a:cubicBezTo>
                  <a:cubicBezTo>
                    <a:pt x="1770" y="1015"/>
                    <a:pt x="1773" y="1018"/>
                    <a:pt x="1775" y="1020"/>
                  </a:cubicBezTo>
                  <a:lnTo>
                    <a:pt x="1779" y="1026"/>
                  </a:lnTo>
                  <a:cubicBezTo>
                    <a:pt x="1779" y="1027"/>
                    <a:pt x="1781" y="1027"/>
                    <a:pt x="1781" y="1029"/>
                  </a:cubicBezTo>
                  <a:cubicBezTo>
                    <a:pt x="1784" y="1032"/>
                    <a:pt x="1785" y="1033"/>
                    <a:pt x="1788" y="1036"/>
                  </a:cubicBezTo>
                  <a:cubicBezTo>
                    <a:pt x="1788" y="1038"/>
                    <a:pt x="1790" y="1039"/>
                    <a:pt x="1791" y="1040"/>
                  </a:cubicBezTo>
                  <a:cubicBezTo>
                    <a:pt x="1792" y="1042"/>
                    <a:pt x="1794" y="1043"/>
                    <a:pt x="1795" y="1045"/>
                  </a:cubicBezTo>
                  <a:cubicBezTo>
                    <a:pt x="1797" y="1046"/>
                    <a:pt x="1798" y="1049"/>
                    <a:pt x="1800" y="1051"/>
                  </a:cubicBezTo>
                  <a:cubicBezTo>
                    <a:pt x="1801" y="1052"/>
                    <a:pt x="1803" y="1054"/>
                    <a:pt x="1804" y="1055"/>
                  </a:cubicBezTo>
                  <a:cubicBezTo>
                    <a:pt x="1806" y="1058"/>
                    <a:pt x="1807" y="1060"/>
                    <a:pt x="1809" y="1061"/>
                  </a:cubicBezTo>
                  <a:lnTo>
                    <a:pt x="1812" y="1063"/>
                  </a:lnTo>
                  <a:lnTo>
                    <a:pt x="1816" y="1068"/>
                  </a:lnTo>
                  <a:lnTo>
                    <a:pt x="1823" y="1076"/>
                  </a:lnTo>
                  <a:lnTo>
                    <a:pt x="1829" y="1082"/>
                  </a:lnTo>
                  <a:lnTo>
                    <a:pt x="1832" y="1083"/>
                  </a:lnTo>
                  <a:cubicBezTo>
                    <a:pt x="1834" y="1086"/>
                    <a:pt x="1837" y="1089"/>
                    <a:pt x="1840" y="1091"/>
                  </a:cubicBezTo>
                  <a:cubicBezTo>
                    <a:pt x="1840" y="1091"/>
                    <a:pt x="1841" y="1092"/>
                    <a:pt x="1841" y="1092"/>
                  </a:cubicBezTo>
                  <a:cubicBezTo>
                    <a:pt x="1844" y="1095"/>
                    <a:pt x="1847" y="1096"/>
                    <a:pt x="1850" y="1099"/>
                  </a:cubicBezTo>
                  <a:lnTo>
                    <a:pt x="1856" y="1105"/>
                  </a:lnTo>
                  <a:lnTo>
                    <a:pt x="1865" y="1113"/>
                  </a:lnTo>
                  <a:cubicBezTo>
                    <a:pt x="1866" y="1114"/>
                    <a:pt x="1868" y="1116"/>
                    <a:pt x="1869" y="1116"/>
                  </a:cubicBezTo>
                  <a:cubicBezTo>
                    <a:pt x="1871" y="1117"/>
                    <a:pt x="1873" y="1119"/>
                    <a:pt x="1875" y="1120"/>
                  </a:cubicBezTo>
                  <a:cubicBezTo>
                    <a:pt x="1876" y="1121"/>
                    <a:pt x="1878" y="1123"/>
                    <a:pt x="1878" y="1123"/>
                  </a:cubicBezTo>
                  <a:cubicBezTo>
                    <a:pt x="1881" y="1126"/>
                    <a:pt x="1885" y="1129"/>
                    <a:pt x="1888" y="1130"/>
                  </a:cubicBezTo>
                  <a:cubicBezTo>
                    <a:pt x="1891" y="1133"/>
                    <a:pt x="1894" y="1135"/>
                    <a:pt x="1899" y="1138"/>
                  </a:cubicBezTo>
                  <a:cubicBezTo>
                    <a:pt x="1899" y="1138"/>
                    <a:pt x="1899" y="1139"/>
                    <a:pt x="1900" y="1139"/>
                  </a:cubicBezTo>
                  <a:cubicBezTo>
                    <a:pt x="1901" y="1141"/>
                    <a:pt x="1904" y="1142"/>
                    <a:pt x="1907" y="1144"/>
                  </a:cubicBezTo>
                  <a:cubicBezTo>
                    <a:pt x="1909" y="1145"/>
                    <a:pt x="1910" y="1147"/>
                    <a:pt x="1913" y="1148"/>
                  </a:cubicBezTo>
                  <a:cubicBezTo>
                    <a:pt x="1913" y="1149"/>
                    <a:pt x="1915" y="1149"/>
                    <a:pt x="1915" y="1149"/>
                  </a:cubicBezTo>
                  <a:cubicBezTo>
                    <a:pt x="1918" y="1151"/>
                    <a:pt x="1919" y="1152"/>
                    <a:pt x="1921" y="1154"/>
                  </a:cubicBezTo>
                  <a:cubicBezTo>
                    <a:pt x="1924" y="1155"/>
                    <a:pt x="1926" y="1157"/>
                    <a:pt x="1929" y="1160"/>
                  </a:cubicBezTo>
                  <a:cubicBezTo>
                    <a:pt x="1935" y="1163"/>
                    <a:pt x="1943" y="1167"/>
                    <a:pt x="1950" y="1172"/>
                  </a:cubicBezTo>
                  <a:cubicBezTo>
                    <a:pt x="1956" y="1174"/>
                    <a:pt x="1962" y="1179"/>
                    <a:pt x="1969" y="1182"/>
                  </a:cubicBezTo>
                  <a:cubicBezTo>
                    <a:pt x="1972" y="1183"/>
                    <a:pt x="1975" y="1185"/>
                    <a:pt x="1978" y="1186"/>
                  </a:cubicBezTo>
                  <a:cubicBezTo>
                    <a:pt x="1980" y="1188"/>
                    <a:pt x="1981" y="1188"/>
                    <a:pt x="1984" y="1189"/>
                  </a:cubicBezTo>
                  <a:cubicBezTo>
                    <a:pt x="1985" y="1191"/>
                    <a:pt x="1988" y="1192"/>
                    <a:pt x="1991" y="1194"/>
                  </a:cubicBezTo>
                  <a:lnTo>
                    <a:pt x="1993" y="1194"/>
                  </a:lnTo>
                  <a:cubicBezTo>
                    <a:pt x="1999" y="1197"/>
                    <a:pt x="2006" y="1200"/>
                    <a:pt x="2013" y="1202"/>
                  </a:cubicBezTo>
                  <a:cubicBezTo>
                    <a:pt x="2016" y="1204"/>
                    <a:pt x="2018" y="1205"/>
                    <a:pt x="2021" y="1207"/>
                  </a:cubicBezTo>
                  <a:cubicBezTo>
                    <a:pt x="2024" y="1207"/>
                    <a:pt x="2025" y="1208"/>
                    <a:pt x="2027" y="1208"/>
                  </a:cubicBezTo>
                  <a:cubicBezTo>
                    <a:pt x="2028" y="1210"/>
                    <a:pt x="2031" y="1210"/>
                    <a:pt x="2033" y="1211"/>
                  </a:cubicBezTo>
                  <a:cubicBezTo>
                    <a:pt x="2034" y="1211"/>
                    <a:pt x="2035" y="1211"/>
                    <a:pt x="2037" y="1213"/>
                  </a:cubicBezTo>
                  <a:lnTo>
                    <a:pt x="2046" y="1216"/>
                  </a:lnTo>
                  <a:cubicBezTo>
                    <a:pt x="2053" y="1219"/>
                    <a:pt x="2061" y="1222"/>
                    <a:pt x="2068" y="1223"/>
                  </a:cubicBezTo>
                  <a:cubicBezTo>
                    <a:pt x="2068" y="1223"/>
                    <a:pt x="2068" y="1223"/>
                    <a:pt x="2068" y="1225"/>
                  </a:cubicBezTo>
                  <a:cubicBezTo>
                    <a:pt x="2072" y="1225"/>
                    <a:pt x="2075" y="1226"/>
                    <a:pt x="2078" y="1228"/>
                  </a:cubicBezTo>
                  <a:cubicBezTo>
                    <a:pt x="2080" y="1228"/>
                    <a:pt x="2081" y="1228"/>
                    <a:pt x="2083" y="1229"/>
                  </a:cubicBezTo>
                  <a:cubicBezTo>
                    <a:pt x="2084" y="1229"/>
                    <a:pt x="2087" y="1230"/>
                    <a:pt x="2090" y="1230"/>
                  </a:cubicBezTo>
                  <a:cubicBezTo>
                    <a:pt x="2093" y="1232"/>
                    <a:pt x="2096" y="1232"/>
                    <a:pt x="2099" y="1233"/>
                  </a:cubicBezTo>
                  <a:lnTo>
                    <a:pt x="2102" y="1235"/>
                  </a:lnTo>
                  <a:cubicBezTo>
                    <a:pt x="2105" y="1235"/>
                    <a:pt x="2108" y="1236"/>
                    <a:pt x="2111" y="1236"/>
                  </a:cubicBezTo>
                  <a:cubicBezTo>
                    <a:pt x="2112" y="1236"/>
                    <a:pt x="2114" y="1238"/>
                    <a:pt x="2114" y="1238"/>
                  </a:cubicBezTo>
                  <a:cubicBezTo>
                    <a:pt x="2118" y="1238"/>
                    <a:pt x="2121" y="1239"/>
                    <a:pt x="2125" y="1241"/>
                  </a:cubicBezTo>
                  <a:lnTo>
                    <a:pt x="2127" y="1241"/>
                  </a:lnTo>
                  <a:cubicBezTo>
                    <a:pt x="2134" y="1242"/>
                    <a:pt x="2141" y="1244"/>
                    <a:pt x="2150" y="1245"/>
                  </a:cubicBezTo>
                  <a:cubicBezTo>
                    <a:pt x="2152" y="1245"/>
                    <a:pt x="2153" y="1247"/>
                    <a:pt x="2155" y="1247"/>
                  </a:cubicBezTo>
                  <a:cubicBezTo>
                    <a:pt x="2158" y="1247"/>
                    <a:pt x="2162" y="1248"/>
                    <a:pt x="2165" y="1248"/>
                  </a:cubicBezTo>
                  <a:lnTo>
                    <a:pt x="2168" y="1248"/>
                  </a:lnTo>
                  <a:cubicBezTo>
                    <a:pt x="2171" y="1250"/>
                    <a:pt x="2175" y="1250"/>
                    <a:pt x="2178" y="1250"/>
                  </a:cubicBezTo>
                  <a:cubicBezTo>
                    <a:pt x="2180" y="1250"/>
                    <a:pt x="2181" y="1251"/>
                    <a:pt x="2181" y="1251"/>
                  </a:cubicBezTo>
                  <a:lnTo>
                    <a:pt x="2190" y="1251"/>
                  </a:lnTo>
                  <a:cubicBezTo>
                    <a:pt x="2192" y="1253"/>
                    <a:pt x="2195" y="1253"/>
                    <a:pt x="2197" y="1253"/>
                  </a:cubicBezTo>
                  <a:lnTo>
                    <a:pt x="2200" y="1253"/>
                  </a:lnTo>
                  <a:cubicBezTo>
                    <a:pt x="2203" y="1253"/>
                    <a:pt x="2205" y="1254"/>
                    <a:pt x="2206" y="1254"/>
                  </a:cubicBezTo>
                  <a:lnTo>
                    <a:pt x="2220" y="1254"/>
                  </a:lnTo>
                  <a:cubicBezTo>
                    <a:pt x="2221" y="1254"/>
                    <a:pt x="2222" y="1255"/>
                    <a:pt x="2224" y="1255"/>
                  </a:cubicBezTo>
                  <a:lnTo>
                    <a:pt x="2299" y="1255"/>
                  </a:lnTo>
                  <a:cubicBezTo>
                    <a:pt x="2305" y="1254"/>
                    <a:pt x="2309" y="1254"/>
                    <a:pt x="2315" y="1254"/>
                  </a:cubicBezTo>
                  <a:lnTo>
                    <a:pt x="2326" y="1253"/>
                  </a:lnTo>
                  <a:cubicBezTo>
                    <a:pt x="2329" y="1253"/>
                    <a:pt x="2330" y="1251"/>
                    <a:pt x="2333" y="1251"/>
                  </a:cubicBezTo>
                  <a:cubicBezTo>
                    <a:pt x="2336" y="1251"/>
                    <a:pt x="2339" y="1251"/>
                    <a:pt x="2342" y="1250"/>
                  </a:cubicBezTo>
                  <a:cubicBezTo>
                    <a:pt x="2352" y="1248"/>
                    <a:pt x="2362" y="1247"/>
                    <a:pt x="2373" y="1245"/>
                  </a:cubicBezTo>
                  <a:cubicBezTo>
                    <a:pt x="2376" y="1245"/>
                    <a:pt x="2380" y="1244"/>
                    <a:pt x="2383" y="1244"/>
                  </a:cubicBezTo>
                  <a:cubicBezTo>
                    <a:pt x="2392" y="1241"/>
                    <a:pt x="2402" y="1239"/>
                    <a:pt x="2411" y="1236"/>
                  </a:cubicBezTo>
                  <a:cubicBezTo>
                    <a:pt x="2414" y="1236"/>
                    <a:pt x="2418" y="1235"/>
                    <a:pt x="2421" y="1235"/>
                  </a:cubicBezTo>
                  <a:cubicBezTo>
                    <a:pt x="2424" y="1233"/>
                    <a:pt x="2429" y="1232"/>
                    <a:pt x="2433" y="1232"/>
                  </a:cubicBezTo>
                  <a:cubicBezTo>
                    <a:pt x="2436" y="1230"/>
                    <a:pt x="2440" y="1229"/>
                    <a:pt x="2445" y="1228"/>
                  </a:cubicBezTo>
                  <a:cubicBezTo>
                    <a:pt x="2448" y="1226"/>
                    <a:pt x="2451" y="1226"/>
                    <a:pt x="2455" y="1225"/>
                  </a:cubicBezTo>
                  <a:lnTo>
                    <a:pt x="2477" y="1217"/>
                  </a:lnTo>
                  <a:cubicBezTo>
                    <a:pt x="2482" y="1216"/>
                    <a:pt x="2486" y="1214"/>
                    <a:pt x="2491" y="1211"/>
                  </a:cubicBezTo>
                  <a:cubicBezTo>
                    <a:pt x="2493" y="1211"/>
                    <a:pt x="2495" y="1210"/>
                    <a:pt x="2496" y="1210"/>
                  </a:cubicBezTo>
                  <a:cubicBezTo>
                    <a:pt x="2504" y="1207"/>
                    <a:pt x="2510" y="1204"/>
                    <a:pt x="2517" y="1201"/>
                  </a:cubicBezTo>
                  <a:cubicBezTo>
                    <a:pt x="2523" y="1198"/>
                    <a:pt x="2529" y="1197"/>
                    <a:pt x="2533" y="1194"/>
                  </a:cubicBezTo>
                  <a:cubicBezTo>
                    <a:pt x="2536" y="1192"/>
                    <a:pt x="2538" y="1191"/>
                    <a:pt x="2541" y="1191"/>
                  </a:cubicBezTo>
                  <a:cubicBezTo>
                    <a:pt x="2548" y="1186"/>
                    <a:pt x="2554" y="1183"/>
                    <a:pt x="2561" y="1179"/>
                  </a:cubicBezTo>
                  <a:cubicBezTo>
                    <a:pt x="2573" y="1173"/>
                    <a:pt x="2583" y="1167"/>
                    <a:pt x="2594" y="1161"/>
                  </a:cubicBezTo>
                  <a:cubicBezTo>
                    <a:pt x="2597" y="1158"/>
                    <a:pt x="2599" y="1157"/>
                    <a:pt x="2602" y="1155"/>
                  </a:cubicBezTo>
                  <a:lnTo>
                    <a:pt x="2611" y="1149"/>
                  </a:lnTo>
                  <a:cubicBezTo>
                    <a:pt x="2613" y="1148"/>
                    <a:pt x="2614" y="1148"/>
                    <a:pt x="2616" y="1147"/>
                  </a:cubicBezTo>
                  <a:cubicBezTo>
                    <a:pt x="2619" y="1145"/>
                    <a:pt x="2622" y="1142"/>
                    <a:pt x="2623" y="1141"/>
                  </a:cubicBezTo>
                  <a:lnTo>
                    <a:pt x="2635" y="1132"/>
                  </a:lnTo>
                  <a:cubicBezTo>
                    <a:pt x="2639" y="1129"/>
                    <a:pt x="2644" y="1126"/>
                    <a:pt x="2648" y="1123"/>
                  </a:cubicBezTo>
                  <a:cubicBezTo>
                    <a:pt x="2650" y="1121"/>
                    <a:pt x="2652" y="1120"/>
                    <a:pt x="2654" y="1119"/>
                  </a:cubicBezTo>
                  <a:cubicBezTo>
                    <a:pt x="2655" y="1117"/>
                    <a:pt x="2657" y="1116"/>
                    <a:pt x="2660" y="1114"/>
                  </a:cubicBezTo>
                  <a:lnTo>
                    <a:pt x="2667" y="1107"/>
                  </a:lnTo>
                  <a:cubicBezTo>
                    <a:pt x="2670" y="1104"/>
                    <a:pt x="2675" y="1101"/>
                    <a:pt x="2678" y="1098"/>
                  </a:cubicBezTo>
                  <a:cubicBezTo>
                    <a:pt x="2680" y="1096"/>
                    <a:pt x="2682" y="1093"/>
                    <a:pt x="2685" y="1092"/>
                  </a:cubicBezTo>
                  <a:cubicBezTo>
                    <a:pt x="2686" y="1091"/>
                    <a:pt x="2689" y="1088"/>
                    <a:pt x="2691" y="1086"/>
                  </a:cubicBezTo>
                  <a:cubicBezTo>
                    <a:pt x="2700" y="1079"/>
                    <a:pt x="2707" y="1071"/>
                    <a:pt x="2714" y="1064"/>
                  </a:cubicBezTo>
                  <a:cubicBezTo>
                    <a:pt x="2716" y="1061"/>
                    <a:pt x="2717" y="1060"/>
                    <a:pt x="2719" y="1058"/>
                  </a:cubicBezTo>
                  <a:cubicBezTo>
                    <a:pt x="2720" y="1057"/>
                    <a:pt x="2722" y="1055"/>
                    <a:pt x="2723" y="1054"/>
                  </a:cubicBezTo>
                  <a:cubicBezTo>
                    <a:pt x="2725" y="1051"/>
                    <a:pt x="2726" y="1049"/>
                    <a:pt x="2728" y="1048"/>
                  </a:cubicBezTo>
                  <a:cubicBezTo>
                    <a:pt x="2729" y="1046"/>
                    <a:pt x="2731" y="1045"/>
                    <a:pt x="2732" y="1043"/>
                  </a:cubicBezTo>
                  <a:cubicBezTo>
                    <a:pt x="2736" y="1039"/>
                    <a:pt x="2741" y="1033"/>
                    <a:pt x="2745" y="1029"/>
                  </a:cubicBezTo>
                  <a:lnTo>
                    <a:pt x="2750" y="1023"/>
                  </a:lnTo>
                  <a:cubicBezTo>
                    <a:pt x="2751" y="1021"/>
                    <a:pt x="2753" y="1018"/>
                    <a:pt x="2754" y="1017"/>
                  </a:cubicBezTo>
                  <a:cubicBezTo>
                    <a:pt x="2756" y="1014"/>
                    <a:pt x="2757" y="1012"/>
                    <a:pt x="2759" y="1010"/>
                  </a:cubicBezTo>
                  <a:cubicBezTo>
                    <a:pt x="2760" y="1010"/>
                    <a:pt x="2760" y="1008"/>
                    <a:pt x="2760" y="1008"/>
                  </a:cubicBezTo>
                  <a:cubicBezTo>
                    <a:pt x="2763" y="1005"/>
                    <a:pt x="2764" y="1004"/>
                    <a:pt x="2766" y="1001"/>
                  </a:cubicBezTo>
                  <a:cubicBezTo>
                    <a:pt x="2767" y="999"/>
                    <a:pt x="2769" y="996"/>
                    <a:pt x="2770" y="995"/>
                  </a:cubicBezTo>
                  <a:cubicBezTo>
                    <a:pt x="2772" y="993"/>
                    <a:pt x="2772" y="992"/>
                    <a:pt x="2773" y="990"/>
                  </a:cubicBezTo>
                  <a:lnTo>
                    <a:pt x="2778" y="985"/>
                  </a:lnTo>
                  <a:cubicBezTo>
                    <a:pt x="2779" y="982"/>
                    <a:pt x="2782" y="979"/>
                    <a:pt x="2784" y="976"/>
                  </a:cubicBezTo>
                  <a:cubicBezTo>
                    <a:pt x="2787" y="971"/>
                    <a:pt x="2789" y="967"/>
                    <a:pt x="2792" y="962"/>
                  </a:cubicBezTo>
                  <a:cubicBezTo>
                    <a:pt x="2794" y="961"/>
                    <a:pt x="2795" y="958"/>
                    <a:pt x="2795" y="957"/>
                  </a:cubicBezTo>
                  <a:cubicBezTo>
                    <a:pt x="2797" y="954"/>
                    <a:pt x="2798" y="952"/>
                    <a:pt x="2800" y="951"/>
                  </a:cubicBezTo>
                  <a:cubicBezTo>
                    <a:pt x="2801" y="948"/>
                    <a:pt x="2803" y="945"/>
                    <a:pt x="2804" y="942"/>
                  </a:cubicBezTo>
                  <a:cubicBezTo>
                    <a:pt x="2804" y="942"/>
                    <a:pt x="2804" y="942"/>
                    <a:pt x="2806" y="940"/>
                  </a:cubicBezTo>
                  <a:cubicBezTo>
                    <a:pt x="2807" y="937"/>
                    <a:pt x="2809" y="934"/>
                    <a:pt x="2810" y="932"/>
                  </a:cubicBezTo>
                  <a:cubicBezTo>
                    <a:pt x="2813" y="926"/>
                    <a:pt x="2816" y="920"/>
                    <a:pt x="2819" y="914"/>
                  </a:cubicBezTo>
                  <a:cubicBezTo>
                    <a:pt x="2820" y="912"/>
                    <a:pt x="2822" y="911"/>
                    <a:pt x="2822" y="909"/>
                  </a:cubicBezTo>
                  <a:cubicBezTo>
                    <a:pt x="2826" y="901"/>
                    <a:pt x="2831" y="890"/>
                    <a:pt x="2835" y="881"/>
                  </a:cubicBezTo>
                  <a:cubicBezTo>
                    <a:pt x="2838" y="876"/>
                    <a:pt x="2840" y="870"/>
                    <a:pt x="2842" y="865"/>
                  </a:cubicBezTo>
                  <a:cubicBezTo>
                    <a:pt x="2847" y="853"/>
                    <a:pt x="2851" y="840"/>
                    <a:pt x="2856" y="828"/>
                  </a:cubicBezTo>
                  <a:cubicBezTo>
                    <a:pt x="2856" y="825"/>
                    <a:pt x="2857" y="823"/>
                    <a:pt x="2857" y="820"/>
                  </a:cubicBezTo>
                  <a:cubicBezTo>
                    <a:pt x="2859" y="818"/>
                    <a:pt x="2859" y="815"/>
                    <a:pt x="2860" y="814"/>
                  </a:cubicBezTo>
                  <a:cubicBezTo>
                    <a:pt x="2860" y="811"/>
                    <a:pt x="2862" y="809"/>
                    <a:pt x="2862" y="806"/>
                  </a:cubicBezTo>
                  <a:cubicBezTo>
                    <a:pt x="2865" y="797"/>
                    <a:pt x="2866" y="789"/>
                    <a:pt x="2869" y="780"/>
                  </a:cubicBezTo>
                  <a:cubicBezTo>
                    <a:pt x="2869" y="777"/>
                    <a:pt x="2870" y="774"/>
                    <a:pt x="2872" y="771"/>
                  </a:cubicBezTo>
                  <a:cubicBezTo>
                    <a:pt x="2872" y="768"/>
                    <a:pt x="2872" y="767"/>
                    <a:pt x="2873" y="764"/>
                  </a:cubicBezTo>
                  <a:cubicBezTo>
                    <a:pt x="2873" y="762"/>
                    <a:pt x="2873" y="759"/>
                    <a:pt x="2875" y="758"/>
                  </a:cubicBezTo>
                  <a:cubicBezTo>
                    <a:pt x="2875" y="756"/>
                    <a:pt x="2875" y="756"/>
                    <a:pt x="2875" y="755"/>
                  </a:cubicBezTo>
                  <a:lnTo>
                    <a:pt x="2876" y="744"/>
                  </a:lnTo>
                  <a:cubicBezTo>
                    <a:pt x="2878" y="742"/>
                    <a:pt x="2878" y="740"/>
                    <a:pt x="2878" y="737"/>
                  </a:cubicBezTo>
                  <a:cubicBezTo>
                    <a:pt x="2878" y="737"/>
                    <a:pt x="2878" y="736"/>
                    <a:pt x="2878" y="736"/>
                  </a:cubicBezTo>
                  <a:cubicBezTo>
                    <a:pt x="2879" y="731"/>
                    <a:pt x="2879" y="728"/>
                    <a:pt x="2881" y="724"/>
                  </a:cubicBezTo>
                  <a:cubicBezTo>
                    <a:pt x="2881" y="722"/>
                    <a:pt x="2881" y="719"/>
                    <a:pt x="2881" y="716"/>
                  </a:cubicBezTo>
                  <a:cubicBezTo>
                    <a:pt x="2881" y="716"/>
                    <a:pt x="2881" y="716"/>
                    <a:pt x="2882" y="715"/>
                  </a:cubicBezTo>
                  <a:cubicBezTo>
                    <a:pt x="2882" y="714"/>
                    <a:pt x="2882" y="711"/>
                    <a:pt x="2882" y="708"/>
                  </a:cubicBezTo>
                  <a:cubicBezTo>
                    <a:pt x="2884" y="699"/>
                    <a:pt x="2885" y="691"/>
                    <a:pt x="2885" y="684"/>
                  </a:cubicBezTo>
                  <a:lnTo>
                    <a:pt x="2885" y="681"/>
                  </a:lnTo>
                  <a:cubicBezTo>
                    <a:pt x="2887" y="669"/>
                    <a:pt x="2887" y="658"/>
                    <a:pt x="2887" y="646"/>
                  </a:cubicBezTo>
                  <a:lnTo>
                    <a:pt x="2887" y="636"/>
                  </a:lnTo>
                  <a:lnTo>
                    <a:pt x="2887" y="630"/>
                  </a:lnTo>
                  <a:lnTo>
                    <a:pt x="2887" y="624"/>
                  </a:lnTo>
                  <a:lnTo>
                    <a:pt x="2887" y="613"/>
                  </a:lnTo>
                  <a:cubicBezTo>
                    <a:pt x="2887" y="600"/>
                    <a:pt x="2887" y="588"/>
                    <a:pt x="2885" y="575"/>
                  </a:cubicBezTo>
                  <a:cubicBezTo>
                    <a:pt x="2885" y="574"/>
                    <a:pt x="2885" y="571"/>
                    <a:pt x="2884" y="569"/>
                  </a:cubicBezTo>
                  <a:cubicBezTo>
                    <a:pt x="2884" y="566"/>
                    <a:pt x="2884" y="565"/>
                    <a:pt x="2884" y="562"/>
                  </a:cubicBezTo>
                  <a:cubicBezTo>
                    <a:pt x="2884" y="559"/>
                    <a:pt x="2884" y="557"/>
                    <a:pt x="2882" y="556"/>
                  </a:cubicBezTo>
                  <a:cubicBezTo>
                    <a:pt x="2882" y="555"/>
                    <a:pt x="2882" y="553"/>
                    <a:pt x="2882" y="552"/>
                  </a:cubicBezTo>
                  <a:cubicBezTo>
                    <a:pt x="2882" y="549"/>
                    <a:pt x="2881" y="546"/>
                    <a:pt x="2881" y="541"/>
                  </a:cubicBezTo>
                  <a:cubicBezTo>
                    <a:pt x="2881" y="540"/>
                    <a:pt x="2881" y="537"/>
                    <a:pt x="2879" y="534"/>
                  </a:cubicBezTo>
                  <a:cubicBezTo>
                    <a:pt x="2879" y="534"/>
                    <a:pt x="2879" y="532"/>
                    <a:pt x="2879" y="532"/>
                  </a:cubicBezTo>
                  <a:cubicBezTo>
                    <a:pt x="2879" y="528"/>
                    <a:pt x="2878" y="525"/>
                    <a:pt x="2878" y="521"/>
                  </a:cubicBezTo>
                  <a:cubicBezTo>
                    <a:pt x="2878" y="519"/>
                    <a:pt x="2876" y="516"/>
                    <a:pt x="2876" y="515"/>
                  </a:cubicBezTo>
                  <a:cubicBezTo>
                    <a:pt x="2876" y="515"/>
                    <a:pt x="2876" y="513"/>
                    <a:pt x="2876" y="513"/>
                  </a:cubicBezTo>
                  <a:lnTo>
                    <a:pt x="2873" y="501"/>
                  </a:lnTo>
                  <a:cubicBezTo>
                    <a:pt x="2873" y="499"/>
                    <a:pt x="2873" y="497"/>
                    <a:pt x="2872" y="494"/>
                  </a:cubicBezTo>
                  <a:cubicBezTo>
                    <a:pt x="2872" y="493"/>
                    <a:pt x="2872" y="490"/>
                    <a:pt x="2870" y="488"/>
                  </a:cubicBezTo>
                  <a:cubicBezTo>
                    <a:pt x="2870" y="487"/>
                    <a:pt x="2870" y="487"/>
                    <a:pt x="2870" y="485"/>
                  </a:cubicBezTo>
                  <a:cubicBezTo>
                    <a:pt x="2869" y="482"/>
                    <a:pt x="2869" y="478"/>
                    <a:pt x="2867" y="475"/>
                  </a:cubicBezTo>
                  <a:cubicBezTo>
                    <a:pt x="2867" y="475"/>
                    <a:pt x="2867" y="474"/>
                    <a:pt x="2867" y="474"/>
                  </a:cubicBezTo>
                  <a:cubicBezTo>
                    <a:pt x="2866" y="469"/>
                    <a:pt x="2865" y="466"/>
                    <a:pt x="2865" y="462"/>
                  </a:cubicBezTo>
                  <a:cubicBezTo>
                    <a:pt x="2863" y="460"/>
                    <a:pt x="2863" y="457"/>
                    <a:pt x="2863" y="454"/>
                  </a:cubicBezTo>
                  <a:cubicBezTo>
                    <a:pt x="2862" y="453"/>
                    <a:pt x="2862" y="451"/>
                    <a:pt x="2860" y="448"/>
                  </a:cubicBezTo>
                  <a:cubicBezTo>
                    <a:pt x="2860" y="447"/>
                    <a:pt x="2859" y="444"/>
                    <a:pt x="2859" y="441"/>
                  </a:cubicBezTo>
                  <a:cubicBezTo>
                    <a:pt x="2859" y="441"/>
                    <a:pt x="2857" y="440"/>
                    <a:pt x="2857" y="438"/>
                  </a:cubicBezTo>
                  <a:lnTo>
                    <a:pt x="2854" y="429"/>
                  </a:lnTo>
                  <a:cubicBezTo>
                    <a:pt x="2853" y="426"/>
                    <a:pt x="2853" y="425"/>
                    <a:pt x="2851" y="422"/>
                  </a:cubicBezTo>
                  <a:lnTo>
                    <a:pt x="2850" y="416"/>
                  </a:lnTo>
                  <a:cubicBezTo>
                    <a:pt x="2850" y="415"/>
                    <a:pt x="2848" y="415"/>
                    <a:pt x="2848" y="413"/>
                  </a:cubicBezTo>
                  <a:cubicBezTo>
                    <a:pt x="2847" y="410"/>
                    <a:pt x="2845" y="407"/>
                    <a:pt x="2845" y="403"/>
                  </a:cubicBezTo>
                  <a:cubicBezTo>
                    <a:pt x="2844" y="403"/>
                    <a:pt x="2844" y="401"/>
                    <a:pt x="2844" y="401"/>
                  </a:cubicBezTo>
                  <a:cubicBezTo>
                    <a:pt x="2750" y="160"/>
                    <a:pt x="2518" y="2"/>
                    <a:pt x="2261" y="2"/>
                  </a:cubicBezTo>
                  <a:lnTo>
                    <a:pt x="2255" y="2"/>
                  </a:lnTo>
                  <a:lnTo>
                    <a:pt x="2255" y="1"/>
                  </a:lnTo>
                  <a:close/>
                  <a:moveTo>
                    <a:pt x="5526" y="1"/>
                  </a:moveTo>
                  <a:cubicBezTo>
                    <a:pt x="5271" y="4"/>
                    <a:pt x="5043" y="161"/>
                    <a:pt x="4950" y="400"/>
                  </a:cubicBezTo>
                  <a:lnTo>
                    <a:pt x="4948" y="400"/>
                  </a:lnTo>
                  <a:lnTo>
                    <a:pt x="4947" y="406"/>
                  </a:lnTo>
                  <a:cubicBezTo>
                    <a:pt x="4944" y="413"/>
                    <a:pt x="4942" y="419"/>
                    <a:pt x="4939" y="426"/>
                  </a:cubicBezTo>
                  <a:cubicBezTo>
                    <a:pt x="4938" y="428"/>
                    <a:pt x="4938" y="429"/>
                    <a:pt x="4938" y="431"/>
                  </a:cubicBezTo>
                  <a:cubicBezTo>
                    <a:pt x="4937" y="434"/>
                    <a:pt x="4935" y="437"/>
                    <a:pt x="4935" y="440"/>
                  </a:cubicBezTo>
                  <a:lnTo>
                    <a:pt x="4934" y="440"/>
                  </a:lnTo>
                  <a:cubicBezTo>
                    <a:pt x="4934" y="444"/>
                    <a:pt x="4932" y="447"/>
                    <a:pt x="4931" y="451"/>
                  </a:cubicBezTo>
                  <a:cubicBezTo>
                    <a:pt x="4929" y="454"/>
                    <a:pt x="4929" y="459"/>
                    <a:pt x="4928" y="463"/>
                  </a:cubicBezTo>
                  <a:cubicBezTo>
                    <a:pt x="4928" y="463"/>
                    <a:pt x="4928" y="463"/>
                    <a:pt x="4928" y="465"/>
                  </a:cubicBezTo>
                  <a:cubicBezTo>
                    <a:pt x="4926" y="468"/>
                    <a:pt x="4926" y="471"/>
                    <a:pt x="4925" y="472"/>
                  </a:cubicBezTo>
                  <a:cubicBezTo>
                    <a:pt x="4925" y="475"/>
                    <a:pt x="4923" y="476"/>
                    <a:pt x="4923" y="478"/>
                  </a:cubicBezTo>
                  <a:cubicBezTo>
                    <a:pt x="4923" y="479"/>
                    <a:pt x="4923" y="481"/>
                    <a:pt x="4923" y="481"/>
                  </a:cubicBezTo>
                  <a:cubicBezTo>
                    <a:pt x="4920" y="490"/>
                    <a:pt x="4919" y="497"/>
                    <a:pt x="4917" y="504"/>
                  </a:cubicBezTo>
                  <a:cubicBezTo>
                    <a:pt x="4917" y="507"/>
                    <a:pt x="4917" y="509"/>
                    <a:pt x="4916" y="512"/>
                  </a:cubicBezTo>
                  <a:cubicBezTo>
                    <a:pt x="4916" y="513"/>
                    <a:pt x="4916" y="515"/>
                    <a:pt x="4914" y="516"/>
                  </a:cubicBezTo>
                  <a:cubicBezTo>
                    <a:pt x="4914" y="518"/>
                    <a:pt x="4914" y="518"/>
                    <a:pt x="4914" y="519"/>
                  </a:cubicBezTo>
                  <a:cubicBezTo>
                    <a:pt x="4913" y="528"/>
                    <a:pt x="4911" y="537"/>
                    <a:pt x="4910" y="544"/>
                  </a:cubicBezTo>
                  <a:lnTo>
                    <a:pt x="4910" y="546"/>
                  </a:lnTo>
                  <a:lnTo>
                    <a:pt x="4910" y="557"/>
                  </a:lnTo>
                  <a:cubicBezTo>
                    <a:pt x="4907" y="578"/>
                    <a:pt x="4906" y="599"/>
                    <a:pt x="4906" y="621"/>
                  </a:cubicBezTo>
                  <a:lnTo>
                    <a:pt x="4906" y="625"/>
                  </a:lnTo>
                  <a:lnTo>
                    <a:pt x="4906" y="628"/>
                  </a:lnTo>
                  <a:lnTo>
                    <a:pt x="4906" y="634"/>
                  </a:lnTo>
                  <a:cubicBezTo>
                    <a:pt x="4906" y="637"/>
                    <a:pt x="4906" y="641"/>
                    <a:pt x="4906" y="644"/>
                  </a:cubicBezTo>
                  <a:lnTo>
                    <a:pt x="4906" y="650"/>
                  </a:lnTo>
                  <a:cubicBezTo>
                    <a:pt x="4906" y="652"/>
                    <a:pt x="4906" y="655"/>
                    <a:pt x="4906" y="658"/>
                  </a:cubicBezTo>
                  <a:cubicBezTo>
                    <a:pt x="4907" y="665"/>
                    <a:pt x="4907" y="672"/>
                    <a:pt x="4907" y="678"/>
                  </a:cubicBezTo>
                  <a:cubicBezTo>
                    <a:pt x="4907" y="681"/>
                    <a:pt x="4909" y="683"/>
                    <a:pt x="4909" y="684"/>
                  </a:cubicBezTo>
                  <a:cubicBezTo>
                    <a:pt x="4909" y="687"/>
                    <a:pt x="4909" y="689"/>
                    <a:pt x="4909" y="691"/>
                  </a:cubicBezTo>
                  <a:cubicBezTo>
                    <a:pt x="4909" y="694"/>
                    <a:pt x="4909" y="696"/>
                    <a:pt x="4910" y="699"/>
                  </a:cubicBezTo>
                  <a:cubicBezTo>
                    <a:pt x="4910" y="700"/>
                    <a:pt x="4910" y="702"/>
                    <a:pt x="4910" y="703"/>
                  </a:cubicBezTo>
                  <a:cubicBezTo>
                    <a:pt x="4910" y="708"/>
                    <a:pt x="4911" y="711"/>
                    <a:pt x="4911" y="714"/>
                  </a:cubicBezTo>
                  <a:cubicBezTo>
                    <a:pt x="4911" y="715"/>
                    <a:pt x="4911" y="716"/>
                    <a:pt x="4911" y="718"/>
                  </a:cubicBezTo>
                  <a:cubicBezTo>
                    <a:pt x="4913" y="719"/>
                    <a:pt x="4913" y="721"/>
                    <a:pt x="4913" y="724"/>
                  </a:cubicBezTo>
                  <a:cubicBezTo>
                    <a:pt x="4913" y="727"/>
                    <a:pt x="4914" y="730"/>
                    <a:pt x="4914" y="733"/>
                  </a:cubicBezTo>
                  <a:cubicBezTo>
                    <a:pt x="4914" y="736"/>
                    <a:pt x="4916" y="739"/>
                    <a:pt x="4916" y="740"/>
                  </a:cubicBezTo>
                  <a:cubicBezTo>
                    <a:pt x="4916" y="742"/>
                    <a:pt x="4916" y="742"/>
                    <a:pt x="4916" y="742"/>
                  </a:cubicBezTo>
                  <a:cubicBezTo>
                    <a:pt x="4917" y="746"/>
                    <a:pt x="4917" y="749"/>
                    <a:pt x="4919" y="753"/>
                  </a:cubicBezTo>
                  <a:cubicBezTo>
                    <a:pt x="4919" y="753"/>
                    <a:pt x="4919" y="755"/>
                    <a:pt x="4919" y="755"/>
                  </a:cubicBezTo>
                  <a:cubicBezTo>
                    <a:pt x="4919" y="758"/>
                    <a:pt x="4920" y="759"/>
                    <a:pt x="4920" y="762"/>
                  </a:cubicBezTo>
                  <a:cubicBezTo>
                    <a:pt x="4920" y="765"/>
                    <a:pt x="4922" y="768"/>
                    <a:pt x="4922" y="771"/>
                  </a:cubicBezTo>
                  <a:lnTo>
                    <a:pt x="4925" y="780"/>
                  </a:lnTo>
                  <a:cubicBezTo>
                    <a:pt x="4925" y="781"/>
                    <a:pt x="4925" y="783"/>
                    <a:pt x="4925" y="783"/>
                  </a:cubicBezTo>
                  <a:cubicBezTo>
                    <a:pt x="4926" y="786"/>
                    <a:pt x="4928" y="790"/>
                    <a:pt x="4928" y="793"/>
                  </a:cubicBezTo>
                  <a:cubicBezTo>
                    <a:pt x="4928" y="795"/>
                    <a:pt x="4929" y="796"/>
                    <a:pt x="4929" y="797"/>
                  </a:cubicBezTo>
                  <a:cubicBezTo>
                    <a:pt x="4929" y="799"/>
                    <a:pt x="4931" y="802"/>
                    <a:pt x="4931" y="805"/>
                  </a:cubicBezTo>
                  <a:cubicBezTo>
                    <a:pt x="4932" y="806"/>
                    <a:pt x="4932" y="809"/>
                    <a:pt x="4932" y="811"/>
                  </a:cubicBezTo>
                  <a:cubicBezTo>
                    <a:pt x="4934" y="814"/>
                    <a:pt x="4934" y="815"/>
                    <a:pt x="4935" y="818"/>
                  </a:cubicBezTo>
                  <a:cubicBezTo>
                    <a:pt x="4935" y="821"/>
                    <a:pt x="4937" y="824"/>
                    <a:pt x="4938" y="825"/>
                  </a:cubicBezTo>
                  <a:cubicBezTo>
                    <a:pt x="4938" y="827"/>
                    <a:pt x="4938" y="828"/>
                    <a:pt x="4938" y="828"/>
                  </a:cubicBezTo>
                  <a:cubicBezTo>
                    <a:pt x="4939" y="833"/>
                    <a:pt x="4941" y="836"/>
                    <a:pt x="4942" y="840"/>
                  </a:cubicBezTo>
                  <a:cubicBezTo>
                    <a:pt x="4942" y="840"/>
                    <a:pt x="4942" y="840"/>
                    <a:pt x="4942" y="842"/>
                  </a:cubicBezTo>
                  <a:cubicBezTo>
                    <a:pt x="4945" y="848"/>
                    <a:pt x="4948" y="855"/>
                    <a:pt x="4951" y="862"/>
                  </a:cubicBezTo>
                  <a:cubicBezTo>
                    <a:pt x="4951" y="865"/>
                    <a:pt x="4953" y="867"/>
                    <a:pt x="4954" y="870"/>
                  </a:cubicBezTo>
                  <a:cubicBezTo>
                    <a:pt x="4954" y="871"/>
                    <a:pt x="4954" y="871"/>
                    <a:pt x="4954" y="871"/>
                  </a:cubicBezTo>
                  <a:cubicBezTo>
                    <a:pt x="4956" y="874"/>
                    <a:pt x="4957" y="876"/>
                    <a:pt x="4957" y="878"/>
                  </a:cubicBezTo>
                  <a:lnTo>
                    <a:pt x="4963" y="890"/>
                  </a:lnTo>
                  <a:cubicBezTo>
                    <a:pt x="4963" y="890"/>
                    <a:pt x="4963" y="892"/>
                    <a:pt x="4963" y="892"/>
                  </a:cubicBezTo>
                  <a:cubicBezTo>
                    <a:pt x="4965" y="895"/>
                    <a:pt x="4966" y="898"/>
                    <a:pt x="4967" y="901"/>
                  </a:cubicBezTo>
                  <a:cubicBezTo>
                    <a:pt x="4969" y="904"/>
                    <a:pt x="4970" y="905"/>
                    <a:pt x="4970" y="908"/>
                  </a:cubicBezTo>
                  <a:cubicBezTo>
                    <a:pt x="4972" y="909"/>
                    <a:pt x="4973" y="911"/>
                    <a:pt x="4973" y="912"/>
                  </a:cubicBezTo>
                  <a:cubicBezTo>
                    <a:pt x="4975" y="914"/>
                    <a:pt x="4975" y="915"/>
                    <a:pt x="4976" y="917"/>
                  </a:cubicBezTo>
                  <a:cubicBezTo>
                    <a:pt x="4978" y="920"/>
                    <a:pt x="4979" y="923"/>
                    <a:pt x="4981" y="926"/>
                  </a:cubicBezTo>
                  <a:cubicBezTo>
                    <a:pt x="4981" y="927"/>
                    <a:pt x="4982" y="929"/>
                    <a:pt x="4982" y="930"/>
                  </a:cubicBezTo>
                  <a:cubicBezTo>
                    <a:pt x="4985" y="933"/>
                    <a:pt x="4987" y="936"/>
                    <a:pt x="4988" y="939"/>
                  </a:cubicBezTo>
                  <a:cubicBezTo>
                    <a:pt x="4988" y="939"/>
                    <a:pt x="4988" y="939"/>
                    <a:pt x="4988" y="940"/>
                  </a:cubicBezTo>
                  <a:cubicBezTo>
                    <a:pt x="4990" y="942"/>
                    <a:pt x="4991" y="945"/>
                    <a:pt x="4994" y="948"/>
                  </a:cubicBezTo>
                  <a:cubicBezTo>
                    <a:pt x="4994" y="951"/>
                    <a:pt x="4995" y="952"/>
                    <a:pt x="4997" y="954"/>
                  </a:cubicBezTo>
                  <a:cubicBezTo>
                    <a:pt x="4998" y="957"/>
                    <a:pt x="5000" y="958"/>
                    <a:pt x="5001" y="959"/>
                  </a:cubicBezTo>
                  <a:cubicBezTo>
                    <a:pt x="5001" y="961"/>
                    <a:pt x="5003" y="962"/>
                    <a:pt x="5003" y="964"/>
                  </a:cubicBezTo>
                  <a:cubicBezTo>
                    <a:pt x="5007" y="970"/>
                    <a:pt x="5012" y="976"/>
                    <a:pt x="5016" y="982"/>
                  </a:cubicBezTo>
                  <a:lnTo>
                    <a:pt x="5020" y="989"/>
                  </a:lnTo>
                  <a:cubicBezTo>
                    <a:pt x="5020" y="990"/>
                    <a:pt x="5022" y="992"/>
                    <a:pt x="5023" y="993"/>
                  </a:cubicBezTo>
                  <a:cubicBezTo>
                    <a:pt x="5025" y="995"/>
                    <a:pt x="5025" y="996"/>
                    <a:pt x="5026" y="998"/>
                  </a:cubicBezTo>
                  <a:cubicBezTo>
                    <a:pt x="5029" y="1001"/>
                    <a:pt x="5031" y="1004"/>
                    <a:pt x="5032" y="1007"/>
                  </a:cubicBezTo>
                  <a:cubicBezTo>
                    <a:pt x="5034" y="1007"/>
                    <a:pt x="5034" y="1008"/>
                    <a:pt x="5034" y="1008"/>
                  </a:cubicBezTo>
                  <a:cubicBezTo>
                    <a:pt x="5037" y="1010"/>
                    <a:pt x="5038" y="1012"/>
                    <a:pt x="5040" y="1014"/>
                  </a:cubicBezTo>
                  <a:cubicBezTo>
                    <a:pt x="5041" y="1017"/>
                    <a:pt x="5043" y="1018"/>
                    <a:pt x="5044" y="1020"/>
                  </a:cubicBezTo>
                  <a:lnTo>
                    <a:pt x="5048" y="1026"/>
                  </a:lnTo>
                  <a:cubicBezTo>
                    <a:pt x="5050" y="1027"/>
                    <a:pt x="5050" y="1029"/>
                    <a:pt x="5051" y="1029"/>
                  </a:cubicBezTo>
                  <a:cubicBezTo>
                    <a:pt x="5053" y="1032"/>
                    <a:pt x="5056" y="1035"/>
                    <a:pt x="5057" y="1036"/>
                  </a:cubicBezTo>
                  <a:cubicBezTo>
                    <a:pt x="5059" y="1038"/>
                    <a:pt x="5060" y="1039"/>
                    <a:pt x="5062" y="1040"/>
                  </a:cubicBezTo>
                  <a:cubicBezTo>
                    <a:pt x="5062" y="1042"/>
                    <a:pt x="5063" y="1043"/>
                    <a:pt x="5065" y="1045"/>
                  </a:cubicBezTo>
                  <a:cubicBezTo>
                    <a:pt x="5066" y="1046"/>
                    <a:pt x="5068" y="1049"/>
                    <a:pt x="5069" y="1051"/>
                  </a:cubicBezTo>
                  <a:cubicBezTo>
                    <a:pt x="5071" y="1052"/>
                    <a:pt x="5072" y="1054"/>
                    <a:pt x="5075" y="1055"/>
                  </a:cubicBezTo>
                  <a:cubicBezTo>
                    <a:pt x="5076" y="1058"/>
                    <a:pt x="5078" y="1060"/>
                    <a:pt x="5079" y="1061"/>
                  </a:cubicBezTo>
                  <a:lnTo>
                    <a:pt x="5081" y="1063"/>
                  </a:lnTo>
                  <a:lnTo>
                    <a:pt x="5087" y="1068"/>
                  </a:lnTo>
                  <a:cubicBezTo>
                    <a:pt x="5088" y="1070"/>
                    <a:pt x="5091" y="1073"/>
                    <a:pt x="5094" y="1076"/>
                  </a:cubicBezTo>
                  <a:cubicBezTo>
                    <a:pt x="5096" y="1077"/>
                    <a:pt x="5099" y="1079"/>
                    <a:pt x="5100" y="1082"/>
                  </a:cubicBezTo>
                  <a:lnTo>
                    <a:pt x="5103" y="1083"/>
                  </a:lnTo>
                  <a:cubicBezTo>
                    <a:pt x="5104" y="1086"/>
                    <a:pt x="5107" y="1089"/>
                    <a:pt x="5110" y="1091"/>
                  </a:cubicBezTo>
                  <a:lnTo>
                    <a:pt x="5112" y="1092"/>
                  </a:lnTo>
                  <a:cubicBezTo>
                    <a:pt x="5115" y="1095"/>
                    <a:pt x="5118" y="1096"/>
                    <a:pt x="5119" y="1099"/>
                  </a:cubicBezTo>
                  <a:lnTo>
                    <a:pt x="5126" y="1105"/>
                  </a:lnTo>
                  <a:lnTo>
                    <a:pt x="5134" y="1113"/>
                  </a:lnTo>
                  <a:cubicBezTo>
                    <a:pt x="5137" y="1114"/>
                    <a:pt x="5138" y="1116"/>
                    <a:pt x="5140" y="1116"/>
                  </a:cubicBezTo>
                  <a:cubicBezTo>
                    <a:pt x="5141" y="1117"/>
                    <a:pt x="5143" y="1119"/>
                    <a:pt x="5146" y="1121"/>
                  </a:cubicBezTo>
                  <a:cubicBezTo>
                    <a:pt x="5147" y="1121"/>
                    <a:pt x="5149" y="1123"/>
                    <a:pt x="5149" y="1124"/>
                  </a:cubicBezTo>
                  <a:cubicBezTo>
                    <a:pt x="5152" y="1126"/>
                    <a:pt x="5156" y="1129"/>
                    <a:pt x="5159" y="1130"/>
                  </a:cubicBezTo>
                  <a:cubicBezTo>
                    <a:pt x="5162" y="1133"/>
                    <a:pt x="5165" y="1136"/>
                    <a:pt x="5169" y="1138"/>
                  </a:cubicBezTo>
                  <a:cubicBezTo>
                    <a:pt x="5169" y="1139"/>
                    <a:pt x="5169" y="1139"/>
                    <a:pt x="5171" y="1139"/>
                  </a:cubicBezTo>
                  <a:cubicBezTo>
                    <a:pt x="5172" y="1141"/>
                    <a:pt x="5175" y="1144"/>
                    <a:pt x="5178" y="1145"/>
                  </a:cubicBezTo>
                  <a:cubicBezTo>
                    <a:pt x="5180" y="1147"/>
                    <a:pt x="5181" y="1147"/>
                    <a:pt x="5182" y="1148"/>
                  </a:cubicBezTo>
                  <a:cubicBezTo>
                    <a:pt x="5184" y="1149"/>
                    <a:pt x="5185" y="1149"/>
                    <a:pt x="5185" y="1151"/>
                  </a:cubicBezTo>
                  <a:cubicBezTo>
                    <a:pt x="5187" y="1152"/>
                    <a:pt x="5190" y="1152"/>
                    <a:pt x="5191" y="1154"/>
                  </a:cubicBezTo>
                  <a:cubicBezTo>
                    <a:pt x="5194" y="1155"/>
                    <a:pt x="5197" y="1158"/>
                    <a:pt x="5200" y="1160"/>
                  </a:cubicBezTo>
                  <a:cubicBezTo>
                    <a:pt x="5206" y="1163"/>
                    <a:pt x="5213" y="1167"/>
                    <a:pt x="5221" y="1172"/>
                  </a:cubicBezTo>
                  <a:cubicBezTo>
                    <a:pt x="5227" y="1174"/>
                    <a:pt x="5233" y="1179"/>
                    <a:pt x="5240" y="1182"/>
                  </a:cubicBezTo>
                  <a:cubicBezTo>
                    <a:pt x="5243" y="1183"/>
                    <a:pt x="5246" y="1185"/>
                    <a:pt x="5249" y="1186"/>
                  </a:cubicBezTo>
                  <a:cubicBezTo>
                    <a:pt x="5250" y="1188"/>
                    <a:pt x="5252" y="1188"/>
                    <a:pt x="5255" y="1189"/>
                  </a:cubicBezTo>
                  <a:cubicBezTo>
                    <a:pt x="5256" y="1191"/>
                    <a:pt x="5259" y="1192"/>
                    <a:pt x="5262" y="1194"/>
                  </a:cubicBezTo>
                  <a:lnTo>
                    <a:pt x="5263" y="1194"/>
                  </a:lnTo>
                  <a:cubicBezTo>
                    <a:pt x="5269" y="1197"/>
                    <a:pt x="5277" y="1200"/>
                    <a:pt x="5284" y="1202"/>
                  </a:cubicBezTo>
                  <a:cubicBezTo>
                    <a:pt x="5287" y="1204"/>
                    <a:pt x="5288" y="1205"/>
                    <a:pt x="5291" y="1207"/>
                  </a:cubicBezTo>
                  <a:cubicBezTo>
                    <a:pt x="5294" y="1207"/>
                    <a:pt x="5296" y="1208"/>
                    <a:pt x="5297" y="1208"/>
                  </a:cubicBezTo>
                  <a:cubicBezTo>
                    <a:pt x="5300" y="1210"/>
                    <a:pt x="5302" y="1210"/>
                    <a:pt x="5303" y="1210"/>
                  </a:cubicBezTo>
                  <a:cubicBezTo>
                    <a:pt x="5305" y="1211"/>
                    <a:pt x="5306" y="1211"/>
                    <a:pt x="5308" y="1213"/>
                  </a:cubicBezTo>
                  <a:cubicBezTo>
                    <a:pt x="5311" y="1213"/>
                    <a:pt x="5314" y="1214"/>
                    <a:pt x="5316" y="1216"/>
                  </a:cubicBezTo>
                  <a:cubicBezTo>
                    <a:pt x="5324" y="1219"/>
                    <a:pt x="5331" y="1220"/>
                    <a:pt x="5339" y="1223"/>
                  </a:cubicBezTo>
                  <a:cubicBezTo>
                    <a:pt x="5342" y="1225"/>
                    <a:pt x="5346" y="1226"/>
                    <a:pt x="5349" y="1226"/>
                  </a:cubicBezTo>
                  <a:cubicBezTo>
                    <a:pt x="5350" y="1228"/>
                    <a:pt x="5352" y="1228"/>
                    <a:pt x="5353" y="1228"/>
                  </a:cubicBezTo>
                  <a:cubicBezTo>
                    <a:pt x="5356" y="1229"/>
                    <a:pt x="5359" y="1229"/>
                    <a:pt x="5361" y="1230"/>
                  </a:cubicBezTo>
                  <a:cubicBezTo>
                    <a:pt x="5364" y="1232"/>
                    <a:pt x="5367" y="1232"/>
                    <a:pt x="5369" y="1233"/>
                  </a:cubicBezTo>
                  <a:lnTo>
                    <a:pt x="5372" y="1233"/>
                  </a:lnTo>
                  <a:cubicBezTo>
                    <a:pt x="5375" y="1235"/>
                    <a:pt x="5378" y="1235"/>
                    <a:pt x="5381" y="1236"/>
                  </a:cubicBezTo>
                  <a:cubicBezTo>
                    <a:pt x="5383" y="1236"/>
                    <a:pt x="5384" y="1236"/>
                    <a:pt x="5386" y="1238"/>
                  </a:cubicBezTo>
                  <a:cubicBezTo>
                    <a:pt x="5389" y="1238"/>
                    <a:pt x="5393" y="1239"/>
                    <a:pt x="5396" y="1239"/>
                  </a:cubicBezTo>
                  <a:cubicBezTo>
                    <a:pt x="5397" y="1239"/>
                    <a:pt x="5397" y="1241"/>
                    <a:pt x="5397" y="1241"/>
                  </a:cubicBezTo>
                  <a:cubicBezTo>
                    <a:pt x="5405" y="1242"/>
                    <a:pt x="5414" y="1244"/>
                    <a:pt x="5421" y="1245"/>
                  </a:cubicBezTo>
                  <a:cubicBezTo>
                    <a:pt x="5422" y="1245"/>
                    <a:pt x="5424" y="1245"/>
                    <a:pt x="5425" y="1247"/>
                  </a:cubicBezTo>
                  <a:cubicBezTo>
                    <a:pt x="5430" y="1247"/>
                    <a:pt x="5433" y="1247"/>
                    <a:pt x="5436" y="1248"/>
                  </a:cubicBezTo>
                  <a:lnTo>
                    <a:pt x="5439" y="1248"/>
                  </a:lnTo>
                  <a:cubicBezTo>
                    <a:pt x="5442" y="1248"/>
                    <a:pt x="5446" y="1250"/>
                    <a:pt x="5450" y="1250"/>
                  </a:cubicBezTo>
                  <a:lnTo>
                    <a:pt x="5452" y="1250"/>
                  </a:lnTo>
                  <a:cubicBezTo>
                    <a:pt x="5455" y="1250"/>
                    <a:pt x="5458" y="1251"/>
                    <a:pt x="5461" y="1251"/>
                  </a:cubicBezTo>
                  <a:lnTo>
                    <a:pt x="5468" y="1251"/>
                  </a:lnTo>
                  <a:cubicBezTo>
                    <a:pt x="5470" y="1251"/>
                    <a:pt x="5470" y="1253"/>
                    <a:pt x="5471" y="1253"/>
                  </a:cubicBezTo>
                  <a:lnTo>
                    <a:pt x="5478" y="1253"/>
                  </a:lnTo>
                  <a:cubicBezTo>
                    <a:pt x="5481" y="1253"/>
                    <a:pt x="5486" y="1254"/>
                    <a:pt x="5490" y="1254"/>
                  </a:cubicBezTo>
                  <a:lnTo>
                    <a:pt x="5501" y="1254"/>
                  </a:lnTo>
                  <a:cubicBezTo>
                    <a:pt x="5508" y="1255"/>
                    <a:pt x="5517" y="1255"/>
                    <a:pt x="5524" y="1255"/>
                  </a:cubicBezTo>
                  <a:lnTo>
                    <a:pt x="5533" y="1255"/>
                  </a:lnTo>
                  <a:cubicBezTo>
                    <a:pt x="5545" y="1255"/>
                    <a:pt x="5557" y="1255"/>
                    <a:pt x="5570" y="1254"/>
                  </a:cubicBezTo>
                  <a:cubicBezTo>
                    <a:pt x="5576" y="1254"/>
                    <a:pt x="5582" y="1254"/>
                    <a:pt x="5587" y="1253"/>
                  </a:cubicBezTo>
                  <a:lnTo>
                    <a:pt x="5596" y="1251"/>
                  </a:lnTo>
                  <a:lnTo>
                    <a:pt x="5604" y="1251"/>
                  </a:lnTo>
                  <a:cubicBezTo>
                    <a:pt x="5607" y="1250"/>
                    <a:pt x="5610" y="1250"/>
                    <a:pt x="5612" y="1250"/>
                  </a:cubicBezTo>
                  <a:cubicBezTo>
                    <a:pt x="5623" y="1248"/>
                    <a:pt x="5633" y="1247"/>
                    <a:pt x="5643" y="1245"/>
                  </a:cubicBezTo>
                  <a:cubicBezTo>
                    <a:pt x="5648" y="1244"/>
                    <a:pt x="5651" y="1244"/>
                    <a:pt x="5654" y="1242"/>
                  </a:cubicBezTo>
                  <a:cubicBezTo>
                    <a:pt x="5664" y="1241"/>
                    <a:pt x="5673" y="1239"/>
                    <a:pt x="5682" y="1236"/>
                  </a:cubicBezTo>
                  <a:cubicBezTo>
                    <a:pt x="5685" y="1236"/>
                    <a:pt x="5689" y="1235"/>
                    <a:pt x="5692" y="1233"/>
                  </a:cubicBezTo>
                  <a:cubicBezTo>
                    <a:pt x="5696" y="1233"/>
                    <a:pt x="5699" y="1232"/>
                    <a:pt x="5704" y="1230"/>
                  </a:cubicBezTo>
                  <a:cubicBezTo>
                    <a:pt x="5708" y="1230"/>
                    <a:pt x="5713" y="1229"/>
                    <a:pt x="5716" y="1228"/>
                  </a:cubicBezTo>
                  <a:cubicBezTo>
                    <a:pt x="5720" y="1226"/>
                    <a:pt x="5723" y="1226"/>
                    <a:pt x="5726" y="1225"/>
                  </a:cubicBezTo>
                  <a:cubicBezTo>
                    <a:pt x="5733" y="1222"/>
                    <a:pt x="5741" y="1219"/>
                    <a:pt x="5748" y="1217"/>
                  </a:cubicBezTo>
                  <a:cubicBezTo>
                    <a:pt x="5752" y="1214"/>
                    <a:pt x="5758" y="1213"/>
                    <a:pt x="5763" y="1211"/>
                  </a:cubicBezTo>
                  <a:cubicBezTo>
                    <a:pt x="5764" y="1211"/>
                    <a:pt x="5766" y="1210"/>
                    <a:pt x="5767" y="1210"/>
                  </a:cubicBezTo>
                  <a:lnTo>
                    <a:pt x="5788" y="1201"/>
                  </a:lnTo>
                  <a:cubicBezTo>
                    <a:pt x="5794" y="1198"/>
                    <a:pt x="5799" y="1195"/>
                    <a:pt x="5805" y="1192"/>
                  </a:cubicBezTo>
                  <a:lnTo>
                    <a:pt x="5811" y="1189"/>
                  </a:lnTo>
                  <a:cubicBezTo>
                    <a:pt x="5819" y="1186"/>
                    <a:pt x="5826" y="1182"/>
                    <a:pt x="5833" y="1179"/>
                  </a:cubicBezTo>
                  <a:cubicBezTo>
                    <a:pt x="5844" y="1173"/>
                    <a:pt x="5854" y="1166"/>
                    <a:pt x="5866" y="1160"/>
                  </a:cubicBezTo>
                  <a:cubicBezTo>
                    <a:pt x="5867" y="1158"/>
                    <a:pt x="5870" y="1157"/>
                    <a:pt x="5873" y="1154"/>
                  </a:cubicBezTo>
                  <a:lnTo>
                    <a:pt x="5882" y="1149"/>
                  </a:lnTo>
                  <a:cubicBezTo>
                    <a:pt x="5883" y="1148"/>
                    <a:pt x="5886" y="1147"/>
                    <a:pt x="5888" y="1145"/>
                  </a:cubicBezTo>
                  <a:cubicBezTo>
                    <a:pt x="5889" y="1144"/>
                    <a:pt x="5892" y="1142"/>
                    <a:pt x="5895" y="1141"/>
                  </a:cubicBezTo>
                  <a:lnTo>
                    <a:pt x="5907" y="1132"/>
                  </a:lnTo>
                  <a:cubicBezTo>
                    <a:pt x="5911" y="1129"/>
                    <a:pt x="5916" y="1124"/>
                    <a:pt x="5920" y="1121"/>
                  </a:cubicBezTo>
                  <a:cubicBezTo>
                    <a:pt x="5922" y="1120"/>
                    <a:pt x="5923" y="1119"/>
                    <a:pt x="5926" y="1117"/>
                  </a:cubicBezTo>
                  <a:cubicBezTo>
                    <a:pt x="5928" y="1116"/>
                    <a:pt x="5929" y="1114"/>
                    <a:pt x="5931" y="1113"/>
                  </a:cubicBezTo>
                  <a:lnTo>
                    <a:pt x="5938" y="1107"/>
                  </a:lnTo>
                  <a:cubicBezTo>
                    <a:pt x="5942" y="1104"/>
                    <a:pt x="5945" y="1101"/>
                    <a:pt x="5948" y="1098"/>
                  </a:cubicBezTo>
                  <a:cubicBezTo>
                    <a:pt x="5951" y="1095"/>
                    <a:pt x="5954" y="1093"/>
                    <a:pt x="5956" y="1091"/>
                  </a:cubicBezTo>
                  <a:cubicBezTo>
                    <a:pt x="5959" y="1089"/>
                    <a:pt x="5960" y="1088"/>
                    <a:pt x="5963" y="1085"/>
                  </a:cubicBezTo>
                  <a:cubicBezTo>
                    <a:pt x="5970" y="1077"/>
                    <a:pt x="5978" y="1070"/>
                    <a:pt x="5985" y="1063"/>
                  </a:cubicBezTo>
                  <a:cubicBezTo>
                    <a:pt x="5987" y="1061"/>
                    <a:pt x="5989" y="1060"/>
                    <a:pt x="5991" y="1058"/>
                  </a:cubicBezTo>
                  <a:cubicBezTo>
                    <a:pt x="5992" y="1057"/>
                    <a:pt x="5994" y="1054"/>
                    <a:pt x="5995" y="1052"/>
                  </a:cubicBezTo>
                  <a:cubicBezTo>
                    <a:pt x="5997" y="1051"/>
                    <a:pt x="5998" y="1049"/>
                    <a:pt x="6000" y="1048"/>
                  </a:cubicBezTo>
                  <a:cubicBezTo>
                    <a:pt x="6001" y="1046"/>
                    <a:pt x="6003" y="1045"/>
                    <a:pt x="6003" y="1043"/>
                  </a:cubicBezTo>
                  <a:cubicBezTo>
                    <a:pt x="6007" y="1038"/>
                    <a:pt x="6012" y="1033"/>
                    <a:pt x="6016" y="1029"/>
                  </a:cubicBezTo>
                  <a:lnTo>
                    <a:pt x="6020" y="1023"/>
                  </a:lnTo>
                  <a:cubicBezTo>
                    <a:pt x="6022" y="1021"/>
                    <a:pt x="6023" y="1018"/>
                    <a:pt x="6025" y="1017"/>
                  </a:cubicBezTo>
                  <a:cubicBezTo>
                    <a:pt x="6028" y="1014"/>
                    <a:pt x="6029" y="1012"/>
                    <a:pt x="6031" y="1010"/>
                  </a:cubicBezTo>
                  <a:cubicBezTo>
                    <a:pt x="6031" y="1010"/>
                    <a:pt x="6032" y="1008"/>
                    <a:pt x="6032" y="1008"/>
                  </a:cubicBezTo>
                  <a:cubicBezTo>
                    <a:pt x="6034" y="1005"/>
                    <a:pt x="6035" y="1004"/>
                    <a:pt x="6038" y="1001"/>
                  </a:cubicBezTo>
                  <a:cubicBezTo>
                    <a:pt x="6040" y="999"/>
                    <a:pt x="6041" y="996"/>
                    <a:pt x="6042" y="995"/>
                  </a:cubicBezTo>
                  <a:cubicBezTo>
                    <a:pt x="6042" y="993"/>
                    <a:pt x="6044" y="992"/>
                    <a:pt x="6045" y="990"/>
                  </a:cubicBezTo>
                  <a:lnTo>
                    <a:pt x="6050" y="985"/>
                  </a:lnTo>
                  <a:cubicBezTo>
                    <a:pt x="6051" y="982"/>
                    <a:pt x="6053" y="979"/>
                    <a:pt x="6054" y="976"/>
                  </a:cubicBezTo>
                  <a:cubicBezTo>
                    <a:pt x="6057" y="971"/>
                    <a:pt x="6060" y="967"/>
                    <a:pt x="6063" y="962"/>
                  </a:cubicBezTo>
                  <a:cubicBezTo>
                    <a:pt x="6065" y="961"/>
                    <a:pt x="6066" y="958"/>
                    <a:pt x="6068" y="957"/>
                  </a:cubicBezTo>
                  <a:cubicBezTo>
                    <a:pt x="6069" y="954"/>
                    <a:pt x="6070" y="952"/>
                    <a:pt x="6070" y="951"/>
                  </a:cubicBezTo>
                  <a:cubicBezTo>
                    <a:pt x="6072" y="948"/>
                    <a:pt x="6073" y="945"/>
                    <a:pt x="6076" y="942"/>
                  </a:cubicBezTo>
                  <a:cubicBezTo>
                    <a:pt x="6076" y="942"/>
                    <a:pt x="6076" y="942"/>
                    <a:pt x="6076" y="940"/>
                  </a:cubicBezTo>
                  <a:cubicBezTo>
                    <a:pt x="6078" y="937"/>
                    <a:pt x="6081" y="934"/>
                    <a:pt x="6082" y="932"/>
                  </a:cubicBezTo>
                  <a:cubicBezTo>
                    <a:pt x="6085" y="926"/>
                    <a:pt x="6088" y="920"/>
                    <a:pt x="6091" y="914"/>
                  </a:cubicBezTo>
                  <a:cubicBezTo>
                    <a:pt x="6091" y="912"/>
                    <a:pt x="6093" y="911"/>
                    <a:pt x="6094" y="909"/>
                  </a:cubicBezTo>
                  <a:cubicBezTo>
                    <a:pt x="6098" y="901"/>
                    <a:pt x="6103" y="890"/>
                    <a:pt x="6107" y="881"/>
                  </a:cubicBezTo>
                  <a:cubicBezTo>
                    <a:pt x="6109" y="876"/>
                    <a:pt x="6112" y="870"/>
                    <a:pt x="6113" y="865"/>
                  </a:cubicBezTo>
                  <a:cubicBezTo>
                    <a:pt x="6118" y="853"/>
                    <a:pt x="6122" y="840"/>
                    <a:pt x="6126" y="828"/>
                  </a:cubicBezTo>
                  <a:cubicBezTo>
                    <a:pt x="6128" y="825"/>
                    <a:pt x="6128" y="823"/>
                    <a:pt x="6129" y="821"/>
                  </a:cubicBezTo>
                  <a:cubicBezTo>
                    <a:pt x="6129" y="818"/>
                    <a:pt x="6131" y="817"/>
                    <a:pt x="6131" y="814"/>
                  </a:cubicBezTo>
                  <a:cubicBezTo>
                    <a:pt x="6132" y="811"/>
                    <a:pt x="6132" y="809"/>
                    <a:pt x="6134" y="808"/>
                  </a:cubicBezTo>
                  <a:cubicBezTo>
                    <a:pt x="6135" y="799"/>
                    <a:pt x="6138" y="790"/>
                    <a:pt x="6140" y="781"/>
                  </a:cubicBezTo>
                  <a:cubicBezTo>
                    <a:pt x="6141" y="778"/>
                    <a:pt x="6143" y="774"/>
                    <a:pt x="6143" y="771"/>
                  </a:cubicBezTo>
                  <a:cubicBezTo>
                    <a:pt x="6143" y="770"/>
                    <a:pt x="6144" y="767"/>
                    <a:pt x="6144" y="765"/>
                  </a:cubicBezTo>
                  <a:cubicBezTo>
                    <a:pt x="6144" y="762"/>
                    <a:pt x="6146" y="761"/>
                    <a:pt x="6146" y="758"/>
                  </a:cubicBezTo>
                  <a:cubicBezTo>
                    <a:pt x="6146" y="758"/>
                    <a:pt x="6146" y="756"/>
                    <a:pt x="6146" y="756"/>
                  </a:cubicBezTo>
                  <a:lnTo>
                    <a:pt x="6148" y="744"/>
                  </a:lnTo>
                  <a:cubicBezTo>
                    <a:pt x="6148" y="743"/>
                    <a:pt x="6148" y="740"/>
                    <a:pt x="6150" y="739"/>
                  </a:cubicBezTo>
                  <a:cubicBezTo>
                    <a:pt x="6150" y="737"/>
                    <a:pt x="6150" y="737"/>
                    <a:pt x="6150" y="736"/>
                  </a:cubicBezTo>
                  <a:cubicBezTo>
                    <a:pt x="6150" y="733"/>
                    <a:pt x="6151" y="728"/>
                    <a:pt x="6151" y="725"/>
                  </a:cubicBezTo>
                  <a:cubicBezTo>
                    <a:pt x="6151" y="722"/>
                    <a:pt x="6153" y="719"/>
                    <a:pt x="6153" y="718"/>
                  </a:cubicBezTo>
                  <a:lnTo>
                    <a:pt x="6153" y="716"/>
                  </a:lnTo>
                  <a:cubicBezTo>
                    <a:pt x="6153" y="714"/>
                    <a:pt x="6153" y="711"/>
                    <a:pt x="6154" y="708"/>
                  </a:cubicBezTo>
                  <a:cubicBezTo>
                    <a:pt x="6154" y="700"/>
                    <a:pt x="6156" y="693"/>
                    <a:pt x="6156" y="684"/>
                  </a:cubicBezTo>
                  <a:lnTo>
                    <a:pt x="6156" y="681"/>
                  </a:lnTo>
                  <a:cubicBezTo>
                    <a:pt x="6157" y="669"/>
                    <a:pt x="6157" y="658"/>
                    <a:pt x="6159" y="646"/>
                  </a:cubicBezTo>
                  <a:lnTo>
                    <a:pt x="6159" y="636"/>
                  </a:lnTo>
                  <a:lnTo>
                    <a:pt x="6159" y="630"/>
                  </a:lnTo>
                  <a:lnTo>
                    <a:pt x="6159" y="624"/>
                  </a:lnTo>
                  <a:lnTo>
                    <a:pt x="6159" y="613"/>
                  </a:lnTo>
                  <a:cubicBezTo>
                    <a:pt x="6157" y="602"/>
                    <a:pt x="6157" y="588"/>
                    <a:pt x="6156" y="575"/>
                  </a:cubicBezTo>
                  <a:cubicBezTo>
                    <a:pt x="6156" y="574"/>
                    <a:pt x="6156" y="571"/>
                    <a:pt x="6156" y="569"/>
                  </a:cubicBezTo>
                  <a:cubicBezTo>
                    <a:pt x="6156" y="566"/>
                    <a:pt x="6156" y="565"/>
                    <a:pt x="6154" y="562"/>
                  </a:cubicBezTo>
                  <a:cubicBezTo>
                    <a:pt x="6154" y="560"/>
                    <a:pt x="6154" y="557"/>
                    <a:pt x="6154" y="556"/>
                  </a:cubicBezTo>
                  <a:cubicBezTo>
                    <a:pt x="6154" y="555"/>
                    <a:pt x="6154" y="553"/>
                    <a:pt x="6154" y="553"/>
                  </a:cubicBezTo>
                  <a:cubicBezTo>
                    <a:pt x="6153" y="549"/>
                    <a:pt x="6153" y="546"/>
                    <a:pt x="6153" y="543"/>
                  </a:cubicBezTo>
                  <a:cubicBezTo>
                    <a:pt x="6151" y="540"/>
                    <a:pt x="6151" y="537"/>
                    <a:pt x="6151" y="535"/>
                  </a:cubicBezTo>
                  <a:cubicBezTo>
                    <a:pt x="6151" y="534"/>
                    <a:pt x="6151" y="534"/>
                    <a:pt x="6151" y="532"/>
                  </a:cubicBezTo>
                  <a:cubicBezTo>
                    <a:pt x="6150" y="529"/>
                    <a:pt x="6150" y="525"/>
                    <a:pt x="6148" y="522"/>
                  </a:cubicBezTo>
                  <a:cubicBezTo>
                    <a:pt x="6148" y="519"/>
                    <a:pt x="6148" y="518"/>
                    <a:pt x="6148" y="515"/>
                  </a:cubicBezTo>
                  <a:lnTo>
                    <a:pt x="6147" y="515"/>
                  </a:lnTo>
                  <a:lnTo>
                    <a:pt x="6146" y="501"/>
                  </a:lnTo>
                  <a:cubicBezTo>
                    <a:pt x="6146" y="500"/>
                    <a:pt x="6144" y="497"/>
                    <a:pt x="6144" y="496"/>
                  </a:cubicBezTo>
                  <a:cubicBezTo>
                    <a:pt x="6144" y="493"/>
                    <a:pt x="6143" y="491"/>
                    <a:pt x="6143" y="488"/>
                  </a:cubicBezTo>
                  <a:cubicBezTo>
                    <a:pt x="6143" y="488"/>
                    <a:pt x="6143" y="487"/>
                    <a:pt x="6141" y="485"/>
                  </a:cubicBezTo>
                  <a:cubicBezTo>
                    <a:pt x="6141" y="482"/>
                    <a:pt x="6140" y="479"/>
                    <a:pt x="6140" y="475"/>
                  </a:cubicBezTo>
                  <a:cubicBezTo>
                    <a:pt x="6140" y="475"/>
                    <a:pt x="6138" y="475"/>
                    <a:pt x="6138" y="474"/>
                  </a:cubicBezTo>
                  <a:cubicBezTo>
                    <a:pt x="6138" y="471"/>
                    <a:pt x="6137" y="466"/>
                    <a:pt x="6135" y="463"/>
                  </a:cubicBezTo>
                  <a:cubicBezTo>
                    <a:pt x="6135" y="460"/>
                    <a:pt x="6135" y="457"/>
                    <a:pt x="6134" y="456"/>
                  </a:cubicBezTo>
                  <a:cubicBezTo>
                    <a:pt x="6134" y="454"/>
                    <a:pt x="6132" y="451"/>
                    <a:pt x="6132" y="450"/>
                  </a:cubicBezTo>
                  <a:cubicBezTo>
                    <a:pt x="6131" y="447"/>
                    <a:pt x="6131" y="446"/>
                    <a:pt x="6129" y="443"/>
                  </a:cubicBezTo>
                  <a:cubicBezTo>
                    <a:pt x="6129" y="441"/>
                    <a:pt x="6129" y="441"/>
                    <a:pt x="6129" y="440"/>
                  </a:cubicBezTo>
                  <a:lnTo>
                    <a:pt x="6125" y="429"/>
                  </a:lnTo>
                  <a:cubicBezTo>
                    <a:pt x="6125" y="428"/>
                    <a:pt x="6123" y="426"/>
                    <a:pt x="6123" y="423"/>
                  </a:cubicBezTo>
                  <a:lnTo>
                    <a:pt x="6121" y="418"/>
                  </a:lnTo>
                  <a:cubicBezTo>
                    <a:pt x="6121" y="416"/>
                    <a:pt x="6121" y="415"/>
                    <a:pt x="6121" y="415"/>
                  </a:cubicBezTo>
                  <a:cubicBezTo>
                    <a:pt x="6119" y="412"/>
                    <a:pt x="6118" y="407"/>
                    <a:pt x="6116" y="404"/>
                  </a:cubicBezTo>
                  <a:cubicBezTo>
                    <a:pt x="6116" y="404"/>
                    <a:pt x="6116" y="403"/>
                    <a:pt x="6116" y="403"/>
                  </a:cubicBezTo>
                  <a:cubicBezTo>
                    <a:pt x="6022" y="161"/>
                    <a:pt x="5791" y="4"/>
                    <a:pt x="5531" y="4"/>
                  </a:cubicBezTo>
                  <a:lnTo>
                    <a:pt x="5526" y="4"/>
                  </a:lnTo>
                  <a:lnTo>
                    <a:pt x="5526" y="1"/>
                  </a:lnTo>
                  <a:close/>
                  <a:moveTo>
                    <a:pt x="894" y="2918"/>
                  </a:moveTo>
                  <a:cubicBezTo>
                    <a:pt x="960" y="2918"/>
                    <a:pt x="1015" y="2971"/>
                    <a:pt x="1015" y="3039"/>
                  </a:cubicBezTo>
                  <a:cubicBezTo>
                    <a:pt x="1015" y="3107"/>
                    <a:pt x="962" y="3161"/>
                    <a:pt x="894" y="3161"/>
                  </a:cubicBezTo>
                  <a:lnTo>
                    <a:pt x="360" y="3161"/>
                  </a:lnTo>
                  <a:cubicBezTo>
                    <a:pt x="293" y="3161"/>
                    <a:pt x="239" y="3107"/>
                    <a:pt x="239" y="3039"/>
                  </a:cubicBezTo>
                  <a:cubicBezTo>
                    <a:pt x="239" y="2971"/>
                    <a:pt x="293" y="2918"/>
                    <a:pt x="360" y="2918"/>
                  </a:cubicBezTo>
                  <a:close/>
                  <a:moveTo>
                    <a:pt x="4163" y="2918"/>
                  </a:moveTo>
                  <a:cubicBezTo>
                    <a:pt x="4231" y="2918"/>
                    <a:pt x="4286" y="2971"/>
                    <a:pt x="4286" y="3039"/>
                  </a:cubicBezTo>
                  <a:cubicBezTo>
                    <a:pt x="4286" y="3107"/>
                    <a:pt x="4231" y="3161"/>
                    <a:pt x="4163" y="3161"/>
                  </a:cubicBezTo>
                  <a:lnTo>
                    <a:pt x="3630" y="3161"/>
                  </a:lnTo>
                  <a:cubicBezTo>
                    <a:pt x="3563" y="3161"/>
                    <a:pt x="3508" y="3107"/>
                    <a:pt x="3508" y="3039"/>
                  </a:cubicBezTo>
                  <a:cubicBezTo>
                    <a:pt x="3510" y="2971"/>
                    <a:pt x="3563" y="2918"/>
                    <a:pt x="3630" y="2918"/>
                  </a:cubicBezTo>
                  <a:close/>
                  <a:moveTo>
                    <a:pt x="7434" y="2918"/>
                  </a:moveTo>
                  <a:cubicBezTo>
                    <a:pt x="7502" y="2918"/>
                    <a:pt x="7556" y="2971"/>
                    <a:pt x="7556" y="3039"/>
                  </a:cubicBezTo>
                  <a:cubicBezTo>
                    <a:pt x="7556" y="3107"/>
                    <a:pt x="7502" y="3161"/>
                    <a:pt x="7434" y="3161"/>
                  </a:cubicBezTo>
                  <a:lnTo>
                    <a:pt x="6901" y="3161"/>
                  </a:lnTo>
                  <a:cubicBezTo>
                    <a:pt x="6833" y="3161"/>
                    <a:pt x="6779" y="3107"/>
                    <a:pt x="6779" y="3039"/>
                  </a:cubicBezTo>
                  <a:cubicBezTo>
                    <a:pt x="6779" y="2971"/>
                    <a:pt x="6833" y="2918"/>
                    <a:pt x="6901" y="2918"/>
                  </a:cubicBezTo>
                  <a:close/>
                  <a:moveTo>
                    <a:pt x="620" y="2411"/>
                  </a:moveTo>
                  <a:cubicBezTo>
                    <a:pt x="366" y="2414"/>
                    <a:pt x="136" y="2572"/>
                    <a:pt x="43" y="2811"/>
                  </a:cubicBezTo>
                  <a:cubicBezTo>
                    <a:pt x="43" y="2811"/>
                    <a:pt x="43" y="2811"/>
                    <a:pt x="43" y="2812"/>
                  </a:cubicBezTo>
                  <a:cubicBezTo>
                    <a:pt x="43" y="2814"/>
                    <a:pt x="42" y="2815"/>
                    <a:pt x="42" y="2816"/>
                  </a:cubicBezTo>
                  <a:cubicBezTo>
                    <a:pt x="39" y="2824"/>
                    <a:pt x="37" y="2830"/>
                    <a:pt x="34" y="2837"/>
                  </a:cubicBezTo>
                  <a:cubicBezTo>
                    <a:pt x="33" y="2839"/>
                    <a:pt x="33" y="2840"/>
                    <a:pt x="33" y="2841"/>
                  </a:cubicBezTo>
                  <a:cubicBezTo>
                    <a:pt x="31" y="2844"/>
                    <a:pt x="30" y="2847"/>
                    <a:pt x="30" y="2850"/>
                  </a:cubicBezTo>
                  <a:cubicBezTo>
                    <a:pt x="30" y="2850"/>
                    <a:pt x="30" y="2852"/>
                    <a:pt x="28" y="2852"/>
                  </a:cubicBezTo>
                  <a:cubicBezTo>
                    <a:pt x="28" y="2855"/>
                    <a:pt x="27" y="2858"/>
                    <a:pt x="25" y="2862"/>
                  </a:cubicBezTo>
                  <a:cubicBezTo>
                    <a:pt x="25" y="2867"/>
                    <a:pt x="24" y="2869"/>
                    <a:pt x="22" y="2874"/>
                  </a:cubicBezTo>
                  <a:cubicBezTo>
                    <a:pt x="22" y="2874"/>
                    <a:pt x="22" y="2875"/>
                    <a:pt x="22" y="2875"/>
                  </a:cubicBezTo>
                  <a:cubicBezTo>
                    <a:pt x="21" y="2878"/>
                    <a:pt x="21" y="2881"/>
                    <a:pt x="19" y="2884"/>
                  </a:cubicBezTo>
                  <a:cubicBezTo>
                    <a:pt x="19" y="2886"/>
                    <a:pt x="19" y="2887"/>
                    <a:pt x="18" y="2890"/>
                  </a:cubicBezTo>
                  <a:cubicBezTo>
                    <a:pt x="18" y="2890"/>
                    <a:pt x="18" y="2892"/>
                    <a:pt x="18" y="2893"/>
                  </a:cubicBezTo>
                  <a:cubicBezTo>
                    <a:pt x="17" y="2900"/>
                    <a:pt x="15" y="2908"/>
                    <a:pt x="12" y="2915"/>
                  </a:cubicBezTo>
                  <a:cubicBezTo>
                    <a:pt x="12" y="2918"/>
                    <a:pt x="12" y="2921"/>
                    <a:pt x="11" y="2922"/>
                  </a:cubicBezTo>
                  <a:cubicBezTo>
                    <a:pt x="11" y="2924"/>
                    <a:pt x="11" y="2925"/>
                    <a:pt x="11" y="2928"/>
                  </a:cubicBezTo>
                  <a:cubicBezTo>
                    <a:pt x="11" y="2928"/>
                    <a:pt x="9" y="2930"/>
                    <a:pt x="9" y="2930"/>
                  </a:cubicBezTo>
                  <a:cubicBezTo>
                    <a:pt x="8" y="2939"/>
                    <a:pt x="6" y="2948"/>
                    <a:pt x="6" y="2956"/>
                  </a:cubicBezTo>
                  <a:cubicBezTo>
                    <a:pt x="6" y="2956"/>
                    <a:pt x="6" y="2956"/>
                    <a:pt x="5" y="2958"/>
                  </a:cubicBezTo>
                  <a:lnTo>
                    <a:pt x="5" y="2968"/>
                  </a:lnTo>
                  <a:cubicBezTo>
                    <a:pt x="2" y="2989"/>
                    <a:pt x="0" y="3011"/>
                    <a:pt x="0" y="3031"/>
                  </a:cubicBezTo>
                  <a:lnTo>
                    <a:pt x="0" y="3036"/>
                  </a:lnTo>
                  <a:lnTo>
                    <a:pt x="0" y="3039"/>
                  </a:lnTo>
                  <a:lnTo>
                    <a:pt x="0" y="3045"/>
                  </a:lnTo>
                  <a:lnTo>
                    <a:pt x="0" y="3056"/>
                  </a:lnTo>
                  <a:lnTo>
                    <a:pt x="0" y="3061"/>
                  </a:lnTo>
                  <a:cubicBezTo>
                    <a:pt x="0" y="3064"/>
                    <a:pt x="0" y="3067"/>
                    <a:pt x="0" y="3068"/>
                  </a:cubicBezTo>
                  <a:cubicBezTo>
                    <a:pt x="0" y="3076"/>
                    <a:pt x="2" y="3083"/>
                    <a:pt x="2" y="3090"/>
                  </a:cubicBezTo>
                  <a:cubicBezTo>
                    <a:pt x="2" y="3092"/>
                    <a:pt x="2" y="3093"/>
                    <a:pt x="2" y="3095"/>
                  </a:cubicBezTo>
                  <a:cubicBezTo>
                    <a:pt x="3" y="3098"/>
                    <a:pt x="3" y="3101"/>
                    <a:pt x="3" y="3102"/>
                  </a:cubicBezTo>
                  <a:cubicBezTo>
                    <a:pt x="3" y="3105"/>
                    <a:pt x="3" y="3108"/>
                    <a:pt x="3" y="3110"/>
                  </a:cubicBezTo>
                  <a:cubicBezTo>
                    <a:pt x="5" y="3111"/>
                    <a:pt x="5" y="3112"/>
                    <a:pt x="5" y="3115"/>
                  </a:cubicBezTo>
                  <a:cubicBezTo>
                    <a:pt x="5" y="3118"/>
                    <a:pt x="5" y="3121"/>
                    <a:pt x="6" y="3124"/>
                  </a:cubicBezTo>
                  <a:cubicBezTo>
                    <a:pt x="6" y="3126"/>
                    <a:pt x="6" y="3127"/>
                    <a:pt x="6" y="3129"/>
                  </a:cubicBezTo>
                  <a:cubicBezTo>
                    <a:pt x="8" y="3130"/>
                    <a:pt x="8" y="3133"/>
                    <a:pt x="8" y="3135"/>
                  </a:cubicBezTo>
                  <a:cubicBezTo>
                    <a:pt x="8" y="3137"/>
                    <a:pt x="9" y="3140"/>
                    <a:pt x="9" y="3143"/>
                  </a:cubicBezTo>
                  <a:cubicBezTo>
                    <a:pt x="9" y="3146"/>
                    <a:pt x="9" y="3149"/>
                    <a:pt x="11" y="3151"/>
                  </a:cubicBezTo>
                  <a:cubicBezTo>
                    <a:pt x="11" y="3152"/>
                    <a:pt x="11" y="3152"/>
                    <a:pt x="11" y="3154"/>
                  </a:cubicBezTo>
                  <a:cubicBezTo>
                    <a:pt x="12" y="3157"/>
                    <a:pt x="12" y="3160"/>
                    <a:pt x="14" y="3164"/>
                  </a:cubicBezTo>
                  <a:cubicBezTo>
                    <a:pt x="14" y="3164"/>
                    <a:pt x="14" y="3165"/>
                    <a:pt x="14" y="3165"/>
                  </a:cubicBezTo>
                  <a:cubicBezTo>
                    <a:pt x="14" y="3168"/>
                    <a:pt x="15" y="3171"/>
                    <a:pt x="15" y="3173"/>
                  </a:cubicBezTo>
                  <a:cubicBezTo>
                    <a:pt x="15" y="3176"/>
                    <a:pt x="17" y="3179"/>
                    <a:pt x="17" y="3182"/>
                  </a:cubicBezTo>
                  <a:lnTo>
                    <a:pt x="19" y="3191"/>
                  </a:lnTo>
                  <a:cubicBezTo>
                    <a:pt x="19" y="3192"/>
                    <a:pt x="19" y="3193"/>
                    <a:pt x="19" y="3193"/>
                  </a:cubicBezTo>
                  <a:cubicBezTo>
                    <a:pt x="21" y="3198"/>
                    <a:pt x="22" y="3201"/>
                    <a:pt x="22" y="3204"/>
                  </a:cubicBezTo>
                  <a:cubicBezTo>
                    <a:pt x="22" y="3205"/>
                    <a:pt x="24" y="3207"/>
                    <a:pt x="24" y="3208"/>
                  </a:cubicBezTo>
                  <a:cubicBezTo>
                    <a:pt x="24" y="3211"/>
                    <a:pt x="25" y="3213"/>
                    <a:pt x="25" y="3216"/>
                  </a:cubicBezTo>
                  <a:cubicBezTo>
                    <a:pt x="27" y="3217"/>
                    <a:pt x="27" y="3220"/>
                    <a:pt x="28" y="3221"/>
                  </a:cubicBezTo>
                  <a:lnTo>
                    <a:pt x="30" y="3229"/>
                  </a:lnTo>
                  <a:cubicBezTo>
                    <a:pt x="31" y="3232"/>
                    <a:pt x="31" y="3235"/>
                    <a:pt x="33" y="3236"/>
                  </a:cubicBezTo>
                  <a:cubicBezTo>
                    <a:pt x="33" y="3238"/>
                    <a:pt x="33" y="3239"/>
                    <a:pt x="34" y="3239"/>
                  </a:cubicBezTo>
                  <a:cubicBezTo>
                    <a:pt x="34" y="3244"/>
                    <a:pt x="36" y="3246"/>
                    <a:pt x="37" y="3251"/>
                  </a:cubicBezTo>
                  <a:cubicBezTo>
                    <a:pt x="37" y="3251"/>
                    <a:pt x="37" y="3251"/>
                    <a:pt x="39" y="3252"/>
                  </a:cubicBezTo>
                  <a:cubicBezTo>
                    <a:pt x="40" y="3258"/>
                    <a:pt x="43" y="3266"/>
                    <a:pt x="46" y="3273"/>
                  </a:cubicBezTo>
                  <a:cubicBezTo>
                    <a:pt x="47" y="3276"/>
                    <a:pt x="49" y="3279"/>
                    <a:pt x="49" y="3280"/>
                  </a:cubicBezTo>
                  <a:cubicBezTo>
                    <a:pt x="50" y="3282"/>
                    <a:pt x="50" y="3282"/>
                    <a:pt x="50" y="3282"/>
                  </a:cubicBezTo>
                  <a:cubicBezTo>
                    <a:pt x="52" y="3285"/>
                    <a:pt x="52" y="3286"/>
                    <a:pt x="53" y="3289"/>
                  </a:cubicBezTo>
                  <a:cubicBezTo>
                    <a:pt x="55" y="3294"/>
                    <a:pt x="56" y="3297"/>
                    <a:pt x="59" y="3301"/>
                  </a:cubicBezTo>
                  <a:cubicBezTo>
                    <a:pt x="59" y="3301"/>
                    <a:pt x="59" y="3301"/>
                    <a:pt x="59" y="3302"/>
                  </a:cubicBezTo>
                  <a:cubicBezTo>
                    <a:pt x="61" y="3305"/>
                    <a:pt x="62" y="3308"/>
                    <a:pt x="64" y="3311"/>
                  </a:cubicBezTo>
                  <a:cubicBezTo>
                    <a:pt x="65" y="3313"/>
                    <a:pt x="65" y="3316"/>
                    <a:pt x="67" y="3317"/>
                  </a:cubicBezTo>
                  <a:cubicBezTo>
                    <a:pt x="68" y="3319"/>
                    <a:pt x="68" y="3320"/>
                    <a:pt x="70" y="3322"/>
                  </a:cubicBezTo>
                  <a:cubicBezTo>
                    <a:pt x="70" y="3323"/>
                    <a:pt x="71" y="3326"/>
                    <a:pt x="72" y="3327"/>
                  </a:cubicBezTo>
                  <a:cubicBezTo>
                    <a:pt x="74" y="3330"/>
                    <a:pt x="75" y="3332"/>
                    <a:pt x="77" y="3335"/>
                  </a:cubicBezTo>
                  <a:lnTo>
                    <a:pt x="78" y="3339"/>
                  </a:lnTo>
                  <a:cubicBezTo>
                    <a:pt x="80" y="3342"/>
                    <a:pt x="81" y="3347"/>
                    <a:pt x="84" y="3350"/>
                  </a:cubicBezTo>
                  <a:cubicBezTo>
                    <a:pt x="86" y="3352"/>
                    <a:pt x="87" y="3355"/>
                    <a:pt x="89" y="3358"/>
                  </a:cubicBezTo>
                  <a:cubicBezTo>
                    <a:pt x="90" y="3360"/>
                    <a:pt x="92" y="3363"/>
                    <a:pt x="93" y="3364"/>
                  </a:cubicBezTo>
                  <a:cubicBezTo>
                    <a:pt x="95" y="3366"/>
                    <a:pt x="96" y="3369"/>
                    <a:pt x="96" y="3370"/>
                  </a:cubicBezTo>
                  <a:cubicBezTo>
                    <a:pt x="97" y="3372"/>
                    <a:pt x="97" y="3373"/>
                    <a:pt x="99" y="3375"/>
                  </a:cubicBezTo>
                  <a:cubicBezTo>
                    <a:pt x="103" y="3380"/>
                    <a:pt x="106" y="3386"/>
                    <a:pt x="111" y="3392"/>
                  </a:cubicBezTo>
                  <a:lnTo>
                    <a:pt x="115" y="3400"/>
                  </a:lnTo>
                  <a:cubicBezTo>
                    <a:pt x="117" y="3401"/>
                    <a:pt x="117" y="3401"/>
                    <a:pt x="118" y="3403"/>
                  </a:cubicBezTo>
                  <a:cubicBezTo>
                    <a:pt x="120" y="3406"/>
                    <a:pt x="121" y="3407"/>
                    <a:pt x="123" y="3408"/>
                  </a:cubicBezTo>
                  <a:cubicBezTo>
                    <a:pt x="124" y="3411"/>
                    <a:pt x="125" y="3414"/>
                    <a:pt x="128" y="3417"/>
                  </a:cubicBezTo>
                  <a:cubicBezTo>
                    <a:pt x="128" y="3417"/>
                    <a:pt x="130" y="3419"/>
                    <a:pt x="130" y="3419"/>
                  </a:cubicBezTo>
                  <a:cubicBezTo>
                    <a:pt x="131" y="3420"/>
                    <a:pt x="133" y="3423"/>
                    <a:pt x="134" y="3425"/>
                  </a:cubicBezTo>
                  <a:cubicBezTo>
                    <a:pt x="136" y="3428"/>
                    <a:pt x="139" y="3429"/>
                    <a:pt x="140" y="3431"/>
                  </a:cubicBezTo>
                  <a:lnTo>
                    <a:pt x="145" y="3436"/>
                  </a:lnTo>
                  <a:cubicBezTo>
                    <a:pt x="145" y="3438"/>
                    <a:pt x="146" y="3439"/>
                    <a:pt x="146" y="3439"/>
                  </a:cubicBezTo>
                  <a:cubicBezTo>
                    <a:pt x="149" y="3442"/>
                    <a:pt x="151" y="3445"/>
                    <a:pt x="153" y="3447"/>
                  </a:cubicBezTo>
                  <a:cubicBezTo>
                    <a:pt x="153" y="3448"/>
                    <a:pt x="155" y="3450"/>
                    <a:pt x="156" y="3451"/>
                  </a:cubicBezTo>
                  <a:cubicBezTo>
                    <a:pt x="158" y="3453"/>
                    <a:pt x="159" y="3454"/>
                    <a:pt x="161" y="3456"/>
                  </a:cubicBezTo>
                  <a:cubicBezTo>
                    <a:pt x="162" y="3459"/>
                    <a:pt x="164" y="3460"/>
                    <a:pt x="165" y="3461"/>
                  </a:cubicBezTo>
                  <a:cubicBezTo>
                    <a:pt x="167" y="3463"/>
                    <a:pt x="168" y="3464"/>
                    <a:pt x="170" y="3466"/>
                  </a:cubicBezTo>
                  <a:cubicBezTo>
                    <a:pt x="171" y="3469"/>
                    <a:pt x="174" y="3470"/>
                    <a:pt x="176" y="3472"/>
                  </a:cubicBezTo>
                  <a:lnTo>
                    <a:pt x="177" y="3473"/>
                  </a:lnTo>
                  <a:lnTo>
                    <a:pt x="181" y="3479"/>
                  </a:lnTo>
                  <a:cubicBezTo>
                    <a:pt x="184" y="3481"/>
                    <a:pt x="186" y="3484"/>
                    <a:pt x="189" y="3487"/>
                  </a:cubicBezTo>
                  <a:cubicBezTo>
                    <a:pt x="192" y="3488"/>
                    <a:pt x="193" y="3489"/>
                    <a:pt x="195" y="3492"/>
                  </a:cubicBezTo>
                  <a:lnTo>
                    <a:pt x="198" y="3494"/>
                  </a:lnTo>
                  <a:cubicBezTo>
                    <a:pt x="201" y="3497"/>
                    <a:pt x="202" y="3500"/>
                    <a:pt x="205" y="3501"/>
                  </a:cubicBezTo>
                  <a:lnTo>
                    <a:pt x="206" y="3503"/>
                  </a:lnTo>
                  <a:cubicBezTo>
                    <a:pt x="209" y="3506"/>
                    <a:pt x="212" y="3507"/>
                    <a:pt x="215" y="3510"/>
                  </a:cubicBezTo>
                  <a:lnTo>
                    <a:pt x="221" y="3516"/>
                  </a:lnTo>
                  <a:lnTo>
                    <a:pt x="230" y="3523"/>
                  </a:lnTo>
                  <a:cubicBezTo>
                    <a:pt x="232" y="3525"/>
                    <a:pt x="233" y="3526"/>
                    <a:pt x="234" y="3526"/>
                  </a:cubicBezTo>
                  <a:cubicBezTo>
                    <a:pt x="236" y="3528"/>
                    <a:pt x="239" y="3529"/>
                    <a:pt x="240" y="3531"/>
                  </a:cubicBezTo>
                  <a:cubicBezTo>
                    <a:pt x="242" y="3532"/>
                    <a:pt x="243" y="3534"/>
                    <a:pt x="245" y="3534"/>
                  </a:cubicBezTo>
                  <a:cubicBezTo>
                    <a:pt x="248" y="3537"/>
                    <a:pt x="251" y="3540"/>
                    <a:pt x="254" y="3541"/>
                  </a:cubicBezTo>
                  <a:cubicBezTo>
                    <a:pt x="257" y="3544"/>
                    <a:pt x="259" y="3545"/>
                    <a:pt x="264" y="3548"/>
                  </a:cubicBezTo>
                  <a:cubicBezTo>
                    <a:pt x="264" y="3548"/>
                    <a:pt x="264" y="3550"/>
                    <a:pt x="265" y="3550"/>
                  </a:cubicBezTo>
                  <a:cubicBezTo>
                    <a:pt x="267" y="3551"/>
                    <a:pt x="270" y="3553"/>
                    <a:pt x="273" y="3554"/>
                  </a:cubicBezTo>
                  <a:cubicBezTo>
                    <a:pt x="274" y="3556"/>
                    <a:pt x="276" y="3557"/>
                    <a:pt x="277" y="3559"/>
                  </a:cubicBezTo>
                  <a:cubicBezTo>
                    <a:pt x="279" y="3559"/>
                    <a:pt x="280" y="3560"/>
                    <a:pt x="280" y="3560"/>
                  </a:cubicBezTo>
                  <a:cubicBezTo>
                    <a:pt x="282" y="3562"/>
                    <a:pt x="285" y="3563"/>
                    <a:pt x="286" y="3565"/>
                  </a:cubicBezTo>
                  <a:cubicBezTo>
                    <a:pt x="289" y="3566"/>
                    <a:pt x="292" y="3568"/>
                    <a:pt x="295" y="3569"/>
                  </a:cubicBezTo>
                  <a:cubicBezTo>
                    <a:pt x="301" y="3573"/>
                    <a:pt x="308" y="3578"/>
                    <a:pt x="314" y="3581"/>
                  </a:cubicBezTo>
                  <a:cubicBezTo>
                    <a:pt x="315" y="3581"/>
                    <a:pt x="315" y="3582"/>
                    <a:pt x="315" y="3582"/>
                  </a:cubicBezTo>
                  <a:cubicBezTo>
                    <a:pt x="321" y="3585"/>
                    <a:pt x="327" y="3588"/>
                    <a:pt x="333" y="3591"/>
                  </a:cubicBezTo>
                  <a:cubicBezTo>
                    <a:pt x="338" y="3594"/>
                    <a:pt x="340" y="3595"/>
                    <a:pt x="343" y="3597"/>
                  </a:cubicBezTo>
                  <a:cubicBezTo>
                    <a:pt x="345" y="3597"/>
                    <a:pt x="346" y="3598"/>
                    <a:pt x="348" y="3600"/>
                  </a:cubicBezTo>
                  <a:cubicBezTo>
                    <a:pt x="351" y="3601"/>
                    <a:pt x="354" y="3601"/>
                    <a:pt x="357" y="3603"/>
                  </a:cubicBezTo>
                  <a:cubicBezTo>
                    <a:pt x="357" y="3604"/>
                    <a:pt x="357" y="3604"/>
                    <a:pt x="358" y="3604"/>
                  </a:cubicBezTo>
                  <a:cubicBezTo>
                    <a:pt x="364" y="3607"/>
                    <a:pt x="371" y="3610"/>
                    <a:pt x="379" y="3613"/>
                  </a:cubicBezTo>
                  <a:cubicBezTo>
                    <a:pt x="382" y="3615"/>
                    <a:pt x="383" y="3616"/>
                    <a:pt x="386" y="3618"/>
                  </a:cubicBezTo>
                  <a:cubicBezTo>
                    <a:pt x="389" y="3618"/>
                    <a:pt x="391" y="3619"/>
                    <a:pt x="392" y="3619"/>
                  </a:cubicBezTo>
                  <a:cubicBezTo>
                    <a:pt x="395" y="3621"/>
                    <a:pt x="396" y="3621"/>
                    <a:pt x="398" y="3622"/>
                  </a:cubicBezTo>
                  <a:cubicBezTo>
                    <a:pt x="399" y="3622"/>
                    <a:pt x="401" y="3623"/>
                    <a:pt x="402" y="3623"/>
                  </a:cubicBezTo>
                  <a:cubicBezTo>
                    <a:pt x="405" y="3625"/>
                    <a:pt x="408" y="3625"/>
                    <a:pt x="411" y="3626"/>
                  </a:cubicBezTo>
                  <a:cubicBezTo>
                    <a:pt x="419" y="3629"/>
                    <a:pt x="426" y="3632"/>
                    <a:pt x="433" y="3634"/>
                  </a:cubicBezTo>
                  <a:lnTo>
                    <a:pt x="435" y="3634"/>
                  </a:lnTo>
                  <a:cubicBezTo>
                    <a:pt x="438" y="3635"/>
                    <a:pt x="441" y="3637"/>
                    <a:pt x="444" y="3637"/>
                  </a:cubicBezTo>
                  <a:cubicBezTo>
                    <a:pt x="445" y="3638"/>
                    <a:pt x="447" y="3638"/>
                    <a:pt x="448" y="3638"/>
                  </a:cubicBezTo>
                  <a:cubicBezTo>
                    <a:pt x="451" y="3640"/>
                    <a:pt x="454" y="3640"/>
                    <a:pt x="455" y="3641"/>
                  </a:cubicBezTo>
                  <a:cubicBezTo>
                    <a:pt x="458" y="3643"/>
                    <a:pt x="461" y="3643"/>
                    <a:pt x="464" y="3644"/>
                  </a:cubicBezTo>
                  <a:lnTo>
                    <a:pt x="467" y="3644"/>
                  </a:lnTo>
                  <a:cubicBezTo>
                    <a:pt x="470" y="3646"/>
                    <a:pt x="473" y="3646"/>
                    <a:pt x="476" y="3647"/>
                  </a:cubicBezTo>
                  <a:cubicBezTo>
                    <a:pt x="477" y="3647"/>
                    <a:pt x="479" y="3647"/>
                    <a:pt x="480" y="3648"/>
                  </a:cubicBezTo>
                  <a:cubicBezTo>
                    <a:pt x="483" y="3648"/>
                    <a:pt x="488" y="3650"/>
                    <a:pt x="491" y="3650"/>
                  </a:cubicBezTo>
                  <a:cubicBezTo>
                    <a:pt x="492" y="3650"/>
                    <a:pt x="492" y="3651"/>
                    <a:pt x="492" y="3651"/>
                  </a:cubicBezTo>
                  <a:cubicBezTo>
                    <a:pt x="500" y="3653"/>
                    <a:pt x="508" y="3654"/>
                    <a:pt x="516" y="3656"/>
                  </a:cubicBezTo>
                  <a:cubicBezTo>
                    <a:pt x="517" y="3656"/>
                    <a:pt x="519" y="3656"/>
                    <a:pt x="520" y="3657"/>
                  </a:cubicBezTo>
                  <a:cubicBezTo>
                    <a:pt x="525" y="3657"/>
                    <a:pt x="528" y="3657"/>
                    <a:pt x="530" y="3659"/>
                  </a:cubicBezTo>
                  <a:lnTo>
                    <a:pt x="533" y="3659"/>
                  </a:lnTo>
                  <a:cubicBezTo>
                    <a:pt x="536" y="3660"/>
                    <a:pt x="541" y="3660"/>
                    <a:pt x="544" y="3660"/>
                  </a:cubicBezTo>
                  <a:cubicBezTo>
                    <a:pt x="545" y="3660"/>
                    <a:pt x="547" y="3660"/>
                    <a:pt x="547" y="3662"/>
                  </a:cubicBezTo>
                  <a:lnTo>
                    <a:pt x="555" y="3662"/>
                  </a:lnTo>
                  <a:cubicBezTo>
                    <a:pt x="557" y="3663"/>
                    <a:pt x="560" y="3663"/>
                    <a:pt x="563" y="3663"/>
                  </a:cubicBezTo>
                  <a:lnTo>
                    <a:pt x="572" y="3663"/>
                  </a:lnTo>
                  <a:cubicBezTo>
                    <a:pt x="576" y="3665"/>
                    <a:pt x="581" y="3665"/>
                    <a:pt x="585" y="3665"/>
                  </a:cubicBezTo>
                  <a:lnTo>
                    <a:pt x="589" y="3665"/>
                  </a:lnTo>
                  <a:cubicBezTo>
                    <a:pt x="591" y="3665"/>
                    <a:pt x="592" y="3666"/>
                    <a:pt x="594" y="3666"/>
                  </a:cubicBezTo>
                  <a:lnTo>
                    <a:pt x="663" y="3666"/>
                  </a:lnTo>
                  <a:cubicBezTo>
                    <a:pt x="669" y="3665"/>
                    <a:pt x="675" y="3665"/>
                    <a:pt x="681" y="3665"/>
                  </a:cubicBezTo>
                  <a:lnTo>
                    <a:pt x="691" y="3663"/>
                  </a:lnTo>
                  <a:cubicBezTo>
                    <a:pt x="694" y="3663"/>
                    <a:pt x="695" y="3662"/>
                    <a:pt x="698" y="3662"/>
                  </a:cubicBezTo>
                  <a:lnTo>
                    <a:pt x="706" y="3662"/>
                  </a:lnTo>
                  <a:cubicBezTo>
                    <a:pt x="716" y="3660"/>
                    <a:pt x="728" y="3659"/>
                    <a:pt x="738" y="3656"/>
                  </a:cubicBezTo>
                  <a:cubicBezTo>
                    <a:pt x="741" y="3656"/>
                    <a:pt x="745" y="3654"/>
                    <a:pt x="748" y="3654"/>
                  </a:cubicBezTo>
                  <a:cubicBezTo>
                    <a:pt x="757" y="3653"/>
                    <a:pt x="766" y="3650"/>
                    <a:pt x="776" y="3648"/>
                  </a:cubicBezTo>
                  <a:cubicBezTo>
                    <a:pt x="779" y="3647"/>
                    <a:pt x="782" y="3646"/>
                    <a:pt x="787" y="3646"/>
                  </a:cubicBezTo>
                  <a:cubicBezTo>
                    <a:pt x="790" y="3644"/>
                    <a:pt x="794" y="3643"/>
                    <a:pt x="797" y="3643"/>
                  </a:cubicBezTo>
                  <a:cubicBezTo>
                    <a:pt x="801" y="3641"/>
                    <a:pt x="806" y="3640"/>
                    <a:pt x="810" y="3638"/>
                  </a:cubicBezTo>
                  <a:cubicBezTo>
                    <a:pt x="813" y="3638"/>
                    <a:pt x="816" y="3637"/>
                    <a:pt x="819" y="3635"/>
                  </a:cubicBezTo>
                  <a:cubicBezTo>
                    <a:pt x="828" y="3634"/>
                    <a:pt x="835" y="3631"/>
                    <a:pt x="843" y="3628"/>
                  </a:cubicBezTo>
                  <a:cubicBezTo>
                    <a:pt x="847" y="3626"/>
                    <a:pt x="851" y="3625"/>
                    <a:pt x="856" y="3622"/>
                  </a:cubicBezTo>
                  <a:cubicBezTo>
                    <a:pt x="857" y="3622"/>
                    <a:pt x="859" y="3621"/>
                    <a:pt x="862" y="3621"/>
                  </a:cubicBezTo>
                  <a:cubicBezTo>
                    <a:pt x="868" y="3618"/>
                    <a:pt x="875" y="3615"/>
                    <a:pt x="882" y="3612"/>
                  </a:cubicBezTo>
                  <a:cubicBezTo>
                    <a:pt x="887" y="3609"/>
                    <a:pt x="893" y="3606"/>
                    <a:pt x="899" y="3604"/>
                  </a:cubicBezTo>
                  <a:cubicBezTo>
                    <a:pt x="902" y="3603"/>
                    <a:pt x="903" y="3601"/>
                    <a:pt x="904" y="3600"/>
                  </a:cubicBezTo>
                  <a:cubicBezTo>
                    <a:pt x="912" y="3597"/>
                    <a:pt x="919" y="3593"/>
                    <a:pt x="927" y="3590"/>
                  </a:cubicBezTo>
                  <a:cubicBezTo>
                    <a:pt x="937" y="3584"/>
                    <a:pt x="949" y="3578"/>
                    <a:pt x="959" y="3570"/>
                  </a:cubicBezTo>
                  <a:cubicBezTo>
                    <a:pt x="962" y="3569"/>
                    <a:pt x="965" y="3568"/>
                    <a:pt x="966" y="3566"/>
                  </a:cubicBezTo>
                  <a:cubicBezTo>
                    <a:pt x="969" y="3563"/>
                    <a:pt x="972" y="3562"/>
                    <a:pt x="975" y="3560"/>
                  </a:cubicBezTo>
                  <a:cubicBezTo>
                    <a:pt x="977" y="3559"/>
                    <a:pt x="980" y="3557"/>
                    <a:pt x="981" y="3556"/>
                  </a:cubicBezTo>
                  <a:cubicBezTo>
                    <a:pt x="984" y="3554"/>
                    <a:pt x="985" y="3553"/>
                    <a:pt x="988" y="3551"/>
                  </a:cubicBezTo>
                  <a:lnTo>
                    <a:pt x="1000" y="3542"/>
                  </a:lnTo>
                  <a:lnTo>
                    <a:pt x="1013" y="3532"/>
                  </a:lnTo>
                  <a:cubicBezTo>
                    <a:pt x="1015" y="3531"/>
                    <a:pt x="1018" y="3529"/>
                    <a:pt x="1019" y="3528"/>
                  </a:cubicBezTo>
                  <a:cubicBezTo>
                    <a:pt x="1021" y="3526"/>
                    <a:pt x="1022" y="3526"/>
                    <a:pt x="1025" y="3525"/>
                  </a:cubicBezTo>
                  <a:lnTo>
                    <a:pt x="1033" y="3517"/>
                  </a:lnTo>
                  <a:cubicBezTo>
                    <a:pt x="1036" y="3514"/>
                    <a:pt x="1040" y="3512"/>
                    <a:pt x="1043" y="3509"/>
                  </a:cubicBezTo>
                  <a:cubicBezTo>
                    <a:pt x="1046" y="3507"/>
                    <a:pt x="1047" y="3504"/>
                    <a:pt x="1050" y="3503"/>
                  </a:cubicBezTo>
                  <a:cubicBezTo>
                    <a:pt x="1052" y="3500"/>
                    <a:pt x="1055" y="3498"/>
                    <a:pt x="1056" y="3497"/>
                  </a:cubicBezTo>
                  <a:cubicBezTo>
                    <a:pt x="1065" y="3489"/>
                    <a:pt x="1072" y="3482"/>
                    <a:pt x="1080" y="3475"/>
                  </a:cubicBezTo>
                  <a:cubicBezTo>
                    <a:pt x="1081" y="3472"/>
                    <a:pt x="1083" y="3470"/>
                    <a:pt x="1084" y="3469"/>
                  </a:cubicBezTo>
                  <a:cubicBezTo>
                    <a:pt x="1086" y="3467"/>
                    <a:pt x="1087" y="3466"/>
                    <a:pt x="1089" y="3464"/>
                  </a:cubicBezTo>
                  <a:cubicBezTo>
                    <a:pt x="1090" y="3461"/>
                    <a:pt x="1092" y="3460"/>
                    <a:pt x="1094" y="3459"/>
                  </a:cubicBezTo>
                  <a:cubicBezTo>
                    <a:pt x="1094" y="3457"/>
                    <a:pt x="1096" y="3456"/>
                    <a:pt x="1097" y="3454"/>
                  </a:cubicBezTo>
                  <a:cubicBezTo>
                    <a:pt x="1102" y="3450"/>
                    <a:pt x="1106" y="3444"/>
                    <a:pt x="1111" y="3439"/>
                  </a:cubicBezTo>
                  <a:cubicBezTo>
                    <a:pt x="1112" y="3438"/>
                    <a:pt x="1114" y="3435"/>
                    <a:pt x="1115" y="3433"/>
                  </a:cubicBezTo>
                  <a:cubicBezTo>
                    <a:pt x="1117" y="3432"/>
                    <a:pt x="1118" y="3429"/>
                    <a:pt x="1119" y="3428"/>
                  </a:cubicBezTo>
                  <a:cubicBezTo>
                    <a:pt x="1121" y="3426"/>
                    <a:pt x="1124" y="3423"/>
                    <a:pt x="1125" y="3422"/>
                  </a:cubicBezTo>
                  <a:cubicBezTo>
                    <a:pt x="1125" y="3420"/>
                    <a:pt x="1125" y="3420"/>
                    <a:pt x="1127" y="3419"/>
                  </a:cubicBezTo>
                  <a:cubicBezTo>
                    <a:pt x="1128" y="3417"/>
                    <a:pt x="1130" y="3414"/>
                    <a:pt x="1133" y="3411"/>
                  </a:cubicBezTo>
                  <a:cubicBezTo>
                    <a:pt x="1134" y="3410"/>
                    <a:pt x="1136" y="3408"/>
                    <a:pt x="1136" y="3406"/>
                  </a:cubicBezTo>
                  <a:cubicBezTo>
                    <a:pt x="1137" y="3404"/>
                    <a:pt x="1139" y="3404"/>
                    <a:pt x="1139" y="3403"/>
                  </a:cubicBezTo>
                  <a:lnTo>
                    <a:pt x="1143" y="3395"/>
                  </a:lnTo>
                  <a:cubicBezTo>
                    <a:pt x="1146" y="3392"/>
                    <a:pt x="1147" y="3389"/>
                    <a:pt x="1149" y="3386"/>
                  </a:cubicBezTo>
                  <a:cubicBezTo>
                    <a:pt x="1152" y="3382"/>
                    <a:pt x="1155" y="3378"/>
                    <a:pt x="1158" y="3373"/>
                  </a:cubicBezTo>
                  <a:cubicBezTo>
                    <a:pt x="1159" y="3372"/>
                    <a:pt x="1161" y="3369"/>
                    <a:pt x="1162" y="3367"/>
                  </a:cubicBezTo>
                  <a:cubicBezTo>
                    <a:pt x="1164" y="3366"/>
                    <a:pt x="1164" y="3363"/>
                    <a:pt x="1165" y="3361"/>
                  </a:cubicBezTo>
                  <a:cubicBezTo>
                    <a:pt x="1167" y="3358"/>
                    <a:pt x="1168" y="3355"/>
                    <a:pt x="1170" y="3352"/>
                  </a:cubicBezTo>
                  <a:lnTo>
                    <a:pt x="1171" y="3352"/>
                  </a:lnTo>
                  <a:cubicBezTo>
                    <a:pt x="1173" y="3350"/>
                    <a:pt x="1174" y="3345"/>
                    <a:pt x="1175" y="3342"/>
                  </a:cubicBezTo>
                  <a:cubicBezTo>
                    <a:pt x="1180" y="3336"/>
                    <a:pt x="1183" y="3330"/>
                    <a:pt x="1186" y="3325"/>
                  </a:cubicBezTo>
                  <a:cubicBezTo>
                    <a:pt x="1186" y="3323"/>
                    <a:pt x="1187" y="3322"/>
                    <a:pt x="1187" y="3320"/>
                  </a:cubicBezTo>
                  <a:cubicBezTo>
                    <a:pt x="1192" y="3311"/>
                    <a:pt x="1196" y="3301"/>
                    <a:pt x="1200" y="3292"/>
                  </a:cubicBezTo>
                  <a:cubicBezTo>
                    <a:pt x="1203" y="3286"/>
                    <a:pt x="1205" y="3282"/>
                    <a:pt x="1208" y="3276"/>
                  </a:cubicBezTo>
                  <a:cubicBezTo>
                    <a:pt x="1212" y="3264"/>
                    <a:pt x="1217" y="3252"/>
                    <a:pt x="1221" y="3239"/>
                  </a:cubicBezTo>
                  <a:cubicBezTo>
                    <a:pt x="1221" y="3238"/>
                    <a:pt x="1223" y="3235"/>
                    <a:pt x="1223" y="3232"/>
                  </a:cubicBezTo>
                  <a:cubicBezTo>
                    <a:pt x="1224" y="3229"/>
                    <a:pt x="1224" y="3227"/>
                    <a:pt x="1226" y="3224"/>
                  </a:cubicBezTo>
                  <a:cubicBezTo>
                    <a:pt x="1226" y="3223"/>
                    <a:pt x="1227" y="3220"/>
                    <a:pt x="1227" y="3218"/>
                  </a:cubicBezTo>
                  <a:cubicBezTo>
                    <a:pt x="1230" y="3210"/>
                    <a:pt x="1231" y="3201"/>
                    <a:pt x="1234" y="3192"/>
                  </a:cubicBezTo>
                  <a:lnTo>
                    <a:pt x="1236" y="3182"/>
                  </a:lnTo>
                  <a:cubicBezTo>
                    <a:pt x="1237" y="3180"/>
                    <a:pt x="1237" y="3177"/>
                    <a:pt x="1237" y="3176"/>
                  </a:cubicBezTo>
                  <a:cubicBezTo>
                    <a:pt x="1239" y="3173"/>
                    <a:pt x="1239" y="3171"/>
                    <a:pt x="1239" y="3168"/>
                  </a:cubicBezTo>
                  <a:cubicBezTo>
                    <a:pt x="1239" y="3168"/>
                    <a:pt x="1240" y="3167"/>
                    <a:pt x="1240" y="3167"/>
                  </a:cubicBezTo>
                  <a:lnTo>
                    <a:pt x="1242" y="3155"/>
                  </a:lnTo>
                  <a:cubicBezTo>
                    <a:pt x="1242" y="3154"/>
                    <a:pt x="1243" y="3151"/>
                    <a:pt x="1243" y="3149"/>
                  </a:cubicBezTo>
                  <a:cubicBezTo>
                    <a:pt x="1243" y="3148"/>
                    <a:pt x="1243" y="3148"/>
                    <a:pt x="1243" y="3146"/>
                  </a:cubicBezTo>
                  <a:cubicBezTo>
                    <a:pt x="1245" y="3143"/>
                    <a:pt x="1245" y="3139"/>
                    <a:pt x="1245" y="3136"/>
                  </a:cubicBezTo>
                  <a:cubicBezTo>
                    <a:pt x="1246" y="3133"/>
                    <a:pt x="1246" y="3130"/>
                    <a:pt x="1246" y="3129"/>
                  </a:cubicBezTo>
                  <a:lnTo>
                    <a:pt x="1246" y="3127"/>
                  </a:lnTo>
                  <a:cubicBezTo>
                    <a:pt x="1246" y="3124"/>
                    <a:pt x="1248" y="3121"/>
                    <a:pt x="1248" y="3118"/>
                  </a:cubicBezTo>
                  <a:cubicBezTo>
                    <a:pt x="1249" y="3111"/>
                    <a:pt x="1249" y="3104"/>
                    <a:pt x="1251" y="3095"/>
                  </a:cubicBezTo>
                  <a:cubicBezTo>
                    <a:pt x="1251" y="3095"/>
                    <a:pt x="1251" y="3093"/>
                    <a:pt x="1251" y="3092"/>
                  </a:cubicBezTo>
                  <a:cubicBezTo>
                    <a:pt x="1252" y="3080"/>
                    <a:pt x="1252" y="3068"/>
                    <a:pt x="1252" y="3056"/>
                  </a:cubicBezTo>
                  <a:cubicBezTo>
                    <a:pt x="1252" y="3054"/>
                    <a:pt x="1252" y="3051"/>
                    <a:pt x="1252" y="3048"/>
                  </a:cubicBezTo>
                  <a:lnTo>
                    <a:pt x="1252" y="3040"/>
                  </a:lnTo>
                  <a:lnTo>
                    <a:pt x="1252" y="3034"/>
                  </a:lnTo>
                  <a:cubicBezTo>
                    <a:pt x="1252" y="3031"/>
                    <a:pt x="1252" y="3029"/>
                    <a:pt x="1252" y="3024"/>
                  </a:cubicBezTo>
                  <a:cubicBezTo>
                    <a:pt x="1252" y="3012"/>
                    <a:pt x="1251" y="2999"/>
                    <a:pt x="1251" y="2987"/>
                  </a:cubicBezTo>
                  <a:cubicBezTo>
                    <a:pt x="1251" y="2984"/>
                    <a:pt x="1249" y="2983"/>
                    <a:pt x="1249" y="2980"/>
                  </a:cubicBezTo>
                  <a:cubicBezTo>
                    <a:pt x="1249" y="2978"/>
                    <a:pt x="1249" y="2976"/>
                    <a:pt x="1249" y="2973"/>
                  </a:cubicBezTo>
                  <a:cubicBezTo>
                    <a:pt x="1249" y="2971"/>
                    <a:pt x="1249" y="2968"/>
                    <a:pt x="1248" y="2967"/>
                  </a:cubicBezTo>
                  <a:cubicBezTo>
                    <a:pt x="1248" y="2965"/>
                    <a:pt x="1248" y="2965"/>
                    <a:pt x="1248" y="2964"/>
                  </a:cubicBezTo>
                  <a:cubicBezTo>
                    <a:pt x="1248" y="2961"/>
                    <a:pt x="1246" y="2956"/>
                    <a:pt x="1246" y="2953"/>
                  </a:cubicBezTo>
                  <a:cubicBezTo>
                    <a:pt x="1246" y="2950"/>
                    <a:pt x="1246" y="2949"/>
                    <a:pt x="1245" y="2946"/>
                  </a:cubicBezTo>
                  <a:cubicBezTo>
                    <a:pt x="1245" y="2946"/>
                    <a:pt x="1245" y="2945"/>
                    <a:pt x="1245" y="2945"/>
                  </a:cubicBezTo>
                  <a:cubicBezTo>
                    <a:pt x="1245" y="2940"/>
                    <a:pt x="1243" y="2937"/>
                    <a:pt x="1243" y="2933"/>
                  </a:cubicBezTo>
                  <a:cubicBezTo>
                    <a:pt x="1243" y="2930"/>
                    <a:pt x="1242" y="2928"/>
                    <a:pt x="1242" y="2927"/>
                  </a:cubicBezTo>
                  <a:cubicBezTo>
                    <a:pt x="1242" y="2925"/>
                    <a:pt x="1242" y="2925"/>
                    <a:pt x="1242" y="2925"/>
                  </a:cubicBezTo>
                  <a:lnTo>
                    <a:pt x="1239" y="2914"/>
                  </a:lnTo>
                  <a:cubicBezTo>
                    <a:pt x="1239" y="2911"/>
                    <a:pt x="1239" y="2908"/>
                    <a:pt x="1237" y="2906"/>
                  </a:cubicBezTo>
                  <a:cubicBezTo>
                    <a:pt x="1237" y="2903"/>
                    <a:pt x="1237" y="2902"/>
                    <a:pt x="1236" y="2900"/>
                  </a:cubicBezTo>
                  <a:cubicBezTo>
                    <a:pt x="1236" y="2899"/>
                    <a:pt x="1236" y="2897"/>
                    <a:pt x="1236" y="2897"/>
                  </a:cubicBezTo>
                  <a:cubicBezTo>
                    <a:pt x="1234" y="2893"/>
                    <a:pt x="1234" y="2890"/>
                    <a:pt x="1233" y="2887"/>
                  </a:cubicBezTo>
                  <a:cubicBezTo>
                    <a:pt x="1233" y="2886"/>
                    <a:pt x="1233" y="2886"/>
                    <a:pt x="1233" y="2886"/>
                  </a:cubicBezTo>
                  <a:cubicBezTo>
                    <a:pt x="1231" y="2881"/>
                    <a:pt x="1231" y="2877"/>
                    <a:pt x="1230" y="2874"/>
                  </a:cubicBezTo>
                  <a:cubicBezTo>
                    <a:pt x="1228" y="2871"/>
                    <a:pt x="1228" y="2869"/>
                    <a:pt x="1228" y="2867"/>
                  </a:cubicBezTo>
                  <a:cubicBezTo>
                    <a:pt x="1227" y="2865"/>
                    <a:pt x="1227" y="2862"/>
                    <a:pt x="1226" y="2861"/>
                  </a:cubicBezTo>
                  <a:cubicBezTo>
                    <a:pt x="1226" y="2858"/>
                    <a:pt x="1224" y="2856"/>
                    <a:pt x="1224" y="2853"/>
                  </a:cubicBezTo>
                  <a:cubicBezTo>
                    <a:pt x="1224" y="2852"/>
                    <a:pt x="1223" y="2852"/>
                    <a:pt x="1223" y="2850"/>
                  </a:cubicBezTo>
                  <a:lnTo>
                    <a:pt x="1220" y="2840"/>
                  </a:lnTo>
                  <a:cubicBezTo>
                    <a:pt x="1218" y="2839"/>
                    <a:pt x="1218" y="2837"/>
                    <a:pt x="1217" y="2834"/>
                  </a:cubicBezTo>
                  <a:lnTo>
                    <a:pt x="1215" y="2828"/>
                  </a:lnTo>
                  <a:cubicBezTo>
                    <a:pt x="1215" y="2827"/>
                    <a:pt x="1214" y="2825"/>
                    <a:pt x="1214" y="2825"/>
                  </a:cubicBezTo>
                  <a:cubicBezTo>
                    <a:pt x="1212" y="2822"/>
                    <a:pt x="1211" y="2818"/>
                    <a:pt x="1211" y="2815"/>
                  </a:cubicBezTo>
                  <a:cubicBezTo>
                    <a:pt x="1209" y="2814"/>
                    <a:pt x="1209" y="2814"/>
                    <a:pt x="1209" y="2812"/>
                  </a:cubicBezTo>
                  <a:cubicBezTo>
                    <a:pt x="1115" y="2572"/>
                    <a:pt x="884" y="2414"/>
                    <a:pt x="626" y="2414"/>
                  </a:cubicBezTo>
                  <a:lnTo>
                    <a:pt x="620" y="2414"/>
                  </a:lnTo>
                  <a:lnTo>
                    <a:pt x="620" y="2411"/>
                  </a:lnTo>
                  <a:close/>
                  <a:moveTo>
                    <a:pt x="3891" y="2411"/>
                  </a:moveTo>
                  <a:cubicBezTo>
                    <a:pt x="3635" y="2414"/>
                    <a:pt x="3406" y="2572"/>
                    <a:pt x="3314" y="2811"/>
                  </a:cubicBezTo>
                  <a:cubicBezTo>
                    <a:pt x="3314" y="2811"/>
                    <a:pt x="3314" y="2811"/>
                    <a:pt x="3314" y="2812"/>
                  </a:cubicBezTo>
                  <a:cubicBezTo>
                    <a:pt x="3312" y="2814"/>
                    <a:pt x="3312" y="2815"/>
                    <a:pt x="3311" y="2816"/>
                  </a:cubicBezTo>
                  <a:cubicBezTo>
                    <a:pt x="3309" y="2824"/>
                    <a:pt x="3306" y="2830"/>
                    <a:pt x="3303" y="2837"/>
                  </a:cubicBezTo>
                  <a:cubicBezTo>
                    <a:pt x="3303" y="2839"/>
                    <a:pt x="3303" y="2840"/>
                    <a:pt x="3302" y="2841"/>
                  </a:cubicBezTo>
                  <a:cubicBezTo>
                    <a:pt x="3300" y="2844"/>
                    <a:pt x="3300" y="2847"/>
                    <a:pt x="3299" y="2850"/>
                  </a:cubicBezTo>
                  <a:cubicBezTo>
                    <a:pt x="3299" y="2850"/>
                    <a:pt x="3299" y="2852"/>
                    <a:pt x="3299" y="2852"/>
                  </a:cubicBezTo>
                  <a:cubicBezTo>
                    <a:pt x="3298" y="2855"/>
                    <a:pt x="3296" y="2858"/>
                    <a:pt x="3296" y="2862"/>
                  </a:cubicBezTo>
                  <a:cubicBezTo>
                    <a:pt x="3295" y="2867"/>
                    <a:pt x="3293" y="2869"/>
                    <a:pt x="3292" y="2874"/>
                  </a:cubicBezTo>
                  <a:cubicBezTo>
                    <a:pt x="3292" y="2874"/>
                    <a:pt x="3292" y="2875"/>
                    <a:pt x="3292" y="2875"/>
                  </a:cubicBezTo>
                  <a:cubicBezTo>
                    <a:pt x="3292" y="2878"/>
                    <a:pt x="3290" y="2881"/>
                    <a:pt x="3290" y="2884"/>
                  </a:cubicBezTo>
                  <a:cubicBezTo>
                    <a:pt x="3289" y="2886"/>
                    <a:pt x="3289" y="2887"/>
                    <a:pt x="3289" y="2890"/>
                  </a:cubicBezTo>
                  <a:cubicBezTo>
                    <a:pt x="3287" y="2890"/>
                    <a:pt x="3287" y="2892"/>
                    <a:pt x="3287" y="2893"/>
                  </a:cubicBezTo>
                  <a:cubicBezTo>
                    <a:pt x="3286" y="2900"/>
                    <a:pt x="3284" y="2908"/>
                    <a:pt x="3283" y="2915"/>
                  </a:cubicBezTo>
                  <a:cubicBezTo>
                    <a:pt x="3283" y="2918"/>
                    <a:pt x="3281" y="2921"/>
                    <a:pt x="3281" y="2922"/>
                  </a:cubicBezTo>
                  <a:cubicBezTo>
                    <a:pt x="3281" y="2924"/>
                    <a:pt x="3280" y="2925"/>
                    <a:pt x="3280" y="2928"/>
                  </a:cubicBezTo>
                  <a:cubicBezTo>
                    <a:pt x="3280" y="2928"/>
                    <a:pt x="3280" y="2930"/>
                    <a:pt x="3280" y="2930"/>
                  </a:cubicBezTo>
                  <a:cubicBezTo>
                    <a:pt x="3278" y="2939"/>
                    <a:pt x="3277" y="2948"/>
                    <a:pt x="3275" y="2956"/>
                  </a:cubicBezTo>
                  <a:cubicBezTo>
                    <a:pt x="3275" y="2956"/>
                    <a:pt x="3275" y="2956"/>
                    <a:pt x="3275" y="2958"/>
                  </a:cubicBezTo>
                  <a:lnTo>
                    <a:pt x="3274" y="2968"/>
                  </a:lnTo>
                  <a:cubicBezTo>
                    <a:pt x="3272" y="2989"/>
                    <a:pt x="3271" y="3011"/>
                    <a:pt x="3270" y="3031"/>
                  </a:cubicBezTo>
                  <a:lnTo>
                    <a:pt x="3270" y="3036"/>
                  </a:lnTo>
                  <a:lnTo>
                    <a:pt x="3270" y="3039"/>
                  </a:lnTo>
                  <a:lnTo>
                    <a:pt x="3270" y="3045"/>
                  </a:lnTo>
                  <a:lnTo>
                    <a:pt x="3270" y="3055"/>
                  </a:lnTo>
                  <a:lnTo>
                    <a:pt x="3270" y="3061"/>
                  </a:lnTo>
                  <a:cubicBezTo>
                    <a:pt x="3270" y="3064"/>
                    <a:pt x="3271" y="3065"/>
                    <a:pt x="3271" y="3068"/>
                  </a:cubicBezTo>
                  <a:cubicBezTo>
                    <a:pt x="3271" y="3076"/>
                    <a:pt x="3271" y="3083"/>
                    <a:pt x="3272" y="3090"/>
                  </a:cubicBezTo>
                  <a:cubicBezTo>
                    <a:pt x="3272" y="3092"/>
                    <a:pt x="3272" y="3093"/>
                    <a:pt x="3272" y="3095"/>
                  </a:cubicBezTo>
                  <a:cubicBezTo>
                    <a:pt x="3272" y="3098"/>
                    <a:pt x="3272" y="3099"/>
                    <a:pt x="3272" y="3102"/>
                  </a:cubicBezTo>
                  <a:cubicBezTo>
                    <a:pt x="3274" y="3105"/>
                    <a:pt x="3274" y="3107"/>
                    <a:pt x="3274" y="3110"/>
                  </a:cubicBezTo>
                  <a:cubicBezTo>
                    <a:pt x="3274" y="3111"/>
                    <a:pt x="3274" y="3112"/>
                    <a:pt x="3274" y="3114"/>
                  </a:cubicBezTo>
                  <a:cubicBezTo>
                    <a:pt x="3275" y="3118"/>
                    <a:pt x="3275" y="3121"/>
                    <a:pt x="3275" y="3124"/>
                  </a:cubicBezTo>
                  <a:cubicBezTo>
                    <a:pt x="3275" y="3126"/>
                    <a:pt x="3275" y="3127"/>
                    <a:pt x="3277" y="3129"/>
                  </a:cubicBezTo>
                  <a:cubicBezTo>
                    <a:pt x="3277" y="3130"/>
                    <a:pt x="3277" y="3132"/>
                    <a:pt x="3277" y="3135"/>
                  </a:cubicBezTo>
                  <a:cubicBezTo>
                    <a:pt x="3277" y="3137"/>
                    <a:pt x="3278" y="3140"/>
                    <a:pt x="3278" y="3143"/>
                  </a:cubicBezTo>
                  <a:cubicBezTo>
                    <a:pt x="3278" y="3146"/>
                    <a:pt x="3280" y="3149"/>
                    <a:pt x="3280" y="3151"/>
                  </a:cubicBezTo>
                  <a:cubicBezTo>
                    <a:pt x="3280" y="3152"/>
                    <a:pt x="3280" y="3152"/>
                    <a:pt x="3280" y="3152"/>
                  </a:cubicBezTo>
                  <a:cubicBezTo>
                    <a:pt x="3281" y="3157"/>
                    <a:pt x="3281" y="3160"/>
                    <a:pt x="3283" y="3164"/>
                  </a:cubicBezTo>
                  <a:cubicBezTo>
                    <a:pt x="3283" y="3164"/>
                    <a:pt x="3283" y="3165"/>
                    <a:pt x="3283" y="3165"/>
                  </a:cubicBezTo>
                  <a:cubicBezTo>
                    <a:pt x="3283" y="3168"/>
                    <a:pt x="3284" y="3170"/>
                    <a:pt x="3284" y="3173"/>
                  </a:cubicBezTo>
                  <a:cubicBezTo>
                    <a:pt x="3286" y="3176"/>
                    <a:pt x="3286" y="3179"/>
                    <a:pt x="3287" y="3182"/>
                  </a:cubicBezTo>
                  <a:lnTo>
                    <a:pt x="3289" y="3191"/>
                  </a:lnTo>
                  <a:cubicBezTo>
                    <a:pt x="3289" y="3192"/>
                    <a:pt x="3290" y="3193"/>
                    <a:pt x="3290" y="3193"/>
                  </a:cubicBezTo>
                  <a:cubicBezTo>
                    <a:pt x="3290" y="3196"/>
                    <a:pt x="3292" y="3201"/>
                    <a:pt x="3292" y="3204"/>
                  </a:cubicBezTo>
                  <a:cubicBezTo>
                    <a:pt x="3293" y="3205"/>
                    <a:pt x="3293" y="3207"/>
                    <a:pt x="3293" y="3208"/>
                  </a:cubicBezTo>
                  <a:cubicBezTo>
                    <a:pt x="3295" y="3210"/>
                    <a:pt x="3295" y="3213"/>
                    <a:pt x="3296" y="3216"/>
                  </a:cubicBezTo>
                  <a:cubicBezTo>
                    <a:pt x="3296" y="3217"/>
                    <a:pt x="3296" y="3220"/>
                    <a:pt x="3298" y="3221"/>
                  </a:cubicBezTo>
                  <a:lnTo>
                    <a:pt x="3299" y="3229"/>
                  </a:lnTo>
                  <a:cubicBezTo>
                    <a:pt x="3300" y="3230"/>
                    <a:pt x="3302" y="3233"/>
                    <a:pt x="3302" y="3236"/>
                  </a:cubicBezTo>
                  <a:cubicBezTo>
                    <a:pt x="3302" y="3238"/>
                    <a:pt x="3302" y="3238"/>
                    <a:pt x="3303" y="3239"/>
                  </a:cubicBezTo>
                  <a:cubicBezTo>
                    <a:pt x="3303" y="3242"/>
                    <a:pt x="3305" y="3246"/>
                    <a:pt x="3306" y="3249"/>
                  </a:cubicBezTo>
                  <a:cubicBezTo>
                    <a:pt x="3306" y="3251"/>
                    <a:pt x="3306" y="3251"/>
                    <a:pt x="3308" y="3252"/>
                  </a:cubicBezTo>
                  <a:cubicBezTo>
                    <a:pt x="3309" y="3258"/>
                    <a:pt x="3312" y="3266"/>
                    <a:pt x="3315" y="3273"/>
                  </a:cubicBezTo>
                  <a:cubicBezTo>
                    <a:pt x="3317" y="3276"/>
                    <a:pt x="3318" y="3279"/>
                    <a:pt x="3318" y="3280"/>
                  </a:cubicBezTo>
                  <a:cubicBezTo>
                    <a:pt x="3320" y="3282"/>
                    <a:pt x="3320" y="3282"/>
                    <a:pt x="3320" y="3282"/>
                  </a:cubicBezTo>
                  <a:cubicBezTo>
                    <a:pt x="3321" y="3285"/>
                    <a:pt x="3321" y="3286"/>
                    <a:pt x="3323" y="3289"/>
                  </a:cubicBezTo>
                  <a:cubicBezTo>
                    <a:pt x="3324" y="3294"/>
                    <a:pt x="3325" y="3297"/>
                    <a:pt x="3328" y="3301"/>
                  </a:cubicBezTo>
                  <a:cubicBezTo>
                    <a:pt x="3328" y="3301"/>
                    <a:pt x="3328" y="3301"/>
                    <a:pt x="3328" y="3302"/>
                  </a:cubicBezTo>
                  <a:cubicBezTo>
                    <a:pt x="3330" y="3305"/>
                    <a:pt x="3331" y="3308"/>
                    <a:pt x="3333" y="3311"/>
                  </a:cubicBezTo>
                  <a:cubicBezTo>
                    <a:pt x="3334" y="3313"/>
                    <a:pt x="3334" y="3316"/>
                    <a:pt x="3336" y="3317"/>
                  </a:cubicBezTo>
                  <a:cubicBezTo>
                    <a:pt x="3336" y="3319"/>
                    <a:pt x="3337" y="3320"/>
                    <a:pt x="3339" y="3322"/>
                  </a:cubicBezTo>
                  <a:cubicBezTo>
                    <a:pt x="3339" y="3325"/>
                    <a:pt x="3340" y="3326"/>
                    <a:pt x="3340" y="3327"/>
                  </a:cubicBezTo>
                  <a:cubicBezTo>
                    <a:pt x="3342" y="3330"/>
                    <a:pt x="3343" y="3333"/>
                    <a:pt x="3345" y="3336"/>
                  </a:cubicBezTo>
                  <a:lnTo>
                    <a:pt x="3348" y="3341"/>
                  </a:lnTo>
                  <a:cubicBezTo>
                    <a:pt x="3349" y="3344"/>
                    <a:pt x="3351" y="3347"/>
                    <a:pt x="3352" y="3350"/>
                  </a:cubicBezTo>
                  <a:cubicBezTo>
                    <a:pt x="3353" y="3350"/>
                    <a:pt x="3353" y="3350"/>
                    <a:pt x="3353" y="3351"/>
                  </a:cubicBezTo>
                  <a:cubicBezTo>
                    <a:pt x="3355" y="3352"/>
                    <a:pt x="3356" y="3355"/>
                    <a:pt x="3358" y="3358"/>
                  </a:cubicBezTo>
                  <a:cubicBezTo>
                    <a:pt x="3359" y="3361"/>
                    <a:pt x="3361" y="3363"/>
                    <a:pt x="3362" y="3364"/>
                  </a:cubicBezTo>
                  <a:cubicBezTo>
                    <a:pt x="3362" y="3367"/>
                    <a:pt x="3364" y="3369"/>
                    <a:pt x="3365" y="3370"/>
                  </a:cubicBezTo>
                  <a:cubicBezTo>
                    <a:pt x="3367" y="3372"/>
                    <a:pt x="3367" y="3373"/>
                    <a:pt x="3368" y="3375"/>
                  </a:cubicBezTo>
                  <a:cubicBezTo>
                    <a:pt x="3373" y="3380"/>
                    <a:pt x="3376" y="3386"/>
                    <a:pt x="3380" y="3392"/>
                  </a:cubicBezTo>
                  <a:lnTo>
                    <a:pt x="3384" y="3400"/>
                  </a:lnTo>
                  <a:cubicBezTo>
                    <a:pt x="3386" y="3401"/>
                    <a:pt x="3386" y="3403"/>
                    <a:pt x="3387" y="3404"/>
                  </a:cubicBezTo>
                  <a:cubicBezTo>
                    <a:pt x="3389" y="3406"/>
                    <a:pt x="3390" y="3407"/>
                    <a:pt x="3392" y="3410"/>
                  </a:cubicBezTo>
                  <a:cubicBezTo>
                    <a:pt x="3393" y="3411"/>
                    <a:pt x="3395" y="3414"/>
                    <a:pt x="3398" y="3417"/>
                  </a:cubicBezTo>
                  <a:cubicBezTo>
                    <a:pt x="3398" y="3417"/>
                    <a:pt x="3399" y="3419"/>
                    <a:pt x="3399" y="3419"/>
                  </a:cubicBezTo>
                  <a:cubicBezTo>
                    <a:pt x="3401" y="3422"/>
                    <a:pt x="3402" y="3423"/>
                    <a:pt x="3404" y="3426"/>
                  </a:cubicBezTo>
                  <a:cubicBezTo>
                    <a:pt x="3405" y="3428"/>
                    <a:pt x="3408" y="3429"/>
                    <a:pt x="3409" y="3432"/>
                  </a:cubicBezTo>
                  <a:lnTo>
                    <a:pt x="3414" y="3436"/>
                  </a:lnTo>
                  <a:cubicBezTo>
                    <a:pt x="3414" y="3438"/>
                    <a:pt x="3415" y="3439"/>
                    <a:pt x="3415" y="3441"/>
                  </a:cubicBezTo>
                  <a:cubicBezTo>
                    <a:pt x="3418" y="3442"/>
                    <a:pt x="3420" y="3445"/>
                    <a:pt x="3423" y="3448"/>
                  </a:cubicBezTo>
                  <a:cubicBezTo>
                    <a:pt x="3423" y="3450"/>
                    <a:pt x="3424" y="3451"/>
                    <a:pt x="3426" y="3453"/>
                  </a:cubicBezTo>
                  <a:cubicBezTo>
                    <a:pt x="3427" y="3454"/>
                    <a:pt x="3429" y="3456"/>
                    <a:pt x="3430" y="3457"/>
                  </a:cubicBezTo>
                  <a:cubicBezTo>
                    <a:pt x="3432" y="3459"/>
                    <a:pt x="3433" y="3460"/>
                    <a:pt x="3434" y="3461"/>
                  </a:cubicBezTo>
                  <a:cubicBezTo>
                    <a:pt x="3436" y="3463"/>
                    <a:pt x="3437" y="3466"/>
                    <a:pt x="3439" y="3467"/>
                  </a:cubicBezTo>
                  <a:cubicBezTo>
                    <a:pt x="3440" y="3469"/>
                    <a:pt x="3443" y="3470"/>
                    <a:pt x="3445" y="3472"/>
                  </a:cubicBezTo>
                  <a:lnTo>
                    <a:pt x="3446" y="3475"/>
                  </a:lnTo>
                  <a:cubicBezTo>
                    <a:pt x="3448" y="3476"/>
                    <a:pt x="3449" y="3478"/>
                    <a:pt x="3451" y="3479"/>
                  </a:cubicBezTo>
                  <a:cubicBezTo>
                    <a:pt x="3454" y="3482"/>
                    <a:pt x="3455" y="3484"/>
                    <a:pt x="3458" y="3487"/>
                  </a:cubicBezTo>
                  <a:cubicBezTo>
                    <a:pt x="3459" y="3488"/>
                    <a:pt x="3462" y="3491"/>
                    <a:pt x="3464" y="3492"/>
                  </a:cubicBezTo>
                  <a:lnTo>
                    <a:pt x="3467" y="3495"/>
                  </a:lnTo>
                  <a:cubicBezTo>
                    <a:pt x="3470" y="3497"/>
                    <a:pt x="3471" y="3500"/>
                    <a:pt x="3474" y="3501"/>
                  </a:cubicBezTo>
                  <a:lnTo>
                    <a:pt x="3476" y="3503"/>
                  </a:lnTo>
                  <a:cubicBezTo>
                    <a:pt x="3479" y="3506"/>
                    <a:pt x="3482" y="3509"/>
                    <a:pt x="3485" y="3510"/>
                  </a:cubicBezTo>
                  <a:lnTo>
                    <a:pt x="3490" y="3516"/>
                  </a:lnTo>
                  <a:lnTo>
                    <a:pt x="3499" y="3523"/>
                  </a:lnTo>
                  <a:cubicBezTo>
                    <a:pt x="3501" y="3525"/>
                    <a:pt x="3502" y="3526"/>
                    <a:pt x="3504" y="3528"/>
                  </a:cubicBezTo>
                  <a:cubicBezTo>
                    <a:pt x="3505" y="3529"/>
                    <a:pt x="3508" y="3531"/>
                    <a:pt x="3510" y="3532"/>
                  </a:cubicBezTo>
                  <a:cubicBezTo>
                    <a:pt x="3511" y="3532"/>
                    <a:pt x="3513" y="3534"/>
                    <a:pt x="3514" y="3535"/>
                  </a:cubicBezTo>
                  <a:cubicBezTo>
                    <a:pt x="3517" y="3537"/>
                    <a:pt x="3520" y="3540"/>
                    <a:pt x="3523" y="3541"/>
                  </a:cubicBezTo>
                  <a:cubicBezTo>
                    <a:pt x="3526" y="3544"/>
                    <a:pt x="3529" y="3547"/>
                    <a:pt x="3533" y="3548"/>
                  </a:cubicBezTo>
                  <a:cubicBezTo>
                    <a:pt x="3533" y="3550"/>
                    <a:pt x="3535" y="3550"/>
                    <a:pt x="3535" y="3550"/>
                  </a:cubicBezTo>
                  <a:cubicBezTo>
                    <a:pt x="3538" y="3551"/>
                    <a:pt x="3539" y="3554"/>
                    <a:pt x="3542" y="3556"/>
                  </a:cubicBezTo>
                  <a:cubicBezTo>
                    <a:pt x="3543" y="3557"/>
                    <a:pt x="3545" y="3557"/>
                    <a:pt x="3548" y="3559"/>
                  </a:cubicBezTo>
                  <a:cubicBezTo>
                    <a:pt x="3548" y="3560"/>
                    <a:pt x="3549" y="3560"/>
                    <a:pt x="3549" y="3562"/>
                  </a:cubicBezTo>
                  <a:cubicBezTo>
                    <a:pt x="3552" y="3563"/>
                    <a:pt x="3554" y="3563"/>
                    <a:pt x="3555" y="3565"/>
                  </a:cubicBezTo>
                  <a:cubicBezTo>
                    <a:pt x="3558" y="3566"/>
                    <a:pt x="3561" y="3569"/>
                    <a:pt x="3564" y="3570"/>
                  </a:cubicBezTo>
                  <a:cubicBezTo>
                    <a:pt x="3570" y="3573"/>
                    <a:pt x="3577" y="3578"/>
                    <a:pt x="3585" y="3582"/>
                  </a:cubicBezTo>
                  <a:cubicBezTo>
                    <a:pt x="3591" y="3585"/>
                    <a:pt x="3596" y="3590"/>
                    <a:pt x="3604" y="3593"/>
                  </a:cubicBezTo>
                  <a:cubicBezTo>
                    <a:pt x="3607" y="3594"/>
                    <a:pt x="3610" y="3595"/>
                    <a:pt x="3613" y="3597"/>
                  </a:cubicBezTo>
                  <a:cubicBezTo>
                    <a:pt x="3614" y="3598"/>
                    <a:pt x="3616" y="3600"/>
                    <a:pt x="3619" y="3600"/>
                  </a:cubicBezTo>
                  <a:cubicBezTo>
                    <a:pt x="3620" y="3601"/>
                    <a:pt x="3623" y="3603"/>
                    <a:pt x="3626" y="3604"/>
                  </a:cubicBezTo>
                  <a:lnTo>
                    <a:pt x="3627" y="3604"/>
                  </a:lnTo>
                  <a:cubicBezTo>
                    <a:pt x="3635" y="3607"/>
                    <a:pt x="3641" y="3610"/>
                    <a:pt x="3648" y="3613"/>
                  </a:cubicBezTo>
                  <a:cubicBezTo>
                    <a:pt x="3651" y="3615"/>
                    <a:pt x="3654" y="3616"/>
                    <a:pt x="3655" y="3618"/>
                  </a:cubicBezTo>
                  <a:cubicBezTo>
                    <a:pt x="3658" y="3618"/>
                    <a:pt x="3660" y="3619"/>
                    <a:pt x="3661" y="3619"/>
                  </a:cubicBezTo>
                  <a:cubicBezTo>
                    <a:pt x="3664" y="3621"/>
                    <a:pt x="3666" y="3621"/>
                    <a:pt x="3667" y="3622"/>
                  </a:cubicBezTo>
                  <a:cubicBezTo>
                    <a:pt x="3669" y="3622"/>
                    <a:pt x="3670" y="3623"/>
                    <a:pt x="3672" y="3623"/>
                  </a:cubicBezTo>
                  <a:lnTo>
                    <a:pt x="3680" y="3626"/>
                  </a:lnTo>
                  <a:cubicBezTo>
                    <a:pt x="3688" y="3629"/>
                    <a:pt x="3695" y="3632"/>
                    <a:pt x="3702" y="3634"/>
                  </a:cubicBezTo>
                  <a:cubicBezTo>
                    <a:pt x="3702" y="3634"/>
                    <a:pt x="3702" y="3634"/>
                    <a:pt x="3704" y="3635"/>
                  </a:cubicBezTo>
                  <a:cubicBezTo>
                    <a:pt x="3707" y="3635"/>
                    <a:pt x="3710" y="3637"/>
                    <a:pt x="3713" y="3638"/>
                  </a:cubicBezTo>
                  <a:cubicBezTo>
                    <a:pt x="3714" y="3638"/>
                    <a:pt x="3716" y="3638"/>
                    <a:pt x="3717" y="3640"/>
                  </a:cubicBezTo>
                  <a:cubicBezTo>
                    <a:pt x="3720" y="3640"/>
                    <a:pt x="3723" y="3641"/>
                    <a:pt x="3726" y="3641"/>
                  </a:cubicBezTo>
                  <a:cubicBezTo>
                    <a:pt x="3729" y="3643"/>
                    <a:pt x="3730" y="3643"/>
                    <a:pt x="3733" y="3644"/>
                  </a:cubicBezTo>
                  <a:lnTo>
                    <a:pt x="3738" y="3644"/>
                  </a:lnTo>
                  <a:cubicBezTo>
                    <a:pt x="3739" y="3646"/>
                    <a:pt x="3742" y="3646"/>
                    <a:pt x="3745" y="3647"/>
                  </a:cubicBezTo>
                  <a:cubicBezTo>
                    <a:pt x="3747" y="3647"/>
                    <a:pt x="3748" y="3647"/>
                    <a:pt x="3750" y="3648"/>
                  </a:cubicBezTo>
                  <a:cubicBezTo>
                    <a:pt x="3753" y="3648"/>
                    <a:pt x="3757" y="3650"/>
                    <a:pt x="3761" y="3650"/>
                  </a:cubicBezTo>
                  <a:cubicBezTo>
                    <a:pt x="3761" y="3650"/>
                    <a:pt x="3761" y="3651"/>
                    <a:pt x="3761" y="3651"/>
                  </a:cubicBezTo>
                  <a:cubicBezTo>
                    <a:pt x="3770" y="3653"/>
                    <a:pt x="3778" y="3654"/>
                    <a:pt x="3785" y="3656"/>
                  </a:cubicBezTo>
                  <a:cubicBezTo>
                    <a:pt x="3786" y="3656"/>
                    <a:pt x="3789" y="3656"/>
                    <a:pt x="3791" y="3657"/>
                  </a:cubicBezTo>
                  <a:cubicBezTo>
                    <a:pt x="3794" y="3657"/>
                    <a:pt x="3797" y="3657"/>
                    <a:pt x="3800" y="3659"/>
                  </a:cubicBezTo>
                  <a:lnTo>
                    <a:pt x="3803" y="3659"/>
                  </a:lnTo>
                  <a:cubicBezTo>
                    <a:pt x="3806" y="3659"/>
                    <a:pt x="3810" y="3660"/>
                    <a:pt x="3814" y="3660"/>
                  </a:cubicBezTo>
                  <a:lnTo>
                    <a:pt x="3816" y="3660"/>
                  </a:lnTo>
                  <a:cubicBezTo>
                    <a:pt x="3819" y="3662"/>
                    <a:pt x="3822" y="3662"/>
                    <a:pt x="3825" y="3662"/>
                  </a:cubicBezTo>
                  <a:cubicBezTo>
                    <a:pt x="3828" y="3662"/>
                    <a:pt x="3829" y="3663"/>
                    <a:pt x="3832" y="3663"/>
                  </a:cubicBezTo>
                  <a:lnTo>
                    <a:pt x="3842" y="3663"/>
                  </a:lnTo>
                  <a:lnTo>
                    <a:pt x="3854" y="3665"/>
                  </a:lnTo>
                  <a:lnTo>
                    <a:pt x="3859" y="3665"/>
                  </a:lnTo>
                  <a:cubicBezTo>
                    <a:pt x="3860" y="3665"/>
                    <a:pt x="3863" y="3666"/>
                    <a:pt x="3864" y="3666"/>
                  </a:cubicBezTo>
                  <a:lnTo>
                    <a:pt x="3895" y="3666"/>
                  </a:lnTo>
                  <a:cubicBezTo>
                    <a:pt x="3909" y="3666"/>
                    <a:pt x="3920" y="3666"/>
                    <a:pt x="3934" y="3665"/>
                  </a:cubicBezTo>
                  <a:cubicBezTo>
                    <a:pt x="3940" y="3665"/>
                    <a:pt x="3944" y="3665"/>
                    <a:pt x="3950" y="3663"/>
                  </a:cubicBezTo>
                  <a:lnTo>
                    <a:pt x="3960" y="3663"/>
                  </a:lnTo>
                  <a:cubicBezTo>
                    <a:pt x="3963" y="3662"/>
                    <a:pt x="3965" y="3662"/>
                    <a:pt x="3968" y="3662"/>
                  </a:cubicBezTo>
                  <a:cubicBezTo>
                    <a:pt x="3970" y="3662"/>
                    <a:pt x="3973" y="3660"/>
                    <a:pt x="3976" y="3660"/>
                  </a:cubicBezTo>
                  <a:cubicBezTo>
                    <a:pt x="3987" y="3659"/>
                    <a:pt x="3997" y="3657"/>
                    <a:pt x="4007" y="3656"/>
                  </a:cubicBezTo>
                  <a:cubicBezTo>
                    <a:pt x="4010" y="3654"/>
                    <a:pt x="4015" y="3654"/>
                    <a:pt x="4018" y="3653"/>
                  </a:cubicBezTo>
                  <a:cubicBezTo>
                    <a:pt x="4026" y="3651"/>
                    <a:pt x="4037" y="3650"/>
                    <a:pt x="4046" y="3647"/>
                  </a:cubicBezTo>
                  <a:cubicBezTo>
                    <a:pt x="4049" y="3647"/>
                    <a:pt x="4053" y="3646"/>
                    <a:pt x="4056" y="3644"/>
                  </a:cubicBezTo>
                  <a:cubicBezTo>
                    <a:pt x="4059" y="3644"/>
                    <a:pt x="4063" y="3643"/>
                    <a:pt x="4068" y="3641"/>
                  </a:cubicBezTo>
                  <a:cubicBezTo>
                    <a:pt x="4071" y="3641"/>
                    <a:pt x="4075" y="3640"/>
                    <a:pt x="4079" y="3638"/>
                  </a:cubicBezTo>
                  <a:cubicBezTo>
                    <a:pt x="4082" y="3637"/>
                    <a:pt x="4085" y="3637"/>
                    <a:pt x="4090" y="3635"/>
                  </a:cubicBezTo>
                  <a:cubicBezTo>
                    <a:pt x="4097" y="3632"/>
                    <a:pt x="4104" y="3629"/>
                    <a:pt x="4112" y="3626"/>
                  </a:cubicBezTo>
                  <a:cubicBezTo>
                    <a:pt x="4116" y="3625"/>
                    <a:pt x="4121" y="3623"/>
                    <a:pt x="4125" y="3622"/>
                  </a:cubicBezTo>
                  <a:cubicBezTo>
                    <a:pt x="4128" y="3621"/>
                    <a:pt x="4130" y="3621"/>
                    <a:pt x="4131" y="3619"/>
                  </a:cubicBezTo>
                  <a:cubicBezTo>
                    <a:pt x="4138" y="3616"/>
                    <a:pt x="4144" y="3615"/>
                    <a:pt x="4152" y="3610"/>
                  </a:cubicBezTo>
                  <a:cubicBezTo>
                    <a:pt x="4158" y="3609"/>
                    <a:pt x="4163" y="3606"/>
                    <a:pt x="4168" y="3603"/>
                  </a:cubicBezTo>
                  <a:cubicBezTo>
                    <a:pt x="4171" y="3601"/>
                    <a:pt x="4172" y="3601"/>
                    <a:pt x="4175" y="3600"/>
                  </a:cubicBezTo>
                  <a:cubicBezTo>
                    <a:pt x="4183" y="3595"/>
                    <a:pt x="4188" y="3593"/>
                    <a:pt x="4196" y="3588"/>
                  </a:cubicBezTo>
                  <a:cubicBezTo>
                    <a:pt x="4208" y="3582"/>
                    <a:pt x="4218" y="3576"/>
                    <a:pt x="4228" y="3570"/>
                  </a:cubicBezTo>
                  <a:cubicBezTo>
                    <a:pt x="4231" y="3568"/>
                    <a:pt x="4234" y="3566"/>
                    <a:pt x="4237" y="3565"/>
                  </a:cubicBezTo>
                  <a:cubicBezTo>
                    <a:pt x="4240" y="3563"/>
                    <a:pt x="4243" y="3562"/>
                    <a:pt x="4246" y="3559"/>
                  </a:cubicBezTo>
                  <a:cubicBezTo>
                    <a:pt x="4247" y="3557"/>
                    <a:pt x="4249" y="3556"/>
                    <a:pt x="4250" y="3554"/>
                  </a:cubicBezTo>
                  <a:cubicBezTo>
                    <a:pt x="4253" y="3553"/>
                    <a:pt x="4256" y="3551"/>
                    <a:pt x="4258" y="3550"/>
                  </a:cubicBezTo>
                  <a:lnTo>
                    <a:pt x="4269" y="3541"/>
                  </a:lnTo>
                  <a:cubicBezTo>
                    <a:pt x="4274" y="3538"/>
                    <a:pt x="4278" y="3535"/>
                    <a:pt x="4283" y="3531"/>
                  </a:cubicBezTo>
                  <a:cubicBezTo>
                    <a:pt x="4284" y="3529"/>
                    <a:pt x="4287" y="3528"/>
                    <a:pt x="4289" y="3526"/>
                  </a:cubicBezTo>
                  <a:cubicBezTo>
                    <a:pt x="4290" y="3525"/>
                    <a:pt x="4292" y="3523"/>
                    <a:pt x="4294" y="3523"/>
                  </a:cubicBezTo>
                  <a:lnTo>
                    <a:pt x="4302" y="3516"/>
                  </a:lnTo>
                  <a:cubicBezTo>
                    <a:pt x="4305" y="3513"/>
                    <a:pt x="4309" y="3510"/>
                    <a:pt x="4312" y="3507"/>
                  </a:cubicBezTo>
                  <a:cubicBezTo>
                    <a:pt x="4315" y="3506"/>
                    <a:pt x="4317" y="3503"/>
                    <a:pt x="4320" y="3501"/>
                  </a:cubicBezTo>
                  <a:cubicBezTo>
                    <a:pt x="4321" y="3498"/>
                    <a:pt x="4324" y="3497"/>
                    <a:pt x="4325" y="3495"/>
                  </a:cubicBezTo>
                  <a:cubicBezTo>
                    <a:pt x="4334" y="3488"/>
                    <a:pt x="4342" y="3481"/>
                    <a:pt x="4349" y="3473"/>
                  </a:cubicBezTo>
                  <a:cubicBezTo>
                    <a:pt x="4350" y="3470"/>
                    <a:pt x="4352" y="3469"/>
                    <a:pt x="4353" y="3467"/>
                  </a:cubicBezTo>
                  <a:cubicBezTo>
                    <a:pt x="4355" y="3466"/>
                    <a:pt x="4356" y="3464"/>
                    <a:pt x="4358" y="3463"/>
                  </a:cubicBezTo>
                  <a:cubicBezTo>
                    <a:pt x="4361" y="3460"/>
                    <a:pt x="4362" y="3459"/>
                    <a:pt x="4364" y="3457"/>
                  </a:cubicBezTo>
                  <a:cubicBezTo>
                    <a:pt x="4364" y="3456"/>
                    <a:pt x="4365" y="3454"/>
                    <a:pt x="4367" y="3453"/>
                  </a:cubicBezTo>
                  <a:cubicBezTo>
                    <a:pt x="4371" y="3448"/>
                    <a:pt x="4375" y="3442"/>
                    <a:pt x="4380" y="3438"/>
                  </a:cubicBezTo>
                  <a:lnTo>
                    <a:pt x="4384" y="3432"/>
                  </a:lnTo>
                  <a:cubicBezTo>
                    <a:pt x="4386" y="3431"/>
                    <a:pt x="4387" y="3428"/>
                    <a:pt x="4389" y="3426"/>
                  </a:cubicBezTo>
                  <a:cubicBezTo>
                    <a:pt x="4390" y="3423"/>
                    <a:pt x="4393" y="3422"/>
                    <a:pt x="4395" y="3419"/>
                  </a:cubicBezTo>
                  <a:cubicBezTo>
                    <a:pt x="4395" y="3419"/>
                    <a:pt x="4395" y="3417"/>
                    <a:pt x="4396" y="3417"/>
                  </a:cubicBezTo>
                  <a:cubicBezTo>
                    <a:pt x="4398" y="3414"/>
                    <a:pt x="4399" y="3413"/>
                    <a:pt x="4402" y="3410"/>
                  </a:cubicBezTo>
                  <a:cubicBezTo>
                    <a:pt x="4403" y="3408"/>
                    <a:pt x="4403" y="3406"/>
                    <a:pt x="4405" y="3404"/>
                  </a:cubicBezTo>
                  <a:cubicBezTo>
                    <a:pt x="4406" y="3403"/>
                    <a:pt x="4408" y="3401"/>
                    <a:pt x="4408" y="3400"/>
                  </a:cubicBezTo>
                  <a:lnTo>
                    <a:pt x="4412" y="3394"/>
                  </a:lnTo>
                  <a:cubicBezTo>
                    <a:pt x="4415" y="3391"/>
                    <a:pt x="4417" y="3388"/>
                    <a:pt x="4418" y="3385"/>
                  </a:cubicBezTo>
                  <a:cubicBezTo>
                    <a:pt x="4421" y="3380"/>
                    <a:pt x="4424" y="3376"/>
                    <a:pt x="4427" y="3370"/>
                  </a:cubicBezTo>
                  <a:cubicBezTo>
                    <a:pt x="4428" y="3369"/>
                    <a:pt x="4430" y="3367"/>
                    <a:pt x="4431" y="3364"/>
                  </a:cubicBezTo>
                  <a:cubicBezTo>
                    <a:pt x="4433" y="3363"/>
                    <a:pt x="4433" y="3361"/>
                    <a:pt x="4434" y="3358"/>
                  </a:cubicBezTo>
                  <a:cubicBezTo>
                    <a:pt x="4436" y="3355"/>
                    <a:pt x="4437" y="3354"/>
                    <a:pt x="4439" y="3351"/>
                  </a:cubicBezTo>
                  <a:cubicBezTo>
                    <a:pt x="4439" y="3350"/>
                    <a:pt x="4439" y="3350"/>
                    <a:pt x="4440" y="3350"/>
                  </a:cubicBezTo>
                  <a:cubicBezTo>
                    <a:pt x="4442" y="3347"/>
                    <a:pt x="4443" y="3344"/>
                    <a:pt x="4445" y="3341"/>
                  </a:cubicBezTo>
                  <a:cubicBezTo>
                    <a:pt x="4448" y="3335"/>
                    <a:pt x="4451" y="3329"/>
                    <a:pt x="4454" y="3323"/>
                  </a:cubicBezTo>
                  <a:cubicBezTo>
                    <a:pt x="4455" y="3322"/>
                    <a:pt x="4455" y="3319"/>
                    <a:pt x="4456" y="3317"/>
                  </a:cubicBezTo>
                  <a:cubicBezTo>
                    <a:pt x="4461" y="3308"/>
                    <a:pt x="4465" y="3299"/>
                    <a:pt x="4470" y="3289"/>
                  </a:cubicBezTo>
                  <a:cubicBezTo>
                    <a:pt x="4473" y="3285"/>
                    <a:pt x="4474" y="3279"/>
                    <a:pt x="4477" y="3273"/>
                  </a:cubicBezTo>
                  <a:cubicBezTo>
                    <a:pt x="4481" y="3261"/>
                    <a:pt x="4486" y="3249"/>
                    <a:pt x="4490" y="3236"/>
                  </a:cubicBezTo>
                  <a:cubicBezTo>
                    <a:pt x="4490" y="3235"/>
                    <a:pt x="4492" y="3232"/>
                    <a:pt x="4493" y="3229"/>
                  </a:cubicBezTo>
                  <a:cubicBezTo>
                    <a:pt x="4493" y="3226"/>
                    <a:pt x="4495" y="3224"/>
                    <a:pt x="4495" y="3221"/>
                  </a:cubicBezTo>
                  <a:cubicBezTo>
                    <a:pt x="4496" y="3220"/>
                    <a:pt x="4496" y="3217"/>
                    <a:pt x="4496" y="3216"/>
                  </a:cubicBezTo>
                  <a:cubicBezTo>
                    <a:pt x="4499" y="3207"/>
                    <a:pt x="4502" y="3198"/>
                    <a:pt x="4504" y="3189"/>
                  </a:cubicBezTo>
                  <a:cubicBezTo>
                    <a:pt x="4505" y="3186"/>
                    <a:pt x="4505" y="3182"/>
                    <a:pt x="4507" y="3179"/>
                  </a:cubicBezTo>
                  <a:cubicBezTo>
                    <a:pt x="4507" y="3177"/>
                    <a:pt x="4507" y="3174"/>
                    <a:pt x="4508" y="3173"/>
                  </a:cubicBezTo>
                  <a:cubicBezTo>
                    <a:pt x="4508" y="3170"/>
                    <a:pt x="4509" y="3168"/>
                    <a:pt x="4509" y="3165"/>
                  </a:cubicBezTo>
                  <a:cubicBezTo>
                    <a:pt x="4509" y="3165"/>
                    <a:pt x="4509" y="3164"/>
                    <a:pt x="4509" y="3164"/>
                  </a:cubicBezTo>
                  <a:lnTo>
                    <a:pt x="4512" y="3152"/>
                  </a:lnTo>
                  <a:cubicBezTo>
                    <a:pt x="4512" y="3151"/>
                    <a:pt x="4512" y="3148"/>
                    <a:pt x="4512" y="3146"/>
                  </a:cubicBezTo>
                  <a:cubicBezTo>
                    <a:pt x="4512" y="3145"/>
                    <a:pt x="4514" y="3145"/>
                    <a:pt x="4514" y="3143"/>
                  </a:cubicBezTo>
                  <a:cubicBezTo>
                    <a:pt x="4514" y="3140"/>
                    <a:pt x="4514" y="3136"/>
                    <a:pt x="4515" y="3133"/>
                  </a:cubicBezTo>
                  <a:cubicBezTo>
                    <a:pt x="4515" y="3130"/>
                    <a:pt x="4515" y="3129"/>
                    <a:pt x="4517" y="3126"/>
                  </a:cubicBezTo>
                  <a:cubicBezTo>
                    <a:pt x="4517" y="3126"/>
                    <a:pt x="4517" y="3126"/>
                    <a:pt x="4517" y="3124"/>
                  </a:cubicBezTo>
                  <a:cubicBezTo>
                    <a:pt x="4517" y="3121"/>
                    <a:pt x="4517" y="3118"/>
                    <a:pt x="4518" y="3117"/>
                  </a:cubicBezTo>
                  <a:cubicBezTo>
                    <a:pt x="4518" y="3108"/>
                    <a:pt x="4520" y="3101"/>
                    <a:pt x="4520" y="3092"/>
                  </a:cubicBezTo>
                  <a:cubicBezTo>
                    <a:pt x="4520" y="3092"/>
                    <a:pt x="4520" y="3090"/>
                    <a:pt x="4521" y="3090"/>
                  </a:cubicBezTo>
                  <a:cubicBezTo>
                    <a:pt x="4521" y="3079"/>
                    <a:pt x="4523" y="3067"/>
                    <a:pt x="4523" y="3055"/>
                  </a:cubicBezTo>
                  <a:cubicBezTo>
                    <a:pt x="4523" y="3051"/>
                    <a:pt x="4523" y="3048"/>
                    <a:pt x="4523" y="3045"/>
                  </a:cubicBezTo>
                  <a:lnTo>
                    <a:pt x="4523" y="3039"/>
                  </a:lnTo>
                  <a:lnTo>
                    <a:pt x="4523" y="3031"/>
                  </a:lnTo>
                  <a:cubicBezTo>
                    <a:pt x="4523" y="3029"/>
                    <a:pt x="4523" y="3026"/>
                    <a:pt x="4523" y="3023"/>
                  </a:cubicBezTo>
                  <a:cubicBezTo>
                    <a:pt x="4523" y="3009"/>
                    <a:pt x="4521" y="2996"/>
                    <a:pt x="4520" y="2984"/>
                  </a:cubicBezTo>
                  <a:cubicBezTo>
                    <a:pt x="4520" y="2981"/>
                    <a:pt x="4520" y="2980"/>
                    <a:pt x="4520" y="2978"/>
                  </a:cubicBezTo>
                  <a:cubicBezTo>
                    <a:pt x="4520" y="2976"/>
                    <a:pt x="4520" y="2973"/>
                    <a:pt x="4518" y="2971"/>
                  </a:cubicBezTo>
                  <a:cubicBezTo>
                    <a:pt x="4518" y="2968"/>
                    <a:pt x="4518" y="2967"/>
                    <a:pt x="4518" y="2964"/>
                  </a:cubicBezTo>
                  <a:cubicBezTo>
                    <a:pt x="4518" y="2964"/>
                    <a:pt x="4518" y="2962"/>
                    <a:pt x="4518" y="2961"/>
                  </a:cubicBezTo>
                  <a:cubicBezTo>
                    <a:pt x="4517" y="2958"/>
                    <a:pt x="4517" y="2955"/>
                    <a:pt x="4517" y="2950"/>
                  </a:cubicBezTo>
                  <a:cubicBezTo>
                    <a:pt x="4515" y="2949"/>
                    <a:pt x="4515" y="2946"/>
                    <a:pt x="4515" y="2943"/>
                  </a:cubicBezTo>
                  <a:cubicBezTo>
                    <a:pt x="4515" y="2943"/>
                    <a:pt x="4515" y="2942"/>
                    <a:pt x="4515" y="2942"/>
                  </a:cubicBezTo>
                  <a:cubicBezTo>
                    <a:pt x="4514" y="2939"/>
                    <a:pt x="4514" y="2934"/>
                    <a:pt x="4512" y="2930"/>
                  </a:cubicBezTo>
                  <a:cubicBezTo>
                    <a:pt x="4512" y="2928"/>
                    <a:pt x="4512" y="2927"/>
                    <a:pt x="4512" y="2924"/>
                  </a:cubicBezTo>
                  <a:cubicBezTo>
                    <a:pt x="4512" y="2924"/>
                    <a:pt x="4512" y="2924"/>
                    <a:pt x="4511" y="2922"/>
                  </a:cubicBezTo>
                  <a:lnTo>
                    <a:pt x="4509" y="2911"/>
                  </a:lnTo>
                  <a:cubicBezTo>
                    <a:pt x="4509" y="2909"/>
                    <a:pt x="4508" y="2906"/>
                    <a:pt x="4508" y="2903"/>
                  </a:cubicBezTo>
                  <a:cubicBezTo>
                    <a:pt x="4508" y="2902"/>
                    <a:pt x="4507" y="2900"/>
                    <a:pt x="4507" y="2897"/>
                  </a:cubicBezTo>
                  <a:cubicBezTo>
                    <a:pt x="4507" y="2896"/>
                    <a:pt x="4507" y="2896"/>
                    <a:pt x="4505" y="2895"/>
                  </a:cubicBezTo>
                  <a:cubicBezTo>
                    <a:pt x="4505" y="2892"/>
                    <a:pt x="4504" y="2887"/>
                    <a:pt x="4504" y="2884"/>
                  </a:cubicBezTo>
                  <a:cubicBezTo>
                    <a:pt x="4504" y="2884"/>
                    <a:pt x="4502" y="2883"/>
                    <a:pt x="4502" y="2883"/>
                  </a:cubicBezTo>
                  <a:cubicBezTo>
                    <a:pt x="4502" y="2878"/>
                    <a:pt x="4501" y="2875"/>
                    <a:pt x="4499" y="2871"/>
                  </a:cubicBezTo>
                  <a:cubicBezTo>
                    <a:pt x="4499" y="2869"/>
                    <a:pt x="4498" y="2867"/>
                    <a:pt x="4498" y="2864"/>
                  </a:cubicBezTo>
                  <a:cubicBezTo>
                    <a:pt x="4498" y="2862"/>
                    <a:pt x="4496" y="2861"/>
                    <a:pt x="4496" y="2858"/>
                  </a:cubicBezTo>
                  <a:cubicBezTo>
                    <a:pt x="4495" y="2856"/>
                    <a:pt x="4495" y="2853"/>
                    <a:pt x="4493" y="2850"/>
                  </a:cubicBezTo>
                  <a:cubicBezTo>
                    <a:pt x="4493" y="2850"/>
                    <a:pt x="4493" y="2849"/>
                    <a:pt x="4493" y="2849"/>
                  </a:cubicBezTo>
                  <a:lnTo>
                    <a:pt x="4489" y="2839"/>
                  </a:lnTo>
                  <a:cubicBezTo>
                    <a:pt x="4489" y="2836"/>
                    <a:pt x="4487" y="2834"/>
                    <a:pt x="4487" y="2833"/>
                  </a:cubicBezTo>
                  <a:lnTo>
                    <a:pt x="4484" y="2825"/>
                  </a:lnTo>
                  <a:cubicBezTo>
                    <a:pt x="4484" y="2825"/>
                    <a:pt x="4484" y="2824"/>
                    <a:pt x="4484" y="2822"/>
                  </a:cubicBezTo>
                  <a:cubicBezTo>
                    <a:pt x="4483" y="2819"/>
                    <a:pt x="4481" y="2816"/>
                    <a:pt x="4480" y="2812"/>
                  </a:cubicBezTo>
                  <a:cubicBezTo>
                    <a:pt x="4480" y="2812"/>
                    <a:pt x="4480" y="2811"/>
                    <a:pt x="4480" y="2811"/>
                  </a:cubicBezTo>
                  <a:cubicBezTo>
                    <a:pt x="4386" y="2571"/>
                    <a:pt x="4155" y="2411"/>
                    <a:pt x="3895" y="2411"/>
                  </a:cubicBezTo>
                  <a:close/>
                  <a:moveTo>
                    <a:pt x="7162" y="2411"/>
                  </a:moveTo>
                  <a:cubicBezTo>
                    <a:pt x="6905" y="2414"/>
                    <a:pt x="6677" y="2572"/>
                    <a:pt x="6584" y="2811"/>
                  </a:cubicBezTo>
                  <a:cubicBezTo>
                    <a:pt x="6584" y="2811"/>
                    <a:pt x="6584" y="2811"/>
                    <a:pt x="6584" y="2812"/>
                  </a:cubicBezTo>
                  <a:lnTo>
                    <a:pt x="6581" y="2816"/>
                  </a:lnTo>
                  <a:cubicBezTo>
                    <a:pt x="6579" y="2824"/>
                    <a:pt x="6577" y="2830"/>
                    <a:pt x="6574" y="2837"/>
                  </a:cubicBezTo>
                  <a:cubicBezTo>
                    <a:pt x="6574" y="2839"/>
                    <a:pt x="6573" y="2840"/>
                    <a:pt x="6573" y="2841"/>
                  </a:cubicBezTo>
                  <a:cubicBezTo>
                    <a:pt x="6571" y="2844"/>
                    <a:pt x="6571" y="2847"/>
                    <a:pt x="6570" y="2850"/>
                  </a:cubicBezTo>
                  <a:cubicBezTo>
                    <a:pt x="6570" y="2850"/>
                    <a:pt x="6570" y="2852"/>
                    <a:pt x="6570" y="2852"/>
                  </a:cubicBezTo>
                  <a:cubicBezTo>
                    <a:pt x="6568" y="2855"/>
                    <a:pt x="6567" y="2858"/>
                    <a:pt x="6565" y="2862"/>
                  </a:cubicBezTo>
                  <a:cubicBezTo>
                    <a:pt x="6565" y="2867"/>
                    <a:pt x="6564" y="2869"/>
                    <a:pt x="6562" y="2874"/>
                  </a:cubicBezTo>
                  <a:cubicBezTo>
                    <a:pt x="6562" y="2874"/>
                    <a:pt x="6562" y="2875"/>
                    <a:pt x="6562" y="2875"/>
                  </a:cubicBezTo>
                  <a:cubicBezTo>
                    <a:pt x="6561" y="2878"/>
                    <a:pt x="6561" y="2881"/>
                    <a:pt x="6559" y="2884"/>
                  </a:cubicBezTo>
                  <a:cubicBezTo>
                    <a:pt x="6559" y="2886"/>
                    <a:pt x="6559" y="2887"/>
                    <a:pt x="6558" y="2890"/>
                  </a:cubicBezTo>
                  <a:cubicBezTo>
                    <a:pt x="6558" y="2890"/>
                    <a:pt x="6558" y="2892"/>
                    <a:pt x="6558" y="2893"/>
                  </a:cubicBezTo>
                  <a:cubicBezTo>
                    <a:pt x="6556" y="2900"/>
                    <a:pt x="6553" y="2908"/>
                    <a:pt x="6552" y="2915"/>
                  </a:cubicBezTo>
                  <a:cubicBezTo>
                    <a:pt x="6552" y="2918"/>
                    <a:pt x="6552" y="2920"/>
                    <a:pt x="6551" y="2922"/>
                  </a:cubicBezTo>
                  <a:cubicBezTo>
                    <a:pt x="6551" y="2924"/>
                    <a:pt x="6551" y="2925"/>
                    <a:pt x="6551" y="2928"/>
                  </a:cubicBezTo>
                  <a:cubicBezTo>
                    <a:pt x="6551" y="2928"/>
                    <a:pt x="6551" y="2930"/>
                    <a:pt x="6551" y="2930"/>
                  </a:cubicBezTo>
                  <a:cubicBezTo>
                    <a:pt x="6549" y="2939"/>
                    <a:pt x="6548" y="2948"/>
                    <a:pt x="6546" y="2956"/>
                  </a:cubicBezTo>
                  <a:lnTo>
                    <a:pt x="6546" y="2958"/>
                  </a:lnTo>
                  <a:cubicBezTo>
                    <a:pt x="6546" y="2961"/>
                    <a:pt x="6545" y="2965"/>
                    <a:pt x="6545" y="2968"/>
                  </a:cubicBezTo>
                  <a:cubicBezTo>
                    <a:pt x="6542" y="2989"/>
                    <a:pt x="6540" y="3011"/>
                    <a:pt x="6540" y="3031"/>
                  </a:cubicBezTo>
                  <a:lnTo>
                    <a:pt x="6540" y="3036"/>
                  </a:lnTo>
                  <a:lnTo>
                    <a:pt x="6540" y="3039"/>
                  </a:lnTo>
                  <a:lnTo>
                    <a:pt x="6540" y="3045"/>
                  </a:lnTo>
                  <a:lnTo>
                    <a:pt x="6540" y="3056"/>
                  </a:lnTo>
                  <a:cubicBezTo>
                    <a:pt x="6540" y="3058"/>
                    <a:pt x="6540" y="3059"/>
                    <a:pt x="6542" y="3061"/>
                  </a:cubicBezTo>
                  <a:cubicBezTo>
                    <a:pt x="6542" y="3064"/>
                    <a:pt x="6542" y="3065"/>
                    <a:pt x="6542" y="3068"/>
                  </a:cubicBezTo>
                  <a:cubicBezTo>
                    <a:pt x="6542" y="3076"/>
                    <a:pt x="6542" y="3083"/>
                    <a:pt x="6543" y="3090"/>
                  </a:cubicBezTo>
                  <a:cubicBezTo>
                    <a:pt x="6543" y="3092"/>
                    <a:pt x="6543" y="3093"/>
                    <a:pt x="6543" y="3095"/>
                  </a:cubicBezTo>
                  <a:cubicBezTo>
                    <a:pt x="6543" y="3098"/>
                    <a:pt x="6543" y="3101"/>
                    <a:pt x="6545" y="3102"/>
                  </a:cubicBezTo>
                  <a:cubicBezTo>
                    <a:pt x="6545" y="3105"/>
                    <a:pt x="6545" y="3107"/>
                    <a:pt x="6545" y="3110"/>
                  </a:cubicBezTo>
                  <a:cubicBezTo>
                    <a:pt x="6545" y="3111"/>
                    <a:pt x="6545" y="3112"/>
                    <a:pt x="6546" y="3114"/>
                  </a:cubicBezTo>
                  <a:cubicBezTo>
                    <a:pt x="6546" y="3118"/>
                    <a:pt x="6546" y="3121"/>
                    <a:pt x="6546" y="3124"/>
                  </a:cubicBezTo>
                  <a:cubicBezTo>
                    <a:pt x="6548" y="3126"/>
                    <a:pt x="6548" y="3127"/>
                    <a:pt x="6548" y="3129"/>
                  </a:cubicBezTo>
                  <a:cubicBezTo>
                    <a:pt x="6548" y="3130"/>
                    <a:pt x="6548" y="3132"/>
                    <a:pt x="6548" y="3135"/>
                  </a:cubicBezTo>
                  <a:cubicBezTo>
                    <a:pt x="6549" y="3137"/>
                    <a:pt x="6549" y="3140"/>
                    <a:pt x="6549" y="3143"/>
                  </a:cubicBezTo>
                  <a:cubicBezTo>
                    <a:pt x="6551" y="3146"/>
                    <a:pt x="6551" y="3149"/>
                    <a:pt x="6551" y="3151"/>
                  </a:cubicBezTo>
                  <a:cubicBezTo>
                    <a:pt x="6551" y="3152"/>
                    <a:pt x="6552" y="3152"/>
                    <a:pt x="6552" y="3152"/>
                  </a:cubicBezTo>
                  <a:cubicBezTo>
                    <a:pt x="6552" y="3157"/>
                    <a:pt x="6553" y="3160"/>
                    <a:pt x="6553" y="3164"/>
                  </a:cubicBezTo>
                  <a:cubicBezTo>
                    <a:pt x="6553" y="3164"/>
                    <a:pt x="6553" y="3165"/>
                    <a:pt x="6553" y="3165"/>
                  </a:cubicBezTo>
                  <a:cubicBezTo>
                    <a:pt x="6555" y="3168"/>
                    <a:pt x="6555" y="3170"/>
                    <a:pt x="6555" y="3173"/>
                  </a:cubicBezTo>
                  <a:cubicBezTo>
                    <a:pt x="6556" y="3176"/>
                    <a:pt x="6556" y="3179"/>
                    <a:pt x="6558" y="3182"/>
                  </a:cubicBezTo>
                  <a:lnTo>
                    <a:pt x="6559" y="3191"/>
                  </a:lnTo>
                  <a:cubicBezTo>
                    <a:pt x="6561" y="3192"/>
                    <a:pt x="6561" y="3193"/>
                    <a:pt x="6561" y="3193"/>
                  </a:cubicBezTo>
                  <a:cubicBezTo>
                    <a:pt x="6561" y="3196"/>
                    <a:pt x="6562" y="3201"/>
                    <a:pt x="6564" y="3204"/>
                  </a:cubicBezTo>
                  <a:cubicBezTo>
                    <a:pt x="6564" y="3205"/>
                    <a:pt x="6564" y="3207"/>
                    <a:pt x="6564" y="3208"/>
                  </a:cubicBezTo>
                  <a:cubicBezTo>
                    <a:pt x="6565" y="3210"/>
                    <a:pt x="6565" y="3213"/>
                    <a:pt x="6567" y="3216"/>
                  </a:cubicBezTo>
                  <a:cubicBezTo>
                    <a:pt x="6567" y="3217"/>
                    <a:pt x="6568" y="3220"/>
                    <a:pt x="6568" y="3221"/>
                  </a:cubicBezTo>
                  <a:lnTo>
                    <a:pt x="6571" y="3229"/>
                  </a:lnTo>
                  <a:cubicBezTo>
                    <a:pt x="6571" y="3230"/>
                    <a:pt x="6573" y="3233"/>
                    <a:pt x="6573" y="3236"/>
                  </a:cubicBezTo>
                  <a:cubicBezTo>
                    <a:pt x="6574" y="3238"/>
                    <a:pt x="6574" y="3238"/>
                    <a:pt x="6574" y="3239"/>
                  </a:cubicBezTo>
                  <a:cubicBezTo>
                    <a:pt x="6576" y="3242"/>
                    <a:pt x="6577" y="3246"/>
                    <a:pt x="6577" y="3249"/>
                  </a:cubicBezTo>
                  <a:cubicBezTo>
                    <a:pt x="6579" y="3251"/>
                    <a:pt x="6579" y="3251"/>
                    <a:pt x="6579" y="3251"/>
                  </a:cubicBezTo>
                  <a:cubicBezTo>
                    <a:pt x="6581" y="3258"/>
                    <a:pt x="6583" y="3266"/>
                    <a:pt x="6586" y="3273"/>
                  </a:cubicBezTo>
                  <a:cubicBezTo>
                    <a:pt x="6587" y="3274"/>
                    <a:pt x="6589" y="3277"/>
                    <a:pt x="6590" y="3280"/>
                  </a:cubicBezTo>
                  <a:cubicBezTo>
                    <a:pt x="6590" y="3280"/>
                    <a:pt x="6590" y="3282"/>
                    <a:pt x="6590" y="3282"/>
                  </a:cubicBezTo>
                  <a:cubicBezTo>
                    <a:pt x="6592" y="3285"/>
                    <a:pt x="6592" y="3286"/>
                    <a:pt x="6593" y="3289"/>
                  </a:cubicBezTo>
                  <a:cubicBezTo>
                    <a:pt x="6595" y="3292"/>
                    <a:pt x="6598" y="3297"/>
                    <a:pt x="6599" y="3301"/>
                  </a:cubicBezTo>
                  <a:cubicBezTo>
                    <a:pt x="6601" y="3305"/>
                    <a:pt x="6602" y="3308"/>
                    <a:pt x="6604" y="3311"/>
                  </a:cubicBezTo>
                  <a:cubicBezTo>
                    <a:pt x="6605" y="3313"/>
                    <a:pt x="6605" y="3316"/>
                    <a:pt x="6606" y="3317"/>
                  </a:cubicBezTo>
                  <a:cubicBezTo>
                    <a:pt x="6608" y="3319"/>
                    <a:pt x="6608" y="3320"/>
                    <a:pt x="6609" y="3322"/>
                  </a:cubicBezTo>
                  <a:cubicBezTo>
                    <a:pt x="6609" y="3323"/>
                    <a:pt x="6611" y="3325"/>
                    <a:pt x="6611" y="3327"/>
                  </a:cubicBezTo>
                  <a:cubicBezTo>
                    <a:pt x="6612" y="3330"/>
                    <a:pt x="6614" y="3332"/>
                    <a:pt x="6615" y="3335"/>
                  </a:cubicBezTo>
                  <a:cubicBezTo>
                    <a:pt x="6617" y="3336"/>
                    <a:pt x="6617" y="3338"/>
                    <a:pt x="6618" y="3339"/>
                  </a:cubicBezTo>
                  <a:cubicBezTo>
                    <a:pt x="6620" y="3342"/>
                    <a:pt x="6621" y="3345"/>
                    <a:pt x="6623" y="3348"/>
                  </a:cubicBezTo>
                  <a:cubicBezTo>
                    <a:pt x="6624" y="3350"/>
                    <a:pt x="6624" y="3350"/>
                    <a:pt x="6624" y="3350"/>
                  </a:cubicBezTo>
                  <a:cubicBezTo>
                    <a:pt x="6626" y="3352"/>
                    <a:pt x="6627" y="3355"/>
                    <a:pt x="6629" y="3358"/>
                  </a:cubicBezTo>
                  <a:cubicBezTo>
                    <a:pt x="6630" y="3360"/>
                    <a:pt x="6632" y="3361"/>
                    <a:pt x="6633" y="3364"/>
                  </a:cubicBezTo>
                  <a:cubicBezTo>
                    <a:pt x="6633" y="3366"/>
                    <a:pt x="6634" y="3369"/>
                    <a:pt x="6636" y="3370"/>
                  </a:cubicBezTo>
                  <a:cubicBezTo>
                    <a:pt x="6637" y="3372"/>
                    <a:pt x="6637" y="3373"/>
                    <a:pt x="6639" y="3373"/>
                  </a:cubicBezTo>
                  <a:cubicBezTo>
                    <a:pt x="6643" y="3380"/>
                    <a:pt x="6646" y="3386"/>
                    <a:pt x="6651" y="3392"/>
                  </a:cubicBezTo>
                  <a:lnTo>
                    <a:pt x="6655" y="3398"/>
                  </a:lnTo>
                  <a:cubicBezTo>
                    <a:pt x="6657" y="3400"/>
                    <a:pt x="6657" y="3401"/>
                    <a:pt x="6658" y="3403"/>
                  </a:cubicBezTo>
                  <a:cubicBezTo>
                    <a:pt x="6659" y="3404"/>
                    <a:pt x="6661" y="3407"/>
                    <a:pt x="6662" y="3408"/>
                  </a:cubicBezTo>
                  <a:cubicBezTo>
                    <a:pt x="6664" y="3411"/>
                    <a:pt x="6665" y="3414"/>
                    <a:pt x="6668" y="3416"/>
                  </a:cubicBezTo>
                  <a:cubicBezTo>
                    <a:pt x="6668" y="3417"/>
                    <a:pt x="6670" y="3417"/>
                    <a:pt x="6670" y="3419"/>
                  </a:cubicBezTo>
                  <a:cubicBezTo>
                    <a:pt x="6671" y="3420"/>
                    <a:pt x="6673" y="3423"/>
                    <a:pt x="6674" y="3425"/>
                  </a:cubicBezTo>
                  <a:cubicBezTo>
                    <a:pt x="6676" y="3426"/>
                    <a:pt x="6679" y="3429"/>
                    <a:pt x="6680" y="3431"/>
                  </a:cubicBezTo>
                  <a:lnTo>
                    <a:pt x="6685" y="3436"/>
                  </a:lnTo>
                  <a:cubicBezTo>
                    <a:pt x="6685" y="3438"/>
                    <a:pt x="6686" y="3438"/>
                    <a:pt x="6686" y="3439"/>
                  </a:cubicBezTo>
                  <a:cubicBezTo>
                    <a:pt x="6689" y="3442"/>
                    <a:pt x="6690" y="3444"/>
                    <a:pt x="6693" y="3447"/>
                  </a:cubicBezTo>
                  <a:cubicBezTo>
                    <a:pt x="6693" y="3448"/>
                    <a:pt x="6695" y="3450"/>
                    <a:pt x="6696" y="3451"/>
                  </a:cubicBezTo>
                  <a:cubicBezTo>
                    <a:pt x="6698" y="3453"/>
                    <a:pt x="6699" y="3454"/>
                    <a:pt x="6701" y="3456"/>
                  </a:cubicBezTo>
                  <a:cubicBezTo>
                    <a:pt x="6702" y="3457"/>
                    <a:pt x="6704" y="3460"/>
                    <a:pt x="6705" y="3461"/>
                  </a:cubicBezTo>
                  <a:cubicBezTo>
                    <a:pt x="6707" y="3463"/>
                    <a:pt x="6708" y="3464"/>
                    <a:pt x="6710" y="3466"/>
                  </a:cubicBezTo>
                  <a:cubicBezTo>
                    <a:pt x="6711" y="3467"/>
                    <a:pt x="6713" y="3470"/>
                    <a:pt x="6714" y="3472"/>
                  </a:cubicBezTo>
                  <a:lnTo>
                    <a:pt x="6717" y="3473"/>
                  </a:lnTo>
                  <a:cubicBezTo>
                    <a:pt x="6718" y="3475"/>
                    <a:pt x="6720" y="3476"/>
                    <a:pt x="6721" y="3479"/>
                  </a:cubicBezTo>
                  <a:lnTo>
                    <a:pt x="6729" y="3485"/>
                  </a:lnTo>
                  <a:cubicBezTo>
                    <a:pt x="6730" y="3488"/>
                    <a:pt x="6733" y="3489"/>
                    <a:pt x="6735" y="3492"/>
                  </a:cubicBezTo>
                  <a:lnTo>
                    <a:pt x="6738" y="3494"/>
                  </a:lnTo>
                  <a:cubicBezTo>
                    <a:pt x="6739" y="3497"/>
                    <a:pt x="6742" y="3498"/>
                    <a:pt x="6745" y="3501"/>
                  </a:cubicBezTo>
                  <a:lnTo>
                    <a:pt x="6746" y="3503"/>
                  </a:lnTo>
                  <a:cubicBezTo>
                    <a:pt x="6749" y="3506"/>
                    <a:pt x="6752" y="3507"/>
                    <a:pt x="6754" y="3510"/>
                  </a:cubicBezTo>
                  <a:lnTo>
                    <a:pt x="6761" y="3516"/>
                  </a:lnTo>
                  <a:lnTo>
                    <a:pt x="6768" y="3522"/>
                  </a:lnTo>
                  <a:cubicBezTo>
                    <a:pt x="6771" y="3523"/>
                    <a:pt x="6773" y="3525"/>
                    <a:pt x="6774" y="3526"/>
                  </a:cubicBezTo>
                  <a:cubicBezTo>
                    <a:pt x="6776" y="3528"/>
                    <a:pt x="6777" y="3529"/>
                    <a:pt x="6780" y="3531"/>
                  </a:cubicBezTo>
                  <a:cubicBezTo>
                    <a:pt x="6782" y="3532"/>
                    <a:pt x="6783" y="3532"/>
                    <a:pt x="6783" y="3534"/>
                  </a:cubicBezTo>
                  <a:cubicBezTo>
                    <a:pt x="6786" y="3537"/>
                    <a:pt x="6791" y="3538"/>
                    <a:pt x="6794" y="3541"/>
                  </a:cubicBezTo>
                  <a:cubicBezTo>
                    <a:pt x="6796" y="3544"/>
                    <a:pt x="6799" y="3545"/>
                    <a:pt x="6804" y="3548"/>
                  </a:cubicBezTo>
                  <a:cubicBezTo>
                    <a:pt x="6804" y="3548"/>
                    <a:pt x="6804" y="3548"/>
                    <a:pt x="6805" y="3550"/>
                  </a:cubicBezTo>
                  <a:cubicBezTo>
                    <a:pt x="6807" y="3551"/>
                    <a:pt x="6810" y="3553"/>
                    <a:pt x="6813" y="3554"/>
                  </a:cubicBezTo>
                  <a:cubicBezTo>
                    <a:pt x="6814" y="3556"/>
                    <a:pt x="6816" y="3557"/>
                    <a:pt x="6817" y="3559"/>
                  </a:cubicBezTo>
                  <a:cubicBezTo>
                    <a:pt x="6819" y="3559"/>
                    <a:pt x="6820" y="3560"/>
                    <a:pt x="6820" y="3560"/>
                  </a:cubicBezTo>
                  <a:cubicBezTo>
                    <a:pt x="6821" y="3562"/>
                    <a:pt x="6824" y="3563"/>
                    <a:pt x="6826" y="3565"/>
                  </a:cubicBezTo>
                  <a:cubicBezTo>
                    <a:pt x="6829" y="3566"/>
                    <a:pt x="6832" y="3568"/>
                    <a:pt x="6835" y="3569"/>
                  </a:cubicBezTo>
                  <a:cubicBezTo>
                    <a:pt x="6841" y="3573"/>
                    <a:pt x="6848" y="3578"/>
                    <a:pt x="6854" y="3582"/>
                  </a:cubicBezTo>
                  <a:lnTo>
                    <a:pt x="6855" y="3582"/>
                  </a:lnTo>
                  <a:cubicBezTo>
                    <a:pt x="6861" y="3585"/>
                    <a:pt x="6867" y="3590"/>
                    <a:pt x="6873" y="3593"/>
                  </a:cubicBezTo>
                  <a:cubicBezTo>
                    <a:pt x="6877" y="3594"/>
                    <a:pt x="6880" y="3595"/>
                    <a:pt x="6883" y="3597"/>
                  </a:cubicBezTo>
                  <a:cubicBezTo>
                    <a:pt x="6885" y="3598"/>
                    <a:pt x="6886" y="3600"/>
                    <a:pt x="6888" y="3600"/>
                  </a:cubicBezTo>
                  <a:cubicBezTo>
                    <a:pt x="6891" y="3601"/>
                    <a:pt x="6894" y="3603"/>
                    <a:pt x="6897" y="3604"/>
                  </a:cubicBezTo>
                  <a:lnTo>
                    <a:pt x="6898" y="3604"/>
                  </a:lnTo>
                  <a:cubicBezTo>
                    <a:pt x="6904" y="3607"/>
                    <a:pt x="6911" y="3610"/>
                    <a:pt x="6919" y="3613"/>
                  </a:cubicBezTo>
                  <a:cubicBezTo>
                    <a:pt x="6922" y="3615"/>
                    <a:pt x="6923" y="3616"/>
                    <a:pt x="6926" y="3618"/>
                  </a:cubicBezTo>
                  <a:cubicBezTo>
                    <a:pt x="6929" y="3618"/>
                    <a:pt x="6930" y="3619"/>
                    <a:pt x="6932" y="3619"/>
                  </a:cubicBezTo>
                  <a:cubicBezTo>
                    <a:pt x="6935" y="3621"/>
                    <a:pt x="6936" y="3621"/>
                    <a:pt x="6938" y="3622"/>
                  </a:cubicBezTo>
                  <a:cubicBezTo>
                    <a:pt x="6939" y="3622"/>
                    <a:pt x="6941" y="3623"/>
                    <a:pt x="6942" y="3623"/>
                  </a:cubicBezTo>
                  <a:cubicBezTo>
                    <a:pt x="6945" y="3625"/>
                    <a:pt x="6948" y="3626"/>
                    <a:pt x="6951" y="3626"/>
                  </a:cubicBezTo>
                  <a:cubicBezTo>
                    <a:pt x="6958" y="3629"/>
                    <a:pt x="6966" y="3632"/>
                    <a:pt x="6973" y="3634"/>
                  </a:cubicBezTo>
                  <a:cubicBezTo>
                    <a:pt x="6973" y="3634"/>
                    <a:pt x="6973" y="3635"/>
                    <a:pt x="6973" y="3635"/>
                  </a:cubicBezTo>
                  <a:cubicBezTo>
                    <a:pt x="6978" y="3635"/>
                    <a:pt x="6981" y="3637"/>
                    <a:pt x="6983" y="3638"/>
                  </a:cubicBezTo>
                  <a:cubicBezTo>
                    <a:pt x="6985" y="3638"/>
                    <a:pt x="6986" y="3638"/>
                    <a:pt x="6988" y="3640"/>
                  </a:cubicBezTo>
                  <a:cubicBezTo>
                    <a:pt x="6991" y="3640"/>
                    <a:pt x="6994" y="3641"/>
                    <a:pt x="6995" y="3641"/>
                  </a:cubicBezTo>
                  <a:cubicBezTo>
                    <a:pt x="6998" y="3643"/>
                    <a:pt x="7001" y="3643"/>
                    <a:pt x="7004" y="3644"/>
                  </a:cubicBezTo>
                  <a:lnTo>
                    <a:pt x="7007" y="3644"/>
                  </a:lnTo>
                  <a:cubicBezTo>
                    <a:pt x="7010" y="3646"/>
                    <a:pt x="7013" y="3646"/>
                    <a:pt x="7016" y="3647"/>
                  </a:cubicBezTo>
                  <a:cubicBezTo>
                    <a:pt x="7017" y="3647"/>
                    <a:pt x="7019" y="3647"/>
                    <a:pt x="7020" y="3648"/>
                  </a:cubicBezTo>
                  <a:cubicBezTo>
                    <a:pt x="7023" y="3648"/>
                    <a:pt x="7028" y="3650"/>
                    <a:pt x="7031" y="3650"/>
                  </a:cubicBezTo>
                  <a:cubicBezTo>
                    <a:pt x="7032" y="3650"/>
                    <a:pt x="7032" y="3651"/>
                    <a:pt x="7032" y="3651"/>
                  </a:cubicBezTo>
                  <a:cubicBezTo>
                    <a:pt x="7039" y="3653"/>
                    <a:pt x="7048" y="3654"/>
                    <a:pt x="7056" y="3656"/>
                  </a:cubicBezTo>
                  <a:lnTo>
                    <a:pt x="7060" y="3656"/>
                  </a:lnTo>
                  <a:cubicBezTo>
                    <a:pt x="7064" y="3657"/>
                    <a:pt x="7067" y="3657"/>
                    <a:pt x="7070" y="3657"/>
                  </a:cubicBezTo>
                  <a:cubicBezTo>
                    <a:pt x="7072" y="3657"/>
                    <a:pt x="7072" y="3659"/>
                    <a:pt x="7073" y="3659"/>
                  </a:cubicBezTo>
                  <a:cubicBezTo>
                    <a:pt x="7076" y="3659"/>
                    <a:pt x="7081" y="3659"/>
                    <a:pt x="7085" y="3660"/>
                  </a:cubicBezTo>
                  <a:lnTo>
                    <a:pt x="7087" y="3660"/>
                  </a:lnTo>
                  <a:cubicBezTo>
                    <a:pt x="7090" y="3660"/>
                    <a:pt x="7092" y="3660"/>
                    <a:pt x="7095" y="3662"/>
                  </a:cubicBezTo>
                  <a:lnTo>
                    <a:pt x="7103" y="3662"/>
                  </a:lnTo>
                  <a:cubicBezTo>
                    <a:pt x="7104" y="3662"/>
                    <a:pt x="7104" y="3663"/>
                    <a:pt x="7106" y="3663"/>
                  </a:cubicBezTo>
                  <a:lnTo>
                    <a:pt x="7113" y="3663"/>
                  </a:lnTo>
                  <a:lnTo>
                    <a:pt x="7125" y="3665"/>
                  </a:lnTo>
                  <a:lnTo>
                    <a:pt x="7135" y="3665"/>
                  </a:lnTo>
                  <a:cubicBezTo>
                    <a:pt x="7143" y="3666"/>
                    <a:pt x="7150" y="3666"/>
                    <a:pt x="7159" y="3666"/>
                  </a:cubicBezTo>
                  <a:lnTo>
                    <a:pt x="7166" y="3666"/>
                  </a:lnTo>
                  <a:cubicBezTo>
                    <a:pt x="7179" y="3666"/>
                    <a:pt x="7191" y="3666"/>
                    <a:pt x="7204" y="3665"/>
                  </a:cubicBezTo>
                  <a:cubicBezTo>
                    <a:pt x="7210" y="3665"/>
                    <a:pt x="7215" y="3665"/>
                    <a:pt x="7221" y="3663"/>
                  </a:cubicBezTo>
                  <a:lnTo>
                    <a:pt x="7231" y="3663"/>
                  </a:lnTo>
                  <a:cubicBezTo>
                    <a:pt x="7234" y="3662"/>
                    <a:pt x="7235" y="3662"/>
                    <a:pt x="7238" y="3662"/>
                  </a:cubicBezTo>
                  <a:cubicBezTo>
                    <a:pt x="7241" y="3662"/>
                    <a:pt x="7244" y="3662"/>
                    <a:pt x="7247" y="3660"/>
                  </a:cubicBezTo>
                  <a:cubicBezTo>
                    <a:pt x="7257" y="3659"/>
                    <a:pt x="7268" y="3657"/>
                    <a:pt x="7278" y="3656"/>
                  </a:cubicBezTo>
                  <a:cubicBezTo>
                    <a:pt x="7281" y="3656"/>
                    <a:pt x="7285" y="3654"/>
                    <a:pt x="7288" y="3654"/>
                  </a:cubicBezTo>
                  <a:cubicBezTo>
                    <a:pt x="7297" y="3653"/>
                    <a:pt x="7307" y="3650"/>
                    <a:pt x="7316" y="3648"/>
                  </a:cubicBezTo>
                  <a:cubicBezTo>
                    <a:pt x="7319" y="3647"/>
                    <a:pt x="7324" y="3646"/>
                    <a:pt x="7327" y="3646"/>
                  </a:cubicBezTo>
                  <a:cubicBezTo>
                    <a:pt x="7330" y="3644"/>
                    <a:pt x="7334" y="3643"/>
                    <a:pt x="7338" y="3643"/>
                  </a:cubicBezTo>
                  <a:cubicBezTo>
                    <a:pt x="7341" y="3641"/>
                    <a:pt x="7346" y="3640"/>
                    <a:pt x="7350" y="3638"/>
                  </a:cubicBezTo>
                  <a:cubicBezTo>
                    <a:pt x="7353" y="3638"/>
                    <a:pt x="7356" y="3637"/>
                    <a:pt x="7360" y="3635"/>
                  </a:cubicBezTo>
                  <a:lnTo>
                    <a:pt x="7383" y="3628"/>
                  </a:lnTo>
                  <a:cubicBezTo>
                    <a:pt x="7387" y="3626"/>
                    <a:pt x="7393" y="3625"/>
                    <a:pt x="7397" y="3623"/>
                  </a:cubicBezTo>
                  <a:cubicBezTo>
                    <a:pt x="7399" y="3622"/>
                    <a:pt x="7400" y="3622"/>
                    <a:pt x="7402" y="3621"/>
                  </a:cubicBezTo>
                  <a:cubicBezTo>
                    <a:pt x="7409" y="3618"/>
                    <a:pt x="7416" y="3615"/>
                    <a:pt x="7422" y="3612"/>
                  </a:cubicBezTo>
                  <a:cubicBezTo>
                    <a:pt x="7428" y="3609"/>
                    <a:pt x="7434" y="3607"/>
                    <a:pt x="7440" y="3604"/>
                  </a:cubicBezTo>
                  <a:cubicBezTo>
                    <a:pt x="7441" y="3603"/>
                    <a:pt x="7444" y="3601"/>
                    <a:pt x="7446" y="3601"/>
                  </a:cubicBezTo>
                  <a:cubicBezTo>
                    <a:pt x="7453" y="3597"/>
                    <a:pt x="7461" y="3594"/>
                    <a:pt x="7466" y="3590"/>
                  </a:cubicBezTo>
                  <a:cubicBezTo>
                    <a:pt x="7478" y="3584"/>
                    <a:pt x="7489" y="3578"/>
                    <a:pt x="7499" y="3570"/>
                  </a:cubicBezTo>
                  <a:cubicBezTo>
                    <a:pt x="7502" y="3569"/>
                    <a:pt x="7505" y="3568"/>
                    <a:pt x="7508" y="3566"/>
                  </a:cubicBezTo>
                  <a:lnTo>
                    <a:pt x="7517" y="3560"/>
                  </a:lnTo>
                  <a:cubicBezTo>
                    <a:pt x="7518" y="3559"/>
                    <a:pt x="7520" y="3557"/>
                    <a:pt x="7522" y="3557"/>
                  </a:cubicBezTo>
                  <a:cubicBezTo>
                    <a:pt x="7524" y="3556"/>
                    <a:pt x="7527" y="3553"/>
                    <a:pt x="7530" y="3551"/>
                  </a:cubicBezTo>
                  <a:lnTo>
                    <a:pt x="7542" y="3542"/>
                  </a:lnTo>
                  <a:cubicBezTo>
                    <a:pt x="7546" y="3540"/>
                    <a:pt x="7550" y="3537"/>
                    <a:pt x="7555" y="3534"/>
                  </a:cubicBezTo>
                  <a:cubicBezTo>
                    <a:pt x="7556" y="3532"/>
                    <a:pt x="7558" y="3531"/>
                    <a:pt x="7561" y="3529"/>
                  </a:cubicBezTo>
                  <a:cubicBezTo>
                    <a:pt x="7562" y="3528"/>
                    <a:pt x="7564" y="3526"/>
                    <a:pt x="7565" y="3525"/>
                  </a:cubicBezTo>
                  <a:lnTo>
                    <a:pt x="7573" y="3517"/>
                  </a:lnTo>
                  <a:cubicBezTo>
                    <a:pt x="7577" y="3514"/>
                    <a:pt x="7580" y="3512"/>
                    <a:pt x="7583" y="3509"/>
                  </a:cubicBezTo>
                  <a:cubicBezTo>
                    <a:pt x="7586" y="3507"/>
                    <a:pt x="7589" y="3504"/>
                    <a:pt x="7590" y="3503"/>
                  </a:cubicBezTo>
                  <a:cubicBezTo>
                    <a:pt x="7593" y="3501"/>
                    <a:pt x="7595" y="3498"/>
                    <a:pt x="7598" y="3497"/>
                  </a:cubicBezTo>
                  <a:cubicBezTo>
                    <a:pt x="7605" y="3489"/>
                    <a:pt x="7612" y="3482"/>
                    <a:pt x="7620" y="3475"/>
                  </a:cubicBezTo>
                  <a:cubicBezTo>
                    <a:pt x="7621" y="3472"/>
                    <a:pt x="7624" y="3470"/>
                    <a:pt x="7626" y="3469"/>
                  </a:cubicBezTo>
                  <a:cubicBezTo>
                    <a:pt x="7627" y="3467"/>
                    <a:pt x="7628" y="3466"/>
                    <a:pt x="7630" y="3463"/>
                  </a:cubicBezTo>
                  <a:cubicBezTo>
                    <a:pt x="7631" y="3461"/>
                    <a:pt x="7633" y="3460"/>
                    <a:pt x="7634" y="3459"/>
                  </a:cubicBezTo>
                  <a:cubicBezTo>
                    <a:pt x="7636" y="3457"/>
                    <a:pt x="7637" y="3456"/>
                    <a:pt x="7637" y="3454"/>
                  </a:cubicBezTo>
                  <a:cubicBezTo>
                    <a:pt x="7642" y="3448"/>
                    <a:pt x="7646" y="3444"/>
                    <a:pt x="7651" y="3438"/>
                  </a:cubicBezTo>
                  <a:cubicBezTo>
                    <a:pt x="7652" y="3436"/>
                    <a:pt x="7654" y="3435"/>
                    <a:pt x="7655" y="3433"/>
                  </a:cubicBezTo>
                  <a:cubicBezTo>
                    <a:pt x="7656" y="3431"/>
                    <a:pt x="7658" y="3429"/>
                    <a:pt x="7661" y="3428"/>
                  </a:cubicBezTo>
                  <a:cubicBezTo>
                    <a:pt x="7662" y="3425"/>
                    <a:pt x="7664" y="3423"/>
                    <a:pt x="7665" y="3420"/>
                  </a:cubicBezTo>
                  <a:cubicBezTo>
                    <a:pt x="7665" y="3420"/>
                    <a:pt x="7667" y="3419"/>
                    <a:pt x="7667" y="3419"/>
                  </a:cubicBezTo>
                  <a:cubicBezTo>
                    <a:pt x="7668" y="3416"/>
                    <a:pt x="7671" y="3413"/>
                    <a:pt x="7673" y="3411"/>
                  </a:cubicBezTo>
                  <a:cubicBezTo>
                    <a:pt x="7674" y="3408"/>
                    <a:pt x="7676" y="3407"/>
                    <a:pt x="7677" y="3406"/>
                  </a:cubicBezTo>
                  <a:cubicBezTo>
                    <a:pt x="7679" y="3404"/>
                    <a:pt x="7679" y="3403"/>
                    <a:pt x="7680" y="3401"/>
                  </a:cubicBezTo>
                  <a:lnTo>
                    <a:pt x="7684" y="3395"/>
                  </a:lnTo>
                  <a:cubicBezTo>
                    <a:pt x="7686" y="3392"/>
                    <a:pt x="7687" y="3389"/>
                    <a:pt x="7690" y="3386"/>
                  </a:cubicBezTo>
                  <a:cubicBezTo>
                    <a:pt x="7693" y="3382"/>
                    <a:pt x="7696" y="3378"/>
                    <a:pt x="7699" y="3372"/>
                  </a:cubicBezTo>
                  <a:cubicBezTo>
                    <a:pt x="7699" y="3370"/>
                    <a:pt x="7701" y="3369"/>
                    <a:pt x="7702" y="3366"/>
                  </a:cubicBezTo>
                  <a:cubicBezTo>
                    <a:pt x="7704" y="3364"/>
                    <a:pt x="7705" y="3363"/>
                    <a:pt x="7707" y="3360"/>
                  </a:cubicBezTo>
                  <a:cubicBezTo>
                    <a:pt x="7708" y="3357"/>
                    <a:pt x="7709" y="3354"/>
                    <a:pt x="7711" y="3352"/>
                  </a:cubicBezTo>
                  <a:cubicBezTo>
                    <a:pt x="7711" y="3351"/>
                    <a:pt x="7711" y="3351"/>
                    <a:pt x="7711" y="3351"/>
                  </a:cubicBezTo>
                  <a:cubicBezTo>
                    <a:pt x="7714" y="3348"/>
                    <a:pt x="7715" y="3345"/>
                    <a:pt x="7717" y="3342"/>
                  </a:cubicBezTo>
                  <a:cubicBezTo>
                    <a:pt x="7720" y="3336"/>
                    <a:pt x="7723" y="3330"/>
                    <a:pt x="7726" y="3325"/>
                  </a:cubicBezTo>
                  <a:cubicBezTo>
                    <a:pt x="7727" y="3323"/>
                    <a:pt x="7727" y="3320"/>
                    <a:pt x="7729" y="3319"/>
                  </a:cubicBezTo>
                  <a:cubicBezTo>
                    <a:pt x="7733" y="3310"/>
                    <a:pt x="7737" y="3301"/>
                    <a:pt x="7742" y="3291"/>
                  </a:cubicBezTo>
                  <a:cubicBezTo>
                    <a:pt x="7743" y="3286"/>
                    <a:pt x="7746" y="3280"/>
                    <a:pt x="7748" y="3274"/>
                  </a:cubicBezTo>
                  <a:cubicBezTo>
                    <a:pt x="7754" y="3263"/>
                    <a:pt x="7758" y="3251"/>
                    <a:pt x="7761" y="3238"/>
                  </a:cubicBezTo>
                  <a:cubicBezTo>
                    <a:pt x="7762" y="3236"/>
                    <a:pt x="7764" y="3233"/>
                    <a:pt x="7764" y="3230"/>
                  </a:cubicBezTo>
                  <a:cubicBezTo>
                    <a:pt x="7765" y="3227"/>
                    <a:pt x="7765" y="3226"/>
                    <a:pt x="7767" y="3223"/>
                  </a:cubicBezTo>
                  <a:cubicBezTo>
                    <a:pt x="7767" y="3221"/>
                    <a:pt x="7768" y="3218"/>
                    <a:pt x="7768" y="3217"/>
                  </a:cubicBezTo>
                  <a:cubicBezTo>
                    <a:pt x="7771" y="3208"/>
                    <a:pt x="7773" y="3199"/>
                    <a:pt x="7776" y="3191"/>
                  </a:cubicBezTo>
                  <a:cubicBezTo>
                    <a:pt x="7776" y="3188"/>
                    <a:pt x="7777" y="3185"/>
                    <a:pt x="7777" y="3180"/>
                  </a:cubicBezTo>
                  <a:cubicBezTo>
                    <a:pt x="7779" y="3179"/>
                    <a:pt x="7779" y="3177"/>
                    <a:pt x="7779" y="3174"/>
                  </a:cubicBezTo>
                  <a:cubicBezTo>
                    <a:pt x="7780" y="3173"/>
                    <a:pt x="7780" y="3170"/>
                    <a:pt x="7780" y="3167"/>
                  </a:cubicBezTo>
                  <a:cubicBezTo>
                    <a:pt x="7780" y="3167"/>
                    <a:pt x="7782" y="3165"/>
                    <a:pt x="7782" y="3165"/>
                  </a:cubicBezTo>
                  <a:lnTo>
                    <a:pt x="7783" y="3154"/>
                  </a:lnTo>
                  <a:cubicBezTo>
                    <a:pt x="7783" y="3152"/>
                    <a:pt x="7785" y="3151"/>
                    <a:pt x="7785" y="3148"/>
                  </a:cubicBezTo>
                  <a:cubicBezTo>
                    <a:pt x="7785" y="3148"/>
                    <a:pt x="7785" y="3146"/>
                    <a:pt x="7785" y="3146"/>
                  </a:cubicBezTo>
                  <a:cubicBezTo>
                    <a:pt x="7786" y="3142"/>
                    <a:pt x="7786" y="3139"/>
                    <a:pt x="7786" y="3135"/>
                  </a:cubicBezTo>
                  <a:cubicBezTo>
                    <a:pt x="7788" y="3132"/>
                    <a:pt x="7788" y="3130"/>
                    <a:pt x="7788" y="3127"/>
                  </a:cubicBezTo>
                  <a:lnTo>
                    <a:pt x="7788" y="3126"/>
                  </a:lnTo>
                  <a:cubicBezTo>
                    <a:pt x="7788" y="3123"/>
                    <a:pt x="7789" y="3120"/>
                    <a:pt x="7789" y="3118"/>
                  </a:cubicBezTo>
                  <a:cubicBezTo>
                    <a:pt x="7790" y="3110"/>
                    <a:pt x="7790" y="3102"/>
                    <a:pt x="7792" y="3093"/>
                  </a:cubicBezTo>
                  <a:lnTo>
                    <a:pt x="7792" y="3092"/>
                  </a:lnTo>
                  <a:cubicBezTo>
                    <a:pt x="7792" y="3080"/>
                    <a:pt x="7793" y="3068"/>
                    <a:pt x="7793" y="3056"/>
                  </a:cubicBezTo>
                  <a:lnTo>
                    <a:pt x="7793" y="3046"/>
                  </a:lnTo>
                  <a:lnTo>
                    <a:pt x="7793" y="3040"/>
                  </a:lnTo>
                  <a:lnTo>
                    <a:pt x="7793" y="3033"/>
                  </a:lnTo>
                  <a:lnTo>
                    <a:pt x="7793" y="3024"/>
                  </a:lnTo>
                  <a:cubicBezTo>
                    <a:pt x="7793" y="3011"/>
                    <a:pt x="7792" y="2998"/>
                    <a:pt x="7790" y="2986"/>
                  </a:cubicBezTo>
                  <a:cubicBezTo>
                    <a:pt x="7790" y="2983"/>
                    <a:pt x="7790" y="2981"/>
                    <a:pt x="7790" y="2980"/>
                  </a:cubicBezTo>
                  <a:cubicBezTo>
                    <a:pt x="7790" y="2977"/>
                    <a:pt x="7790" y="2974"/>
                    <a:pt x="7790" y="2973"/>
                  </a:cubicBezTo>
                  <a:cubicBezTo>
                    <a:pt x="7789" y="2970"/>
                    <a:pt x="7789" y="2968"/>
                    <a:pt x="7789" y="2967"/>
                  </a:cubicBezTo>
                  <a:cubicBezTo>
                    <a:pt x="7789" y="2965"/>
                    <a:pt x="7789" y="2964"/>
                    <a:pt x="7789" y="2962"/>
                  </a:cubicBezTo>
                  <a:cubicBezTo>
                    <a:pt x="7789" y="2959"/>
                    <a:pt x="7788" y="2956"/>
                    <a:pt x="7788" y="2953"/>
                  </a:cubicBezTo>
                  <a:cubicBezTo>
                    <a:pt x="7788" y="2950"/>
                    <a:pt x="7786" y="2948"/>
                    <a:pt x="7786" y="2946"/>
                  </a:cubicBezTo>
                  <a:cubicBezTo>
                    <a:pt x="7786" y="2945"/>
                    <a:pt x="7786" y="2945"/>
                    <a:pt x="7786" y="2943"/>
                  </a:cubicBezTo>
                  <a:cubicBezTo>
                    <a:pt x="7785" y="2940"/>
                    <a:pt x="7785" y="2936"/>
                    <a:pt x="7785" y="2933"/>
                  </a:cubicBezTo>
                  <a:cubicBezTo>
                    <a:pt x="7783" y="2930"/>
                    <a:pt x="7783" y="2928"/>
                    <a:pt x="7783" y="2925"/>
                  </a:cubicBezTo>
                  <a:lnTo>
                    <a:pt x="7780" y="2912"/>
                  </a:lnTo>
                  <a:cubicBezTo>
                    <a:pt x="7780" y="2911"/>
                    <a:pt x="7779" y="2908"/>
                    <a:pt x="7779" y="2906"/>
                  </a:cubicBezTo>
                  <a:cubicBezTo>
                    <a:pt x="7779" y="2903"/>
                    <a:pt x="7779" y="2902"/>
                    <a:pt x="7777" y="2899"/>
                  </a:cubicBezTo>
                  <a:cubicBezTo>
                    <a:pt x="7777" y="2899"/>
                    <a:pt x="7777" y="2897"/>
                    <a:pt x="7777" y="2896"/>
                  </a:cubicBezTo>
                  <a:cubicBezTo>
                    <a:pt x="7776" y="2893"/>
                    <a:pt x="7776" y="2890"/>
                    <a:pt x="7774" y="2886"/>
                  </a:cubicBezTo>
                  <a:cubicBezTo>
                    <a:pt x="7774" y="2886"/>
                    <a:pt x="7774" y="2886"/>
                    <a:pt x="7774" y="2884"/>
                  </a:cubicBezTo>
                  <a:cubicBezTo>
                    <a:pt x="7773" y="2881"/>
                    <a:pt x="7771" y="2877"/>
                    <a:pt x="7771" y="2872"/>
                  </a:cubicBezTo>
                  <a:cubicBezTo>
                    <a:pt x="7770" y="2871"/>
                    <a:pt x="7770" y="2868"/>
                    <a:pt x="7768" y="2867"/>
                  </a:cubicBezTo>
                  <a:cubicBezTo>
                    <a:pt x="7768" y="2864"/>
                    <a:pt x="7768" y="2862"/>
                    <a:pt x="7767" y="2859"/>
                  </a:cubicBezTo>
                  <a:cubicBezTo>
                    <a:pt x="7767" y="2858"/>
                    <a:pt x="7765" y="2855"/>
                    <a:pt x="7765" y="2853"/>
                  </a:cubicBezTo>
                  <a:cubicBezTo>
                    <a:pt x="7764" y="2852"/>
                    <a:pt x="7764" y="2850"/>
                    <a:pt x="7764" y="2850"/>
                  </a:cubicBezTo>
                  <a:cubicBezTo>
                    <a:pt x="7762" y="2847"/>
                    <a:pt x="7762" y="2843"/>
                    <a:pt x="7761" y="2840"/>
                  </a:cubicBezTo>
                  <a:cubicBezTo>
                    <a:pt x="7760" y="2839"/>
                    <a:pt x="7760" y="2836"/>
                    <a:pt x="7758" y="2834"/>
                  </a:cubicBezTo>
                  <a:cubicBezTo>
                    <a:pt x="7758" y="2831"/>
                    <a:pt x="7757" y="2830"/>
                    <a:pt x="7757" y="2827"/>
                  </a:cubicBezTo>
                  <a:cubicBezTo>
                    <a:pt x="7755" y="2827"/>
                    <a:pt x="7755" y="2825"/>
                    <a:pt x="7755" y="2825"/>
                  </a:cubicBezTo>
                  <a:cubicBezTo>
                    <a:pt x="7754" y="2821"/>
                    <a:pt x="7752" y="2818"/>
                    <a:pt x="7751" y="2815"/>
                  </a:cubicBezTo>
                  <a:cubicBezTo>
                    <a:pt x="7751" y="2814"/>
                    <a:pt x="7751" y="2814"/>
                    <a:pt x="7751" y="2812"/>
                  </a:cubicBezTo>
                  <a:cubicBezTo>
                    <a:pt x="7656" y="2572"/>
                    <a:pt x="7425" y="2414"/>
                    <a:pt x="7168" y="2414"/>
                  </a:cubicBezTo>
                  <a:lnTo>
                    <a:pt x="7160" y="2414"/>
                  </a:lnTo>
                  <a:lnTo>
                    <a:pt x="7162" y="2411"/>
                  </a:lnTo>
                  <a:close/>
                  <a:moveTo>
                    <a:pt x="2255" y="4824"/>
                  </a:moveTo>
                  <a:lnTo>
                    <a:pt x="2255" y="4824"/>
                  </a:lnTo>
                  <a:lnTo>
                    <a:pt x="2255" y="4824"/>
                  </a:lnTo>
                  <a:cubicBezTo>
                    <a:pt x="2255" y="4824"/>
                    <a:pt x="2256" y="4824"/>
                    <a:pt x="2256" y="4824"/>
                  </a:cubicBezTo>
                  <a:close/>
                  <a:moveTo>
                    <a:pt x="2529" y="5329"/>
                  </a:moveTo>
                  <a:cubicBezTo>
                    <a:pt x="2597" y="5329"/>
                    <a:pt x="2651" y="5383"/>
                    <a:pt x="2651" y="5451"/>
                  </a:cubicBezTo>
                  <a:cubicBezTo>
                    <a:pt x="2651" y="5517"/>
                    <a:pt x="2597" y="5572"/>
                    <a:pt x="2529" y="5572"/>
                  </a:cubicBezTo>
                  <a:lnTo>
                    <a:pt x="1996" y="5572"/>
                  </a:lnTo>
                  <a:cubicBezTo>
                    <a:pt x="1928" y="5572"/>
                    <a:pt x="1873" y="5519"/>
                    <a:pt x="1873" y="5451"/>
                  </a:cubicBezTo>
                  <a:cubicBezTo>
                    <a:pt x="1873" y="5383"/>
                    <a:pt x="1928" y="5329"/>
                    <a:pt x="1996" y="5329"/>
                  </a:cubicBezTo>
                  <a:close/>
                  <a:moveTo>
                    <a:pt x="5799" y="5329"/>
                  </a:moveTo>
                  <a:cubicBezTo>
                    <a:pt x="5867" y="5329"/>
                    <a:pt x="5922" y="5383"/>
                    <a:pt x="5922" y="5451"/>
                  </a:cubicBezTo>
                  <a:cubicBezTo>
                    <a:pt x="5922" y="5517"/>
                    <a:pt x="5867" y="5572"/>
                    <a:pt x="5799" y="5572"/>
                  </a:cubicBezTo>
                  <a:lnTo>
                    <a:pt x="5266" y="5572"/>
                  </a:lnTo>
                  <a:cubicBezTo>
                    <a:pt x="5199" y="5572"/>
                    <a:pt x="5144" y="5519"/>
                    <a:pt x="5144" y="5451"/>
                  </a:cubicBezTo>
                  <a:cubicBezTo>
                    <a:pt x="5144" y="5383"/>
                    <a:pt x="5199" y="5329"/>
                    <a:pt x="5266" y="5329"/>
                  </a:cubicBezTo>
                  <a:close/>
                  <a:moveTo>
                    <a:pt x="2255" y="4824"/>
                  </a:moveTo>
                  <a:cubicBezTo>
                    <a:pt x="1999" y="4826"/>
                    <a:pt x="1772" y="4983"/>
                    <a:pt x="1679" y="5221"/>
                  </a:cubicBezTo>
                  <a:cubicBezTo>
                    <a:pt x="1679" y="5221"/>
                    <a:pt x="1679" y="5223"/>
                    <a:pt x="1679" y="5223"/>
                  </a:cubicBezTo>
                  <a:lnTo>
                    <a:pt x="1676" y="5229"/>
                  </a:lnTo>
                  <a:cubicBezTo>
                    <a:pt x="1673" y="5235"/>
                    <a:pt x="1672" y="5242"/>
                    <a:pt x="1669" y="5248"/>
                  </a:cubicBezTo>
                  <a:cubicBezTo>
                    <a:pt x="1669" y="5249"/>
                    <a:pt x="1667" y="5252"/>
                    <a:pt x="1667" y="5254"/>
                  </a:cubicBezTo>
                  <a:cubicBezTo>
                    <a:pt x="1666" y="5257"/>
                    <a:pt x="1666" y="5258"/>
                    <a:pt x="1664" y="5261"/>
                  </a:cubicBezTo>
                  <a:cubicBezTo>
                    <a:pt x="1664" y="5262"/>
                    <a:pt x="1664" y="5262"/>
                    <a:pt x="1664" y="5262"/>
                  </a:cubicBezTo>
                  <a:cubicBezTo>
                    <a:pt x="1663" y="5267"/>
                    <a:pt x="1661" y="5270"/>
                    <a:pt x="1660" y="5273"/>
                  </a:cubicBezTo>
                  <a:cubicBezTo>
                    <a:pt x="1660" y="5277"/>
                    <a:pt x="1658" y="5282"/>
                    <a:pt x="1657" y="5285"/>
                  </a:cubicBezTo>
                  <a:cubicBezTo>
                    <a:pt x="1657" y="5286"/>
                    <a:pt x="1657" y="5286"/>
                    <a:pt x="1657" y="5288"/>
                  </a:cubicBezTo>
                  <a:cubicBezTo>
                    <a:pt x="1656" y="5290"/>
                    <a:pt x="1656" y="5292"/>
                    <a:pt x="1654" y="5295"/>
                  </a:cubicBezTo>
                  <a:cubicBezTo>
                    <a:pt x="1654" y="5298"/>
                    <a:pt x="1654" y="5299"/>
                    <a:pt x="1653" y="5301"/>
                  </a:cubicBezTo>
                  <a:cubicBezTo>
                    <a:pt x="1653" y="5302"/>
                    <a:pt x="1653" y="5304"/>
                    <a:pt x="1653" y="5304"/>
                  </a:cubicBezTo>
                  <a:cubicBezTo>
                    <a:pt x="1651" y="5311"/>
                    <a:pt x="1650" y="5320"/>
                    <a:pt x="1647" y="5327"/>
                  </a:cubicBezTo>
                  <a:cubicBezTo>
                    <a:pt x="1647" y="5330"/>
                    <a:pt x="1647" y="5332"/>
                    <a:pt x="1645" y="5335"/>
                  </a:cubicBezTo>
                  <a:cubicBezTo>
                    <a:pt x="1645" y="5336"/>
                    <a:pt x="1645" y="5338"/>
                    <a:pt x="1645" y="5339"/>
                  </a:cubicBezTo>
                  <a:cubicBezTo>
                    <a:pt x="1645" y="5341"/>
                    <a:pt x="1644" y="5342"/>
                    <a:pt x="1644" y="5342"/>
                  </a:cubicBezTo>
                  <a:cubicBezTo>
                    <a:pt x="1642" y="5351"/>
                    <a:pt x="1641" y="5360"/>
                    <a:pt x="1641" y="5367"/>
                  </a:cubicBezTo>
                  <a:lnTo>
                    <a:pt x="1641" y="5369"/>
                  </a:lnTo>
                  <a:cubicBezTo>
                    <a:pt x="1639" y="5373"/>
                    <a:pt x="1639" y="5376"/>
                    <a:pt x="1639" y="5380"/>
                  </a:cubicBezTo>
                  <a:cubicBezTo>
                    <a:pt x="1636" y="5401"/>
                    <a:pt x="1635" y="5422"/>
                    <a:pt x="1635" y="5444"/>
                  </a:cubicBezTo>
                  <a:lnTo>
                    <a:pt x="1635" y="5448"/>
                  </a:lnTo>
                  <a:lnTo>
                    <a:pt x="1635" y="5451"/>
                  </a:lnTo>
                  <a:lnTo>
                    <a:pt x="1635" y="5457"/>
                  </a:lnTo>
                  <a:lnTo>
                    <a:pt x="1635" y="5467"/>
                  </a:lnTo>
                  <a:lnTo>
                    <a:pt x="1635" y="5473"/>
                  </a:lnTo>
                  <a:cubicBezTo>
                    <a:pt x="1635" y="5476"/>
                    <a:pt x="1635" y="5477"/>
                    <a:pt x="1635" y="5480"/>
                  </a:cubicBezTo>
                  <a:cubicBezTo>
                    <a:pt x="1636" y="5488"/>
                    <a:pt x="1636" y="5495"/>
                    <a:pt x="1636" y="5503"/>
                  </a:cubicBezTo>
                  <a:cubicBezTo>
                    <a:pt x="1636" y="5504"/>
                    <a:pt x="1638" y="5505"/>
                    <a:pt x="1638" y="5507"/>
                  </a:cubicBezTo>
                  <a:cubicBezTo>
                    <a:pt x="1638" y="5510"/>
                    <a:pt x="1638" y="5511"/>
                    <a:pt x="1638" y="5514"/>
                  </a:cubicBezTo>
                  <a:cubicBezTo>
                    <a:pt x="1638" y="5517"/>
                    <a:pt x="1638" y="5519"/>
                    <a:pt x="1639" y="5522"/>
                  </a:cubicBezTo>
                  <a:cubicBezTo>
                    <a:pt x="1639" y="5523"/>
                    <a:pt x="1639" y="5525"/>
                    <a:pt x="1639" y="5528"/>
                  </a:cubicBezTo>
                  <a:cubicBezTo>
                    <a:pt x="1639" y="5531"/>
                    <a:pt x="1641" y="5533"/>
                    <a:pt x="1641" y="5536"/>
                  </a:cubicBezTo>
                  <a:cubicBezTo>
                    <a:pt x="1641" y="5538"/>
                    <a:pt x="1641" y="5539"/>
                    <a:pt x="1641" y="5541"/>
                  </a:cubicBezTo>
                  <a:cubicBezTo>
                    <a:pt x="1642" y="5542"/>
                    <a:pt x="1642" y="5545"/>
                    <a:pt x="1642" y="5547"/>
                  </a:cubicBezTo>
                  <a:cubicBezTo>
                    <a:pt x="1642" y="5550"/>
                    <a:pt x="1644" y="5553"/>
                    <a:pt x="1644" y="5556"/>
                  </a:cubicBezTo>
                  <a:cubicBezTo>
                    <a:pt x="1644" y="5558"/>
                    <a:pt x="1644" y="5561"/>
                    <a:pt x="1645" y="5563"/>
                  </a:cubicBezTo>
                  <a:cubicBezTo>
                    <a:pt x="1645" y="5564"/>
                    <a:pt x="1645" y="5564"/>
                    <a:pt x="1645" y="5566"/>
                  </a:cubicBezTo>
                  <a:cubicBezTo>
                    <a:pt x="1647" y="5569"/>
                    <a:pt x="1647" y="5572"/>
                    <a:pt x="1648" y="5576"/>
                  </a:cubicBezTo>
                  <a:cubicBezTo>
                    <a:pt x="1648" y="5576"/>
                    <a:pt x="1648" y="5578"/>
                    <a:pt x="1648" y="5578"/>
                  </a:cubicBezTo>
                  <a:cubicBezTo>
                    <a:pt x="1648" y="5581"/>
                    <a:pt x="1650" y="5584"/>
                    <a:pt x="1650" y="5585"/>
                  </a:cubicBezTo>
                  <a:cubicBezTo>
                    <a:pt x="1650" y="5588"/>
                    <a:pt x="1651" y="5591"/>
                    <a:pt x="1651" y="5594"/>
                  </a:cubicBezTo>
                  <a:lnTo>
                    <a:pt x="1654" y="5603"/>
                  </a:lnTo>
                  <a:cubicBezTo>
                    <a:pt x="1654" y="5604"/>
                    <a:pt x="1654" y="5606"/>
                    <a:pt x="1654" y="5606"/>
                  </a:cubicBezTo>
                  <a:cubicBezTo>
                    <a:pt x="1656" y="5610"/>
                    <a:pt x="1657" y="5613"/>
                    <a:pt x="1657" y="5616"/>
                  </a:cubicBezTo>
                  <a:cubicBezTo>
                    <a:pt x="1657" y="5617"/>
                    <a:pt x="1658" y="5619"/>
                    <a:pt x="1658" y="5620"/>
                  </a:cubicBezTo>
                  <a:cubicBezTo>
                    <a:pt x="1658" y="5623"/>
                    <a:pt x="1660" y="5625"/>
                    <a:pt x="1660" y="5628"/>
                  </a:cubicBezTo>
                  <a:cubicBezTo>
                    <a:pt x="1661" y="5629"/>
                    <a:pt x="1661" y="5632"/>
                    <a:pt x="1663" y="5634"/>
                  </a:cubicBezTo>
                  <a:cubicBezTo>
                    <a:pt x="1663" y="5637"/>
                    <a:pt x="1664" y="5638"/>
                    <a:pt x="1664" y="5641"/>
                  </a:cubicBezTo>
                  <a:cubicBezTo>
                    <a:pt x="1666" y="5644"/>
                    <a:pt x="1666" y="5647"/>
                    <a:pt x="1667" y="5648"/>
                  </a:cubicBezTo>
                  <a:cubicBezTo>
                    <a:pt x="1667" y="5650"/>
                    <a:pt x="1667" y="5651"/>
                    <a:pt x="1667" y="5651"/>
                  </a:cubicBezTo>
                  <a:cubicBezTo>
                    <a:pt x="1669" y="5656"/>
                    <a:pt x="1670" y="5659"/>
                    <a:pt x="1672" y="5663"/>
                  </a:cubicBezTo>
                  <a:cubicBezTo>
                    <a:pt x="1672" y="5663"/>
                    <a:pt x="1672" y="5663"/>
                    <a:pt x="1672" y="5665"/>
                  </a:cubicBezTo>
                  <a:cubicBezTo>
                    <a:pt x="1675" y="5672"/>
                    <a:pt x="1678" y="5678"/>
                    <a:pt x="1681" y="5685"/>
                  </a:cubicBezTo>
                  <a:cubicBezTo>
                    <a:pt x="1682" y="5688"/>
                    <a:pt x="1682" y="5691"/>
                    <a:pt x="1684" y="5694"/>
                  </a:cubicBezTo>
                  <a:cubicBezTo>
                    <a:pt x="1684" y="5694"/>
                    <a:pt x="1684" y="5694"/>
                    <a:pt x="1685" y="5695"/>
                  </a:cubicBezTo>
                  <a:cubicBezTo>
                    <a:pt x="1685" y="5697"/>
                    <a:pt x="1686" y="5700"/>
                    <a:pt x="1688" y="5701"/>
                  </a:cubicBezTo>
                  <a:lnTo>
                    <a:pt x="1692" y="5713"/>
                  </a:lnTo>
                  <a:cubicBezTo>
                    <a:pt x="1692" y="5715"/>
                    <a:pt x="1694" y="5715"/>
                    <a:pt x="1694" y="5715"/>
                  </a:cubicBezTo>
                  <a:cubicBezTo>
                    <a:pt x="1695" y="5718"/>
                    <a:pt x="1697" y="5720"/>
                    <a:pt x="1698" y="5725"/>
                  </a:cubicBezTo>
                  <a:cubicBezTo>
                    <a:pt x="1698" y="5726"/>
                    <a:pt x="1700" y="5728"/>
                    <a:pt x="1701" y="5731"/>
                  </a:cubicBezTo>
                  <a:cubicBezTo>
                    <a:pt x="1701" y="5732"/>
                    <a:pt x="1703" y="5734"/>
                    <a:pt x="1703" y="5735"/>
                  </a:cubicBezTo>
                  <a:cubicBezTo>
                    <a:pt x="1704" y="5737"/>
                    <a:pt x="1706" y="5738"/>
                    <a:pt x="1706" y="5740"/>
                  </a:cubicBezTo>
                  <a:cubicBezTo>
                    <a:pt x="1707" y="5743"/>
                    <a:pt x="1709" y="5746"/>
                    <a:pt x="1710" y="5748"/>
                  </a:cubicBezTo>
                  <a:cubicBezTo>
                    <a:pt x="1711" y="5750"/>
                    <a:pt x="1711" y="5751"/>
                    <a:pt x="1713" y="5753"/>
                  </a:cubicBezTo>
                  <a:cubicBezTo>
                    <a:pt x="1714" y="5756"/>
                    <a:pt x="1716" y="5759"/>
                    <a:pt x="1717" y="5762"/>
                  </a:cubicBezTo>
                  <a:cubicBezTo>
                    <a:pt x="1717" y="5762"/>
                    <a:pt x="1717" y="5763"/>
                    <a:pt x="1719" y="5763"/>
                  </a:cubicBezTo>
                  <a:cubicBezTo>
                    <a:pt x="1720" y="5766"/>
                    <a:pt x="1722" y="5768"/>
                    <a:pt x="1723" y="5771"/>
                  </a:cubicBezTo>
                  <a:cubicBezTo>
                    <a:pt x="1725" y="5773"/>
                    <a:pt x="1726" y="5775"/>
                    <a:pt x="1726" y="5778"/>
                  </a:cubicBezTo>
                  <a:cubicBezTo>
                    <a:pt x="1728" y="5779"/>
                    <a:pt x="1729" y="5781"/>
                    <a:pt x="1731" y="5784"/>
                  </a:cubicBezTo>
                  <a:cubicBezTo>
                    <a:pt x="1731" y="5785"/>
                    <a:pt x="1732" y="5785"/>
                    <a:pt x="1734" y="5787"/>
                  </a:cubicBezTo>
                  <a:cubicBezTo>
                    <a:pt x="1737" y="5794"/>
                    <a:pt x="1741" y="5800"/>
                    <a:pt x="1745" y="5806"/>
                  </a:cubicBezTo>
                  <a:cubicBezTo>
                    <a:pt x="1747" y="5807"/>
                    <a:pt x="1748" y="5810"/>
                    <a:pt x="1750" y="5812"/>
                  </a:cubicBezTo>
                  <a:cubicBezTo>
                    <a:pt x="1751" y="5813"/>
                    <a:pt x="1751" y="5815"/>
                    <a:pt x="1753" y="5816"/>
                  </a:cubicBezTo>
                  <a:cubicBezTo>
                    <a:pt x="1754" y="5818"/>
                    <a:pt x="1756" y="5819"/>
                    <a:pt x="1757" y="5821"/>
                  </a:cubicBezTo>
                  <a:cubicBezTo>
                    <a:pt x="1759" y="5824"/>
                    <a:pt x="1760" y="5827"/>
                    <a:pt x="1763" y="5829"/>
                  </a:cubicBezTo>
                  <a:cubicBezTo>
                    <a:pt x="1763" y="5829"/>
                    <a:pt x="1765" y="5831"/>
                    <a:pt x="1765" y="5831"/>
                  </a:cubicBezTo>
                  <a:cubicBezTo>
                    <a:pt x="1766" y="5832"/>
                    <a:pt x="1767" y="5835"/>
                    <a:pt x="1769" y="5837"/>
                  </a:cubicBezTo>
                  <a:cubicBezTo>
                    <a:pt x="1770" y="5840"/>
                    <a:pt x="1773" y="5841"/>
                    <a:pt x="1775" y="5843"/>
                  </a:cubicBezTo>
                  <a:lnTo>
                    <a:pt x="1779" y="5849"/>
                  </a:lnTo>
                  <a:cubicBezTo>
                    <a:pt x="1779" y="5850"/>
                    <a:pt x="1781" y="5852"/>
                    <a:pt x="1781" y="5852"/>
                  </a:cubicBezTo>
                  <a:cubicBezTo>
                    <a:pt x="1784" y="5854"/>
                    <a:pt x="1785" y="5857"/>
                    <a:pt x="1788" y="5859"/>
                  </a:cubicBezTo>
                  <a:cubicBezTo>
                    <a:pt x="1788" y="5860"/>
                    <a:pt x="1790" y="5862"/>
                    <a:pt x="1791" y="5863"/>
                  </a:cubicBezTo>
                  <a:cubicBezTo>
                    <a:pt x="1792" y="5865"/>
                    <a:pt x="1794" y="5866"/>
                    <a:pt x="1795" y="5868"/>
                  </a:cubicBezTo>
                  <a:cubicBezTo>
                    <a:pt x="1797" y="5869"/>
                    <a:pt x="1798" y="5872"/>
                    <a:pt x="1800" y="5874"/>
                  </a:cubicBezTo>
                  <a:cubicBezTo>
                    <a:pt x="1801" y="5875"/>
                    <a:pt x="1803" y="5877"/>
                    <a:pt x="1804" y="5878"/>
                  </a:cubicBezTo>
                  <a:cubicBezTo>
                    <a:pt x="1806" y="5880"/>
                    <a:pt x="1807" y="5882"/>
                    <a:pt x="1809" y="5884"/>
                  </a:cubicBezTo>
                  <a:cubicBezTo>
                    <a:pt x="1810" y="5884"/>
                    <a:pt x="1810" y="5885"/>
                    <a:pt x="1812" y="5885"/>
                  </a:cubicBezTo>
                  <a:lnTo>
                    <a:pt x="1816" y="5891"/>
                  </a:lnTo>
                  <a:lnTo>
                    <a:pt x="1823" y="5897"/>
                  </a:lnTo>
                  <a:lnTo>
                    <a:pt x="1829" y="5905"/>
                  </a:lnTo>
                  <a:lnTo>
                    <a:pt x="1832" y="5906"/>
                  </a:lnTo>
                  <a:cubicBezTo>
                    <a:pt x="1834" y="5909"/>
                    <a:pt x="1837" y="5910"/>
                    <a:pt x="1840" y="5913"/>
                  </a:cubicBezTo>
                  <a:cubicBezTo>
                    <a:pt x="1840" y="5913"/>
                    <a:pt x="1841" y="5915"/>
                    <a:pt x="1841" y="5915"/>
                  </a:cubicBezTo>
                  <a:cubicBezTo>
                    <a:pt x="1844" y="5918"/>
                    <a:pt x="1847" y="5919"/>
                    <a:pt x="1850" y="5922"/>
                  </a:cubicBezTo>
                  <a:lnTo>
                    <a:pt x="1856" y="5928"/>
                  </a:lnTo>
                  <a:lnTo>
                    <a:pt x="1865" y="5934"/>
                  </a:lnTo>
                  <a:cubicBezTo>
                    <a:pt x="1866" y="5935"/>
                    <a:pt x="1868" y="5937"/>
                    <a:pt x="1869" y="5938"/>
                  </a:cubicBezTo>
                  <a:cubicBezTo>
                    <a:pt x="1871" y="5940"/>
                    <a:pt x="1873" y="5941"/>
                    <a:pt x="1875" y="5943"/>
                  </a:cubicBezTo>
                  <a:cubicBezTo>
                    <a:pt x="1876" y="5944"/>
                    <a:pt x="1878" y="5944"/>
                    <a:pt x="1878" y="5946"/>
                  </a:cubicBezTo>
                  <a:cubicBezTo>
                    <a:pt x="1881" y="5949"/>
                    <a:pt x="1885" y="5950"/>
                    <a:pt x="1888" y="5953"/>
                  </a:cubicBezTo>
                  <a:cubicBezTo>
                    <a:pt x="1891" y="5956"/>
                    <a:pt x="1894" y="5958"/>
                    <a:pt x="1899" y="5961"/>
                  </a:cubicBezTo>
                  <a:cubicBezTo>
                    <a:pt x="1899" y="5961"/>
                    <a:pt x="1899" y="5961"/>
                    <a:pt x="1900" y="5962"/>
                  </a:cubicBezTo>
                  <a:cubicBezTo>
                    <a:pt x="1901" y="5963"/>
                    <a:pt x="1904" y="5965"/>
                    <a:pt x="1907" y="5966"/>
                  </a:cubicBezTo>
                  <a:cubicBezTo>
                    <a:pt x="1909" y="5968"/>
                    <a:pt x="1910" y="5969"/>
                    <a:pt x="1913" y="5971"/>
                  </a:cubicBezTo>
                  <a:cubicBezTo>
                    <a:pt x="1913" y="5971"/>
                    <a:pt x="1915" y="5971"/>
                    <a:pt x="1915" y="5972"/>
                  </a:cubicBezTo>
                  <a:cubicBezTo>
                    <a:pt x="1918" y="5974"/>
                    <a:pt x="1919" y="5975"/>
                    <a:pt x="1921" y="5977"/>
                  </a:cubicBezTo>
                  <a:cubicBezTo>
                    <a:pt x="1924" y="5978"/>
                    <a:pt x="1926" y="5980"/>
                    <a:pt x="1929" y="5981"/>
                  </a:cubicBezTo>
                  <a:cubicBezTo>
                    <a:pt x="1935" y="5986"/>
                    <a:pt x="1943" y="5990"/>
                    <a:pt x="1950" y="5993"/>
                  </a:cubicBezTo>
                  <a:cubicBezTo>
                    <a:pt x="1950" y="5993"/>
                    <a:pt x="1950" y="5994"/>
                    <a:pt x="1950" y="5994"/>
                  </a:cubicBezTo>
                  <a:cubicBezTo>
                    <a:pt x="1956" y="5997"/>
                    <a:pt x="1962" y="6000"/>
                    <a:pt x="1969" y="6003"/>
                  </a:cubicBezTo>
                  <a:cubicBezTo>
                    <a:pt x="1972" y="6006"/>
                    <a:pt x="1975" y="6008"/>
                    <a:pt x="1978" y="6009"/>
                  </a:cubicBezTo>
                  <a:cubicBezTo>
                    <a:pt x="1980" y="6009"/>
                    <a:pt x="1981" y="6011"/>
                    <a:pt x="1984" y="6012"/>
                  </a:cubicBezTo>
                  <a:cubicBezTo>
                    <a:pt x="1985" y="6014"/>
                    <a:pt x="1988" y="6014"/>
                    <a:pt x="1991" y="6015"/>
                  </a:cubicBezTo>
                  <a:cubicBezTo>
                    <a:pt x="1991" y="6016"/>
                    <a:pt x="1993" y="6016"/>
                    <a:pt x="1993" y="6016"/>
                  </a:cubicBezTo>
                  <a:cubicBezTo>
                    <a:pt x="1999" y="6019"/>
                    <a:pt x="2006" y="6022"/>
                    <a:pt x="2013" y="6025"/>
                  </a:cubicBezTo>
                  <a:cubicBezTo>
                    <a:pt x="2016" y="6027"/>
                    <a:pt x="2018" y="6028"/>
                    <a:pt x="2021" y="6030"/>
                  </a:cubicBezTo>
                  <a:cubicBezTo>
                    <a:pt x="2024" y="6030"/>
                    <a:pt x="2025" y="6031"/>
                    <a:pt x="2027" y="6031"/>
                  </a:cubicBezTo>
                  <a:cubicBezTo>
                    <a:pt x="2028" y="6033"/>
                    <a:pt x="2031" y="6033"/>
                    <a:pt x="2033" y="6034"/>
                  </a:cubicBezTo>
                  <a:cubicBezTo>
                    <a:pt x="2034" y="6034"/>
                    <a:pt x="2035" y="6036"/>
                    <a:pt x="2037" y="6036"/>
                  </a:cubicBezTo>
                  <a:lnTo>
                    <a:pt x="2046" y="6039"/>
                  </a:lnTo>
                  <a:cubicBezTo>
                    <a:pt x="2053" y="6042"/>
                    <a:pt x="2061" y="6044"/>
                    <a:pt x="2068" y="6046"/>
                  </a:cubicBezTo>
                  <a:cubicBezTo>
                    <a:pt x="2072" y="6047"/>
                    <a:pt x="2075" y="6049"/>
                    <a:pt x="2078" y="6049"/>
                  </a:cubicBezTo>
                  <a:cubicBezTo>
                    <a:pt x="2080" y="6050"/>
                    <a:pt x="2081" y="6050"/>
                    <a:pt x="2083" y="6050"/>
                  </a:cubicBezTo>
                  <a:cubicBezTo>
                    <a:pt x="2084" y="6052"/>
                    <a:pt x="2087" y="6052"/>
                    <a:pt x="2090" y="6053"/>
                  </a:cubicBezTo>
                  <a:cubicBezTo>
                    <a:pt x="2093" y="6053"/>
                    <a:pt x="2096" y="6055"/>
                    <a:pt x="2099" y="6055"/>
                  </a:cubicBezTo>
                  <a:lnTo>
                    <a:pt x="2102" y="6056"/>
                  </a:lnTo>
                  <a:cubicBezTo>
                    <a:pt x="2105" y="6058"/>
                    <a:pt x="2108" y="6058"/>
                    <a:pt x="2111" y="6059"/>
                  </a:cubicBezTo>
                  <a:lnTo>
                    <a:pt x="2114" y="6059"/>
                  </a:lnTo>
                  <a:cubicBezTo>
                    <a:pt x="2118" y="6061"/>
                    <a:pt x="2121" y="6062"/>
                    <a:pt x="2125" y="6062"/>
                  </a:cubicBezTo>
                  <a:lnTo>
                    <a:pt x="2127" y="6062"/>
                  </a:lnTo>
                  <a:cubicBezTo>
                    <a:pt x="2134" y="6065"/>
                    <a:pt x="2141" y="6067"/>
                    <a:pt x="2150" y="6068"/>
                  </a:cubicBezTo>
                  <a:lnTo>
                    <a:pt x="2155" y="6068"/>
                  </a:lnTo>
                  <a:cubicBezTo>
                    <a:pt x="2158" y="6069"/>
                    <a:pt x="2162" y="6069"/>
                    <a:pt x="2165" y="6069"/>
                  </a:cubicBezTo>
                  <a:cubicBezTo>
                    <a:pt x="2165" y="6069"/>
                    <a:pt x="2167" y="6071"/>
                    <a:pt x="2168" y="6071"/>
                  </a:cubicBezTo>
                  <a:cubicBezTo>
                    <a:pt x="2171" y="6071"/>
                    <a:pt x="2175" y="6071"/>
                    <a:pt x="2178" y="6072"/>
                  </a:cubicBezTo>
                  <a:lnTo>
                    <a:pt x="2181" y="6072"/>
                  </a:lnTo>
                  <a:cubicBezTo>
                    <a:pt x="2184" y="6072"/>
                    <a:pt x="2187" y="6072"/>
                    <a:pt x="2190" y="6074"/>
                  </a:cubicBezTo>
                  <a:lnTo>
                    <a:pt x="2197" y="6074"/>
                  </a:lnTo>
                  <a:cubicBezTo>
                    <a:pt x="2197" y="6074"/>
                    <a:pt x="2199" y="6075"/>
                    <a:pt x="2200" y="6075"/>
                  </a:cubicBezTo>
                  <a:lnTo>
                    <a:pt x="2206" y="6075"/>
                  </a:lnTo>
                  <a:cubicBezTo>
                    <a:pt x="2211" y="6075"/>
                    <a:pt x="2215" y="6077"/>
                    <a:pt x="2220" y="6077"/>
                  </a:cubicBezTo>
                  <a:lnTo>
                    <a:pt x="2230" y="6077"/>
                  </a:lnTo>
                  <a:cubicBezTo>
                    <a:pt x="2237" y="6078"/>
                    <a:pt x="2245" y="6078"/>
                    <a:pt x="2253" y="6078"/>
                  </a:cubicBezTo>
                  <a:lnTo>
                    <a:pt x="2261" y="6078"/>
                  </a:lnTo>
                  <a:cubicBezTo>
                    <a:pt x="2274" y="6078"/>
                    <a:pt x="2286" y="6078"/>
                    <a:pt x="2299" y="6077"/>
                  </a:cubicBezTo>
                  <a:cubicBezTo>
                    <a:pt x="2305" y="6077"/>
                    <a:pt x="2309" y="6077"/>
                    <a:pt x="2315" y="6075"/>
                  </a:cubicBezTo>
                  <a:lnTo>
                    <a:pt x="2326" y="6074"/>
                  </a:lnTo>
                  <a:lnTo>
                    <a:pt x="2333" y="6074"/>
                  </a:lnTo>
                  <a:cubicBezTo>
                    <a:pt x="2336" y="6072"/>
                    <a:pt x="2339" y="6072"/>
                    <a:pt x="2342" y="6072"/>
                  </a:cubicBezTo>
                  <a:cubicBezTo>
                    <a:pt x="2352" y="6071"/>
                    <a:pt x="2362" y="6069"/>
                    <a:pt x="2373" y="6068"/>
                  </a:cubicBezTo>
                  <a:cubicBezTo>
                    <a:pt x="2376" y="6067"/>
                    <a:pt x="2380" y="6067"/>
                    <a:pt x="2383" y="6065"/>
                  </a:cubicBezTo>
                  <a:cubicBezTo>
                    <a:pt x="2392" y="6064"/>
                    <a:pt x="2402" y="6061"/>
                    <a:pt x="2411" y="6059"/>
                  </a:cubicBezTo>
                  <a:cubicBezTo>
                    <a:pt x="2414" y="6058"/>
                    <a:pt x="2418" y="6058"/>
                    <a:pt x="2421" y="6056"/>
                  </a:cubicBezTo>
                  <a:cubicBezTo>
                    <a:pt x="2424" y="6055"/>
                    <a:pt x="2429" y="6055"/>
                    <a:pt x="2433" y="6053"/>
                  </a:cubicBezTo>
                  <a:cubicBezTo>
                    <a:pt x="2436" y="6052"/>
                    <a:pt x="2440" y="6050"/>
                    <a:pt x="2445" y="6050"/>
                  </a:cubicBezTo>
                  <a:cubicBezTo>
                    <a:pt x="2448" y="6049"/>
                    <a:pt x="2451" y="6047"/>
                    <a:pt x="2455" y="6047"/>
                  </a:cubicBezTo>
                  <a:lnTo>
                    <a:pt x="2477" y="6039"/>
                  </a:lnTo>
                  <a:cubicBezTo>
                    <a:pt x="2482" y="6037"/>
                    <a:pt x="2486" y="6036"/>
                    <a:pt x="2491" y="6034"/>
                  </a:cubicBezTo>
                  <a:cubicBezTo>
                    <a:pt x="2493" y="6033"/>
                    <a:pt x="2495" y="6033"/>
                    <a:pt x="2496" y="6031"/>
                  </a:cubicBezTo>
                  <a:cubicBezTo>
                    <a:pt x="2504" y="6028"/>
                    <a:pt x="2510" y="6027"/>
                    <a:pt x="2517" y="6022"/>
                  </a:cubicBezTo>
                  <a:cubicBezTo>
                    <a:pt x="2523" y="6021"/>
                    <a:pt x="2529" y="6018"/>
                    <a:pt x="2533" y="6015"/>
                  </a:cubicBezTo>
                  <a:cubicBezTo>
                    <a:pt x="2536" y="6014"/>
                    <a:pt x="2538" y="6014"/>
                    <a:pt x="2541" y="6012"/>
                  </a:cubicBezTo>
                  <a:cubicBezTo>
                    <a:pt x="2548" y="6008"/>
                    <a:pt x="2554" y="6005"/>
                    <a:pt x="2561" y="6000"/>
                  </a:cubicBezTo>
                  <a:cubicBezTo>
                    <a:pt x="2573" y="5994"/>
                    <a:pt x="2583" y="5988"/>
                    <a:pt x="2594" y="5983"/>
                  </a:cubicBezTo>
                  <a:cubicBezTo>
                    <a:pt x="2597" y="5980"/>
                    <a:pt x="2599" y="5978"/>
                    <a:pt x="2602" y="5977"/>
                  </a:cubicBezTo>
                  <a:lnTo>
                    <a:pt x="2611" y="5971"/>
                  </a:lnTo>
                  <a:cubicBezTo>
                    <a:pt x="2613" y="5969"/>
                    <a:pt x="2614" y="5969"/>
                    <a:pt x="2616" y="5968"/>
                  </a:cubicBezTo>
                  <a:cubicBezTo>
                    <a:pt x="2619" y="5966"/>
                    <a:pt x="2622" y="5963"/>
                    <a:pt x="2623" y="5962"/>
                  </a:cubicBezTo>
                  <a:lnTo>
                    <a:pt x="2635" y="5953"/>
                  </a:lnTo>
                  <a:cubicBezTo>
                    <a:pt x="2639" y="5950"/>
                    <a:pt x="2644" y="5947"/>
                    <a:pt x="2648" y="5944"/>
                  </a:cubicBezTo>
                  <a:cubicBezTo>
                    <a:pt x="2650" y="5943"/>
                    <a:pt x="2652" y="5941"/>
                    <a:pt x="2654" y="5940"/>
                  </a:cubicBezTo>
                  <a:cubicBezTo>
                    <a:pt x="2655" y="5938"/>
                    <a:pt x="2657" y="5937"/>
                    <a:pt x="2660" y="5935"/>
                  </a:cubicBezTo>
                  <a:lnTo>
                    <a:pt x="2667" y="5928"/>
                  </a:lnTo>
                  <a:cubicBezTo>
                    <a:pt x="2670" y="5925"/>
                    <a:pt x="2675" y="5922"/>
                    <a:pt x="2678" y="5919"/>
                  </a:cubicBezTo>
                  <a:cubicBezTo>
                    <a:pt x="2680" y="5918"/>
                    <a:pt x="2682" y="5915"/>
                    <a:pt x="2685" y="5913"/>
                  </a:cubicBezTo>
                  <a:cubicBezTo>
                    <a:pt x="2686" y="5912"/>
                    <a:pt x="2689" y="5909"/>
                    <a:pt x="2691" y="5908"/>
                  </a:cubicBezTo>
                  <a:cubicBezTo>
                    <a:pt x="2700" y="5900"/>
                    <a:pt x="2707" y="5893"/>
                    <a:pt x="2714" y="5885"/>
                  </a:cubicBezTo>
                  <a:cubicBezTo>
                    <a:pt x="2716" y="5882"/>
                    <a:pt x="2717" y="5881"/>
                    <a:pt x="2719" y="5880"/>
                  </a:cubicBezTo>
                  <a:cubicBezTo>
                    <a:pt x="2720" y="5878"/>
                    <a:pt x="2722" y="5877"/>
                    <a:pt x="2723" y="5875"/>
                  </a:cubicBezTo>
                  <a:cubicBezTo>
                    <a:pt x="2725" y="5872"/>
                    <a:pt x="2726" y="5871"/>
                    <a:pt x="2728" y="5869"/>
                  </a:cubicBezTo>
                  <a:cubicBezTo>
                    <a:pt x="2729" y="5868"/>
                    <a:pt x="2731" y="5866"/>
                    <a:pt x="2732" y="5865"/>
                  </a:cubicBezTo>
                  <a:cubicBezTo>
                    <a:pt x="2736" y="5860"/>
                    <a:pt x="2741" y="5854"/>
                    <a:pt x="2745" y="5850"/>
                  </a:cubicBezTo>
                  <a:lnTo>
                    <a:pt x="2750" y="5844"/>
                  </a:lnTo>
                  <a:cubicBezTo>
                    <a:pt x="2751" y="5843"/>
                    <a:pt x="2753" y="5840"/>
                    <a:pt x="2754" y="5838"/>
                  </a:cubicBezTo>
                  <a:cubicBezTo>
                    <a:pt x="2756" y="5835"/>
                    <a:pt x="2757" y="5834"/>
                    <a:pt x="2759" y="5831"/>
                  </a:cubicBezTo>
                  <a:cubicBezTo>
                    <a:pt x="2760" y="5831"/>
                    <a:pt x="2760" y="5829"/>
                    <a:pt x="2760" y="5829"/>
                  </a:cubicBezTo>
                  <a:cubicBezTo>
                    <a:pt x="2763" y="5827"/>
                    <a:pt x="2764" y="5825"/>
                    <a:pt x="2766" y="5822"/>
                  </a:cubicBezTo>
                  <a:cubicBezTo>
                    <a:pt x="2767" y="5821"/>
                    <a:pt x="2769" y="5818"/>
                    <a:pt x="2770" y="5816"/>
                  </a:cubicBezTo>
                  <a:cubicBezTo>
                    <a:pt x="2772" y="5815"/>
                    <a:pt x="2772" y="5813"/>
                    <a:pt x="2773" y="5812"/>
                  </a:cubicBezTo>
                  <a:lnTo>
                    <a:pt x="2778" y="5806"/>
                  </a:lnTo>
                  <a:cubicBezTo>
                    <a:pt x="2779" y="5803"/>
                    <a:pt x="2782" y="5800"/>
                    <a:pt x="2784" y="5797"/>
                  </a:cubicBezTo>
                  <a:cubicBezTo>
                    <a:pt x="2787" y="5793"/>
                    <a:pt x="2789" y="5788"/>
                    <a:pt x="2792" y="5784"/>
                  </a:cubicBezTo>
                  <a:cubicBezTo>
                    <a:pt x="2794" y="5782"/>
                    <a:pt x="2795" y="5779"/>
                    <a:pt x="2795" y="5778"/>
                  </a:cubicBezTo>
                  <a:cubicBezTo>
                    <a:pt x="2797" y="5775"/>
                    <a:pt x="2798" y="5773"/>
                    <a:pt x="2800" y="5772"/>
                  </a:cubicBezTo>
                  <a:cubicBezTo>
                    <a:pt x="2801" y="5769"/>
                    <a:pt x="2803" y="5766"/>
                    <a:pt x="2804" y="5763"/>
                  </a:cubicBezTo>
                  <a:cubicBezTo>
                    <a:pt x="2804" y="5763"/>
                    <a:pt x="2804" y="5763"/>
                    <a:pt x="2806" y="5762"/>
                  </a:cubicBezTo>
                  <a:cubicBezTo>
                    <a:pt x="2807" y="5759"/>
                    <a:pt x="2809" y="5756"/>
                    <a:pt x="2810" y="5753"/>
                  </a:cubicBezTo>
                  <a:cubicBezTo>
                    <a:pt x="2813" y="5747"/>
                    <a:pt x="2816" y="5741"/>
                    <a:pt x="2819" y="5735"/>
                  </a:cubicBezTo>
                  <a:cubicBezTo>
                    <a:pt x="2820" y="5734"/>
                    <a:pt x="2822" y="5732"/>
                    <a:pt x="2822" y="5731"/>
                  </a:cubicBezTo>
                  <a:cubicBezTo>
                    <a:pt x="2826" y="5722"/>
                    <a:pt x="2831" y="5712"/>
                    <a:pt x="2835" y="5703"/>
                  </a:cubicBezTo>
                  <a:cubicBezTo>
                    <a:pt x="2838" y="5697"/>
                    <a:pt x="2840" y="5691"/>
                    <a:pt x="2842" y="5687"/>
                  </a:cubicBezTo>
                  <a:cubicBezTo>
                    <a:pt x="2847" y="5675"/>
                    <a:pt x="2851" y="5662"/>
                    <a:pt x="2856" y="5650"/>
                  </a:cubicBezTo>
                  <a:cubicBezTo>
                    <a:pt x="2856" y="5647"/>
                    <a:pt x="2857" y="5644"/>
                    <a:pt x="2857" y="5642"/>
                  </a:cubicBezTo>
                  <a:cubicBezTo>
                    <a:pt x="2859" y="5639"/>
                    <a:pt x="2859" y="5638"/>
                    <a:pt x="2860" y="5635"/>
                  </a:cubicBezTo>
                  <a:cubicBezTo>
                    <a:pt x="2860" y="5632"/>
                    <a:pt x="2862" y="5631"/>
                    <a:pt x="2862" y="5629"/>
                  </a:cubicBezTo>
                  <a:cubicBezTo>
                    <a:pt x="2865" y="5620"/>
                    <a:pt x="2866" y="5612"/>
                    <a:pt x="2869" y="5603"/>
                  </a:cubicBezTo>
                  <a:cubicBezTo>
                    <a:pt x="2869" y="5600"/>
                    <a:pt x="2870" y="5595"/>
                    <a:pt x="2872" y="5592"/>
                  </a:cubicBezTo>
                  <a:cubicBezTo>
                    <a:pt x="2872" y="5591"/>
                    <a:pt x="2872" y="5588"/>
                    <a:pt x="2873" y="5586"/>
                  </a:cubicBezTo>
                  <a:cubicBezTo>
                    <a:pt x="2873" y="5584"/>
                    <a:pt x="2873" y="5582"/>
                    <a:pt x="2875" y="5579"/>
                  </a:cubicBezTo>
                  <a:cubicBezTo>
                    <a:pt x="2875" y="5579"/>
                    <a:pt x="2875" y="5578"/>
                    <a:pt x="2875" y="5578"/>
                  </a:cubicBezTo>
                  <a:lnTo>
                    <a:pt x="2876" y="5566"/>
                  </a:lnTo>
                  <a:cubicBezTo>
                    <a:pt x="2878" y="5564"/>
                    <a:pt x="2878" y="5561"/>
                    <a:pt x="2878" y="5560"/>
                  </a:cubicBezTo>
                  <a:cubicBezTo>
                    <a:pt x="2878" y="5558"/>
                    <a:pt x="2878" y="5558"/>
                    <a:pt x="2878" y="5557"/>
                  </a:cubicBezTo>
                  <a:cubicBezTo>
                    <a:pt x="2879" y="5554"/>
                    <a:pt x="2879" y="5550"/>
                    <a:pt x="2881" y="5547"/>
                  </a:cubicBezTo>
                  <a:cubicBezTo>
                    <a:pt x="2881" y="5544"/>
                    <a:pt x="2881" y="5542"/>
                    <a:pt x="2881" y="5539"/>
                  </a:cubicBezTo>
                  <a:cubicBezTo>
                    <a:pt x="2881" y="5539"/>
                    <a:pt x="2881" y="5538"/>
                    <a:pt x="2882" y="5538"/>
                  </a:cubicBezTo>
                  <a:cubicBezTo>
                    <a:pt x="2882" y="5535"/>
                    <a:pt x="2882" y="5532"/>
                    <a:pt x="2882" y="5531"/>
                  </a:cubicBezTo>
                  <a:cubicBezTo>
                    <a:pt x="2884" y="5522"/>
                    <a:pt x="2885" y="5514"/>
                    <a:pt x="2885" y="5505"/>
                  </a:cubicBezTo>
                  <a:lnTo>
                    <a:pt x="2885" y="5504"/>
                  </a:lnTo>
                  <a:cubicBezTo>
                    <a:pt x="2887" y="5492"/>
                    <a:pt x="2887" y="5480"/>
                    <a:pt x="2887" y="5469"/>
                  </a:cubicBezTo>
                  <a:lnTo>
                    <a:pt x="2887" y="5458"/>
                  </a:lnTo>
                  <a:lnTo>
                    <a:pt x="2887" y="5452"/>
                  </a:lnTo>
                  <a:lnTo>
                    <a:pt x="2887" y="5445"/>
                  </a:lnTo>
                  <a:lnTo>
                    <a:pt x="2887" y="5436"/>
                  </a:lnTo>
                  <a:cubicBezTo>
                    <a:pt x="2887" y="5423"/>
                    <a:pt x="2887" y="5410"/>
                    <a:pt x="2885" y="5398"/>
                  </a:cubicBezTo>
                  <a:cubicBezTo>
                    <a:pt x="2885" y="5395"/>
                    <a:pt x="2885" y="5394"/>
                    <a:pt x="2884" y="5392"/>
                  </a:cubicBezTo>
                  <a:cubicBezTo>
                    <a:pt x="2884" y="5389"/>
                    <a:pt x="2884" y="5386"/>
                    <a:pt x="2884" y="5385"/>
                  </a:cubicBezTo>
                  <a:cubicBezTo>
                    <a:pt x="2884" y="5382"/>
                    <a:pt x="2884" y="5380"/>
                    <a:pt x="2882" y="5377"/>
                  </a:cubicBezTo>
                  <a:cubicBezTo>
                    <a:pt x="2882" y="5377"/>
                    <a:pt x="2882" y="5376"/>
                    <a:pt x="2882" y="5374"/>
                  </a:cubicBezTo>
                  <a:cubicBezTo>
                    <a:pt x="2882" y="5371"/>
                    <a:pt x="2881" y="5367"/>
                    <a:pt x="2881" y="5364"/>
                  </a:cubicBezTo>
                  <a:cubicBezTo>
                    <a:pt x="2881" y="5363"/>
                    <a:pt x="2881" y="5360"/>
                    <a:pt x="2879" y="5357"/>
                  </a:cubicBezTo>
                  <a:cubicBezTo>
                    <a:pt x="2879" y="5357"/>
                    <a:pt x="2879" y="5355"/>
                    <a:pt x="2879" y="5355"/>
                  </a:cubicBezTo>
                  <a:cubicBezTo>
                    <a:pt x="2879" y="5351"/>
                    <a:pt x="2878" y="5348"/>
                    <a:pt x="2878" y="5343"/>
                  </a:cubicBezTo>
                  <a:cubicBezTo>
                    <a:pt x="2878" y="5342"/>
                    <a:pt x="2876" y="5339"/>
                    <a:pt x="2876" y="5338"/>
                  </a:cubicBezTo>
                  <a:cubicBezTo>
                    <a:pt x="2876" y="5338"/>
                    <a:pt x="2876" y="5336"/>
                    <a:pt x="2876" y="5336"/>
                  </a:cubicBezTo>
                  <a:lnTo>
                    <a:pt x="2873" y="5324"/>
                  </a:lnTo>
                  <a:cubicBezTo>
                    <a:pt x="2873" y="5321"/>
                    <a:pt x="2873" y="5320"/>
                    <a:pt x="2872" y="5317"/>
                  </a:cubicBezTo>
                  <a:cubicBezTo>
                    <a:pt x="2872" y="5316"/>
                    <a:pt x="2872" y="5313"/>
                    <a:pt x="2870" y="5311"/>
                  </a:cubicBezTo>
                  <a:cubicBezTo>
                    <a:pt x="2870" y="5310"/>
                    <a:pt x="2870" y="5310"/>
                    <a:pt x="2870" y="5308"/>
                  </a:cubicBezTo>
                  <a:cubicBezTo>
                    <a:pt x="2869" y="5305"/>
                    <a:pt x="2869" y="5301"/>
                    <a:pt x="2867" y="5298"/>
                  </a:cubicBezTo>
                  <a:cubicBezTo>
                    <a:pt x="2867" y="5298"/>
                    <a:pt x="2867" y="5296"/>
                    <a:pt x="2867" y="5296"/>
                  </a:cubicBezTo>
                  <a:cubicBezTo>
                    <a:pt x="2866" y="5292"/>
                    <a:pt x="2865" y="5289"/>
                    <a:pt x="2865" y="5285"/>
                  </a:cubicBezTo>
                  <a:cubicBezTo>
                    <a:pt x="2863" y="5283"/>
                    <a:pt x="2863" y="5280"/>
                    <a:pt x="2863" y="5277"/>
                  </a:cubicBezTo>
                  <a:cubicBezTo>
                    <a:pt x="2862" y="5276"/>
                    <a:pt x="2862" y="5274"/>
                    <a:pt x="2860" y="5271"/>
                  </a:cubicBezTo>
                  <a:cubicBezTo>
                    <a:pt x="2860" y="5270"/>
                    <a:pt x="2859" y="5267"/>
                    <a:pt x="2859" y="5265"/>
                  </a:cubicBezTo>
                  <a:cubicBezTo>
                    <a:pt x="2859" y="5264"/>
                    <a:pt x="2857" y="5262"/>
                    <a:pt x="2857" y="5262"/>
                  </a:cubicBezTo>
                  <a:lnTo>
                    <a:pt x="2854" y="5252"/>
                  </a:lnTo>
                  <a:cubicBezTo>
                    <a:pt x="2853" y="5249"/>
                    <a:pt x="2853" y="5248"/>
                    <a:pt x="2851" y="5246"/>
                  </a:cubicBezTo>
                  <a:lnTo>
                    <a:pt x="2850" y="5239"/>
                  </a:lnTo>
                  <a:cubicBezTo>
                    <a:pt x="2850" y="5239"/>
                    <a:pt x="2848" y="5237"/>
                    <a:pt x="2848" y="5236"/>
                  </a:cubicBezTo>
                  <a:cubicBezTo>
                    <a:pt x="2847" y="5233"/>
                    <a:pt x="2845" y="5230"/>
                    <a:pt x="2845" y="5227"/>
                  </a:cubicBezTo>
                  <a:cubicBezTo>
                    <a:pt x="2844" y="5226"/>
                    <a:pt x="2844" y="5226"/>
                    <a:pt x="2844" y="5224"/>
                  </a:cubicBezTo>
                  <a:cubicBezTo>
                    <a:pt x="2750" y="4984"/>
                    <a:pt x="2518" y="4827"/>
                    <a:pt x="2261" y="4827"/>
                  </a:cubicBezTo>
                  <a:lnTo>
                    <a:pt x="2255" y="4827"/>
                  </a:lnTo>
                  <a:lnTo>
                    <a:pt x="2255" y="4824"/>
                  </a:lnTo>
                  <a:close/>
                  <a:moveTo>
                    <a:pt x="5526" y="4824"/>
                  </a:moveTo>
                  <a:cubicBezTo>
                    <a:pt x="5271" y="4825"/>
                    <a:pt x="5043" y="4983"/>
                    <a:pt x="4950" y="5221"/>
                  </a:cubicBezTo>
                  <a:cubicBezTo>
                    <a:pt x="4950" y="5221"/>
                    <a:pt x="4950" y="5223"/>
                    <a:pt x="4948" y="5223"/>
                  </a:cubicBezTo>
                  <a:lnTo>
                    <a:pt x="4947" y="5229"/>
                  </a:lnTo>
                  <a:cubicBezTo>
                    <a:pt x="4944" y="5235"/>
                    <a:pt x="4942" y="5242"/>
                    <a:pt x="4939" y="5248"/>
                  </a:cubicBezTo>
                  <a:cubicBezTo>
                    <a:pt x="4938" y="5249"/>
                    <a:pt x="4938" y="5252"/>
                    <a:pt x="4938" y="5254"/>
                  </a:cubicBezTo>
                  <a:cubicBezTo>
                    <a:pt x="4937" y="5257"/>
                    <a:pt x="4935" y="5258"/>
                    <a:pt x="4935" y="5261"/>
                  </a:cubicBezTo>
                  <a:cubicBezTo>
                    <a:pt x="4935" y="5262"/>
                    <a:pt x="4935" y="5262"/>
                    <a:pt x="4934" y="5262"/>
                  </a:cubicBezTo>
                  <a:cubicBezTo>
                    <a:pt x="4934" y="5267"/>
                    <a:pt x="4932" y="5270"/>
                    <a:pt x="4931" y="5273"/>
                  </a:cubicBezTo>
                  <a:cubicBezTo>
                    <a:pt x="4929" y="5277"/>
                    <a:pt x="4929" y="5282"/>
                    <a:pt x="4928" y="5285"/>
                  </a:cubicBezTo>
                  <a:cubicBezTo>
                    <a:pt x="4928" y="5286"/>
                    <a:pt x="4928" y="5286"/>
                    <a:pt x="4928" y="5288"/>
                  </a:cubicBezTo>
                  <a:cubicBezTo>
                    <a:pt x="4926" y="5290"/>
                    <a:pt x="4926" y="5292"/>
                    <a:pt x="4925" y="5295"/>
                  </a:cubicBezTo>
                  <a:cubicBezTo>
                    <a:pt x="4925" y="5298"/>
                    <a:pt x="4923" y="5299"/>
                    <a:pt x="4923" y="5301"/>
                  </a:cubicBezTo>
                  <a:cubicBezTo>
                    <a:pt x="4923" y="5302"/>
                    <a:pt x="4923" y="5304"/>
                    <a:pt x="4923" y="5304"/>
                  </a:cubicBezTo>
                  <a:cubicBezTo>
                    <a:pt x="4920" y="5311"/>
                    <a:pt x="4919" y="5320"/>
                    <a:pt x="4917" y="5327"/>
                  </a:cubicBezTo>
                  <a:cubicBezTo>
                    <a:pt x="4917" y="5330"/>
                    <a:pt x="4917" y="5332"/>
                    <a:pt x="4916" y="5335"/>
                  </a:cubicBezTo>
                  <a:cubicBezTo>
                    <a:pt x="4916" y="5336"/>
                    <a:pt x="4916" y="5338"/>
                    <a:pt x="4914" y="5339"/>
                  </a:cubicBezTo>
                  <a:cubicBezTo>
                    <a:pt x="4914" y="5341"/>
                    <a:pt x="4914" y="5342"/>
                    <a:pt x="4914" y="5342"/>
                  </a:cubicBezTo>
                  <a:cubicBezTo>
                    <a:pt x="4913" y="5351"/>
                    <a:pt x="4911" y="5360"/>
                    <a:pt x="4910" y="5367"/>
                  </a:cubicBezTo>
                  <a:lnTo>
                    <a:pt x="4910" y="5369"/>
                  </a:lnTo>
                  <a:lnTo>
                    <a:pt x="4910" y="5380"/>
                  </a:lnTo>
                  <a:cubicBezTo>
                    <a:pt x="4907" y="5401"/>
                    <a:pt x="4906" y="5422"/>
                    <a:pt x="4906" y="5444"/>
                  </a:cubicBezTo>
                  <a:lnTo>
                    <a:pt x="4906" y="5448"/>
                  </a:lnTo>
                  <a:lnTo>
                    <a:pt x="4906" y="5451"/>
                  </a:lnTo>
                  <a:lnTo>
                    <a:pt x="4906" y="5457"/>
                  </a:lnTo>
                  <a:cubicBezTo>
                    <a:pt x="4906" y="5460"/>
                    <a:pt x="4906" y="5464"/>
                    <a:pt x="4906" y="5467"/>
                  </a:cubicBezTo>
                  <a:lnTo>
                    <a:pt x="4906" y="5473"/>
                  </a:lnTo>
                  <a:cubicBezTo>
                    <a:pt x="4906" y="5476"/>
                    <a:pt x="4906" y="5477"/>
                    <a:pt x="4906" y="5480"/>
                  </a:cubicBezTo>
                  <a:cubicBezTo>
                    <a:pt x="4907" y="5488"/>
                    <a:pt x="4907" y="5495"/>
                    <a:pt x="4907" y="5503"/>
                  </a:cubicBezTo>
                  <a:cubicBezTo>
                    <a:pt x="4907" y="5504"/>
                    <a:pt x="4909" y="5505"/>
                    <a:pt x="4909" y="5507"/>
                  </a:cubicBezTo>
                  <a:cubicBezTo>
                    <a:pt x="4909" y="5510"/>
                    <a:pt x="4909" y="5511"/>
                    <a:pt x="4909" y="5514"/>
                  </a:cubicBezTo>
                  <a:cubicBezTo>
                    <a:pt x="4909" y="5517"/>
                    <a:pt x="4909" y="5519"/>
                    <a:pt x="4910" y="5522"/>
                  </a:cubicBezTo>
                  <a:cubicBezTo>
                    <a:pt x="4910" y="5523"/>
                    <a:pt x="4910" y="5525"/>
                    <a:pt x="4910" y="5528"/>
                  </a:cubicBezTo>
                  <a:cubicBezTo>
                    <a:pt x="4910" y="5531"/>
                    <a:pt x="4911" y="5533"/>
                    <a:pt x="4911" y="5536"/>
                  </a:cubicBezTo>
                  <a:cubicBezTo>
                    <a:pt x="4911" y="5538"/>
                    <a:pt x="4911" y="5539"/>
                    <a:pt x="4911" y="5541"/>
                  </a:cubicBezTo>
                  <a:cubicBezTo>
                    <a:pt x="4913" y="5542"/>
                    <a:pt x="4913" y="5545"/>
                    <a:pt x="4913" y="5547"/>
                  </a:cubicBezTo>
                  <a:cubicBezTo>
                    <a:pt x="4913" y="5550"/>
                    <a:pt x="4914" y="5553"/>
                    <a:pt x="4914" y="5556"/>
                  </a:cubicBezTo>
                  <a:cubicBezTo>
                    <a:pt x="4914" y="5558"/>
                    <a:pt x="4916" y="5561"/>
                    <a:pt x="4916" y="5563"/>
                  </a:cubicBezTo>
                  <a:cubicBezTo>
                    <a:pt x="4916" y="5564"/>
                    <a:pt x="4916" y="5564"/>
                    <a:pt x="4916" y="5566"/>
                  </a:cubicBezTo>
                  <a:cubicBezTo>
                    <a:pt x="4917" y="5569"/>
                    <a:pt x="4917" y="5572"/>
                    <a:pt x="4919" y="5576"/>
                  </a:cubicBezTo>
                  <a:cubicBezTo>
                    <a:pt x="4919" y="5576"/>
                    <a:pt x="4919" y="5578"/>
                    <a:pt x="4919" y="5578"/>
                  </a:cubicBezTo>
                  <a:cubicBezTo>
                    <a:pt x="4919" y="5581"/>
                    <a:pt x="4920" y="5584"/>
                    <a:pt x="4920" y="5585"/>
                  </a:cubicBezTo>
                  <a:cubicBezTo>
                    <a:pt x="4920" y="5588"/>
                    <a:pt x="4922" y="5591"/>
                    <a:pt x="4922" y="5594"/>
                  </a:cubicBezTo>
                  <a:lnTo>
                    <a:pt x="4925" y="5603"/>
                  </a:lnTo>
                  <a:cubicBezTo>
                    <a:pt x="4925" y="5604"/>
                    <a:pt x="4925" y="5606"/>
                    <a:pt x="4925" y="5606"/>
                  </a:cubicBezTo>
                  <a:cubicBezTo>
                    <a:pt x="4926" y="5610"/>
                    <a:pt x="4928" y="5613"/>
                    <a:pt x="4928" y="5616"/>
                  </a:cubicBezTo>
                  <a:cubicBezTo>
                    <a:pt x="4928" y="5617"/>
                    <a:pt x="4929" y="5619"/>
                    <a:pt x="4929" y="5620"/>
                  </a:cubicBezTo>
                  <a:cubicBezTo>
                    <a:pt x="4929" y="5623"/>
                    <a:pt x="4931" y="5625"/>
                    <a:pt x="4931" y="5628"/>
                  </a:cubicBezTo>
                  <a:cubicBezTo>
                    <a:pt x="4932" y="5629"/>
                    <a:pt x="4932" y="5632"/>
                    <a:pt x="4932" y="5634"/>
                  </a:cubicBezTo>
                  <a:lnTo>
                    <a:pt x="4935" y="5641"/>
                  </a:lnTo>
                  <a:cubicBezTo>
                    <a:pt x="4935" y="5644"/>
                    <a:pt x="4937" y="5647"/>
                    <a:pt x="4938" y="5648"/>
                  </a:cubicBezTo>
                  <a:cubicBezTo>
                    <a:pt x="4938" y="5650"/>
                    <a:pt x="4938" y="5651"/>
                    <a:pt x="4938" y="5651"/>
                  </a:cubicBezTo>
                  <a:cubicBezTo>
                    <a:pt x="4939" y="5656"/>
                    <a:pt x="4941" y="5659"/>
                    <a:pt x="4942" y="5663"/>
                  </a:cubicBezTo>
                  <a:cubicBezTo>
                    <a:pt x="4942" y="5663"/>
                    <a:pt x="4942" y="5663"/>
                    <a:pt x="4942" y="5665"/>
                  </a:cubicBezTo>
                  <a:cubicBezTo>
                    <a:pt x="4945" y="5672"/>
                    <a:pt x="4948" y="5678"/>
                    <a:pt x="4951" y="5685"/>
                  </a:cubicBezTo>
                  <a:cubicBezTo>
                    <a:pt x="4951" y="5688"/>
                    <a:pt x="4953" y="5691"/>
                    <a:pt x="4954" y="5694"/>
                  </a:cubicBezTo>
                  <a:cubicBezTo>
                    <a:pt x="4954" y="5694"/>
                    <a:pt x="4954" y="5694"/>
                    <a:pt x="4954" y="5695"/>
                  </a:cubicBezTo>
                  <a:cubicBezTo>
                    <a:pt x="4956" y="5697"/>
                    <a:pt x="4957" y="5700"/>
                    <a:pt x="4957" y="5701"/>
                  </a:cubicBezTo>
                  <a:lnTo>
                    <a:pt x="4963" y="5713"/>
                  </a:lnTo>
                  <a:cubicBezTo>
                    <a:pt x="4963" y="5715"/>
                    <a:pt x="4963" y="5715"/>
                    <a:pt x="4963" y="5715"/>
                  </a:cubicBezTo>
                  <a:cubicBezTo>
                    <a:pt x="4965" y="5718"/>
                    <a:pt x="4966" y="5720"/>
                    <a:pt x="4967" y="5725"/>
                  </a:cubicBezTo>
                  <a:cubicBezTo>
                    <a:pt x="4969" y="5726"/>
                    <a:pt x="4970" y="5728"/>
                    <a:pt x="4970" y="5731"/>
                  </a:cubicBezTo>
                  <a:cubicBezTo>
                    <a:pt x="4972" y="5732"/>
                    <a:pt x="4973" y="5734"/>
                    <a:pt x="4973" y="5735"/>
                  </a:cubicBezTo>
                  <a:cubicBezTo>
                    <a:pt x="4975" y="5737"/>
                    <a:pt x="4975" y="5738"/>
                    <a:pt x="4976" y="5740"/>
                  </a:cubicBezTo>
                  <a:cubicBezTo>
                    <a:pt x="4978" y="5743"/>
                    <a:pt x="4979" y="5746"/>
                    <a:pt x="4981" y="5748"/>
                  </a:cubicBezTo>
                  <a:lnTo>
                    <a:pt x="4982" y="5753"/>
                  </a:lnTo>
                  <a:cubicBezTo>
                    <a:pt x="4985" y="5756"/>
                    <a:pt x="4987" y="5759"/>
                    <a:pt x="4988" y="5762"/>
                  </a:cubicBezTo>
                  <a:cubicBezTo>
                    <a:pt x="4988" y="5762"/>
                    <a:pt x="4988" y="5763"/>
                    <a:pt x="4988" y="5763"/>
                  </a:cubicBezTo>
                  <a:cubicBezTo>
                    <a:pt x="4990" y="5766"/>
                    <a:pt x="4991" y="5769"/>
                    <a:pt x="4994" y="5771"/>
                  </a:cubicBezTo>
                  <a:cubicBezTo>
                    <a:pt x="4994" y="5773"/>
                    <a:pt x="4995" y="5775"/>
                    <a:pt x="4997" y="5778"/>
                  </a:cubicBezTo>
                  <a:cubicBezTo>
                    <a:pt x="4998" y="5779"/>
                    <a:pt x="5000" y="5781"/>
                    <a:pt x="5001" y="5784"/>
                  </a:cubicBezTo>
                  <a:cubicBezTo>
                    <a:pt x="5001" y="5785"/>
                    <a:pt x="5003" y="5785"/>
                    <a:pt x="5003" y="5787"/>
                  </a:cubicBezTo>
                  <a:cubicBezTo>
                    <a:pt x="5007" y="5794"/>
                    <a:pt x="5012" y="5800"/>
                    <a:pt x="5016" y="5806"/>
                  </a:cubicBezTo>
                  <a:lnTo>
                    <a:pt x="5020" y="5812"/>
                  </a:lnTo>
                  <a:cubicBezTo>
                    <a:pt x="5020" y="5813"/>
                    <a:pt x="5022" y="5815"/>
                    <a:pt x="5023" y="5816"/>
                  </a:cubicBezTo>
                  <a:cubicBezTo>
                    <a:pt x="5025" y="5818"/>
                    <a:pt x="5025" y="5819"/>
                    <a:pt x="5026" y="5822"/>
                  </a:cubicBezTo>
                  <a:cubicBezTo>
                    <a:pt x="5029" y="5825"/>
                    <a:pt x="5031" y="5827"/>
                    <a:pt x="5032" y="5829"/>
                  </a:cubicBezTo>
                  <a:cubicBezTo>
                    <a:pt x="5034" y="5831"/>
                    <a:pt x="5034" y="5831"/>
                    <a:pt x="5034" y="5831"/>
                  </a:cubicBezTo>
                  <a:cubicBezTo>
                    <a:pt x="5037" y="5834"/>
                    <a:pt x="5038" y="5835"/>
                    <a:pt x="5040" y="5838"/>
                  </a:cubicBezTo>
                  <a:cubicBezTo>
                    <a:pt x="5041" y="5840"/>
                    <a:pt x="5043" y="5843"/>
                    <a:pt x="5044" y="5844"/>
                  </a:cubicBezTo>
                  <a:lnTo>
                    <a:pt x="5048" y="5850"/>
                  </a:lnTo>
                  <a:cubicBezTo>
                    <a:pt x="5050" y="5850"/>
                    <a:pt x="5050" y="5852"/>
                    <a:pt x="5051" y="5853"/>
                  </a:cubicBezTo>
                  <a:cubicBezTo>
                    <a:pt x="5053" y="5856"/>
                    <a:pt x="5056" y="5857"/>
                    <a:pt x="5057" y="5860"/>
                  </a:cubicBezTo>
                  <a:cubicBezTo>
                    <a:pt x="5059" y="5862"/>
                    <a:pt x="5060" y="5863"/>
                    <a:pt x="5062" y="5865"/>
                  </a:cubicBezTo>
                  <a:cubicBezTo>
                    <a:pt x="5062" y="5866"/>
                    <a:pt x="5063" y="5868"/>
                    <a:pt x="5065" y="5869"/>
                  </a:cubicBezTo>
                  <a:cubicBezTo>
                    <a:pt x="5066" y="5871"/>
                    <a:pt x="5068" y="5872"/>
                    <a:pt x="5069" y="5875"/>
                  </a:cubicBezTo>
                  <a:cubicBezTo>
                    <a:pt x="5071" y="5877"/>
                    <a:pt x="5072" y="5878"/>
                    <a:pt x="5075" y="5880"/>
                  </a:cubicBezTo>
                  <a:cubicBezTo>
                    <a:pt x="5076" y="5881"/>
                    <a:pt x="5078" y="5882"/>
                    <a:pt x="5079" y="5885"/>
                  </a:cubicBezTo>
                  <a:lnTo>
                    <a:pt x="5081" y="5887"/>
                  </a:lnTo>
                  <a:lnTo>
                    <a:pt x="5087" y="5891"/>
                  </a:lnTo>
                  <a:cubicBezTo>
                    <a:pt x="5088" y="5894"/>
                    <a:pt x="5091" y="5897"/>
                    <a:pt x="5094" y="5899"/>
                  </a:cubicBezTo>
                  <a:cubicBezTo>
                    <a:pt x="5096" y="5902"/>
                    <a:pt x="5099" y="5903"/>
                    <a:pt x="5100" y="5905"/>
                  </a:cubicBezTo>
                  <a:lnTo>
                    <a:pt x="5103" y="5908"/>
                  </a:lnTo>
                  <a:cubicBezTo>
                    <a:pt x="5104" y="5909"/>
                    <a:pt x="5107" y="5912"/>
                    <a:pt x="5110" y="5915"/>
                  </a:cubicBezTo>
                  <a:lnTo>
                    <a:pt x="5112" y="5916"/>
                  </a:lnTo>
                  <a:cubicBezTo>
                    <a:pt x="5115" y="5918"/>
                    <a:pt x="5118" y="5921"/>
                    <a:pt x="5119" y="5924"/>
                  </a:cubicBezTo>
                  <a:lnTo>
                    <a:pt x="5126" y="5928"/>
                  </a:lnTo>
                  <a:lnTo>
                    <a:pt x="5126" y="5930"/>
                  </a:lnTo>
                  <a:lnTo>
                    <a:pt x="5134" y="5935"/>
                  </a:lnTo>
                  <a:cubicBezTo>
                    <a:pt x="5137" y="5937"/>
                    <a:pt x="5138" y="5938"/>
                    <a:pt x="5140" y="5940"/>
                  </a:cubicBezTo>
                  <a:cubicBezTo>
                    <a:pt x="5141" y="5941"/>
                    <a:pt x="5143" y="5943"/>
                    <a:pt x="5146" y="5944"/>
                  </a:cubicBezTo>
                  <a:cubicBezTo>
                    <a:pt x="5147" y="5946"/>
                    <a:pt x="5149" y="5946"/>
                    <a:pt x="5149" y="5947"/>
                  </a:cubicBezTo>
                  <a:cubicBezTo>
                    <a:pt x="5152" y="5949"/>
                    <a:pt x="5156" y="5952"/>
                    <a:pt x="5159" y="5955"/>
                  </a:cubicBezTo>
                  <a:cubicBezTo>
                    <a:pt x="5162" y="5956"/>
                    <a:pt x="5165" y="5959"/>
                    <a:pt x="5169" y="5962"/>
                  </a:cubicBezTo>
                  <a:cubicBezTo>
                    <a:pt x="5169" y="5962"/>
                    <a:pt x="5169" y="5962"/>
                    <a:pt x="5171" y="5963"/>
                  </a:cubicBezTo>
                  <a:cubicBezTo>
                    <a:pt x="5172" y="5965"/>
                    <a:pt x="5175" y="5966"/>
                    <a:pt x="5178" y="5968"/>
                  </a:cubicBezTo>
                  <a:cubicBezTo>
                    <a:pt x="5180" y="5969"/>
                    <a:pt x="5181" y="5971"/>
                    <a:pt x="5182" y="5972"/>
                  </a:cubicBezTo>
                  <a:cubicBezTo>
                    <a:pt x="5184" y="5972"/>
                    <a:pt x="5185" y="5972"/>
                    <a:pt x="5185" y="5974"/>
                  </a:cubicBezTo>
                  <a:cubicBezTo>
                    <a:pt x="5187" y="5975"/>
                    <a:pt x="5190" y="5977"/>
                    <a:pt x="5191" y="5978"/>
                  </a:cubicBezTo>
                  <a:cubicBezTo>
                    <a:pt x="5194" y="5980"/>
                    <a:pt x="5197" y="5981"/>
                    <a:pt x="5200" y="5983"/>
                  </a:cubicBezTo>
                  <a:cubicBezTo>
                    <a:pt x="5206" y="5987"/>
                    <a:pt x="5213" y="5991"/>
                    <a:pt x="5221" y="5994"/>
                  </a:cubicBezTo>
                  <a:cubicBezTo>
                    <a:pt x="5221" y="5994"/>
                    <a:pt x="5221" y="5996"/>
                    <a:pt x="5221" y="5996"/>
                  </a:cubicBezTo>
                  <a:cubicBezTo>
                    <a:pt x="5227" y="5999"/>
                    <a:pt x="5233" y="6002"/>
                    <a:pt x="5240" y="6005"/>
                  </a:cubicBezTo>
                  <a:cubicBezTo>
                    <a:pt x="5243" y="6008"/>
                    <a:pt x="5246" y="6009"/>
                    <a:pt x="5249" y="6011"/>
                  </a:cubicBezTo>
                  <a:cubicBezTo>
                    <a:pt x="5250" y="6011"/>
                    <a:pt x="5252" y="6012"/>
                    <a:pt x="5255" y="6014"/>
                  </a:cubicBezTo>
                  <a:cubicBezTo>
                    <a:pt x="5256" y="6015"/>
                    <a:pt x="5259" y="6015"/>
                    <a:pt x="5262" y="6016"/>
                  </a:cubicBezTo>
                  <a:cubicBezTo>
                    <a:pt x="5262" y="6016"/>
                    <a:pt x="5263" y="6018"/>
                    <a:pt x="5263" y="6018"/>
                  </a:cubicBezTo>
                  <a:cubicBezTo>
                    <a:pt x="5269" y="6021"/>
                    <a:pt x="5277" y="6024"/>
                    <a:pt x="5284" y="6027"/>
                  </a:cubicBezTo>
                  <a:cubicBezTo>
                    <a:pt x="5287" y="6028"/>
                    <a:pt x="5288" y="6028"/>
                    <a:pt x="5291" y="6030"/>
                  </a:cubicBezTo>
                  <a:cubicBezTo>
                    <a:pt x="5294" y="6031"/>
                    <a:pt x="5296" y="6031"/>
                    <a:pt x="5297" y="6033"/>
                  </a:cubicBezTo>
                  <a:cubicBezTo>
                    <a:pt x="5300" y="6033"/>
                    <a:pt x="5302" y="6034"/>
                    <a:pt x="5303" y="6034"/>
                  </a:cubicBezTo>
                  <a:cubicBezTo>
                    <a:pt x="5305" y="6036"/>
                    <a:pt x="5306" y="6036"/>
                    <a:pt x="5308" y="6037"/>
                  </a:cubicBezTo>
                  <a:cubicBezTo>
                    <a:pt x="5311" y="6037"/>
                    <a:pt x="5314" y="6039"/>
                    <a:pt x="5316" y="6040"/>
                  </a:cubicBezTo>
                  <a:cubicBezTo>
                    <a:pt x="5324" y="6043"/>
                    <a:pt x="5331" y="6044"/>
                    <a:pt x="5339" y="6047"/>
                  </a:cubicBezTo>
                  <a:cubicBezTo>
                    <a:pt x="5342" y="6049"/>
                    <a:pt x="5346" y="6049"/>
                    <a:pt x="5349" y="6050"/>
                  </a:cubicBezTo>
                  <a:cubicBezTo>
                    <a:pt x="5350" y="6050"/>
                    <a:pt x="5352" y="6052"/>
                    <a:pt x="5353" y="6052"/>
                  </a:cubicBezTo>
                  <a:cubicBezTo>
                    <a:pt x="5356" y="6053"/>
                    <a:pt x="5359" y="6053"/>
                    <a:pt x="5361" y="6055"/>
                  </a:cubicBezTo>
                  <a:cubicBezTo>
                    <a:pt x="5364" y="6055"/>
                    <a:pt x="5367" y="6056"/>
                    <a:pt x="5369" y="6056"/>
                  </a:cubicBezTo>
                  <a:lnTo>
                    <a:pt x="5372" y="6058"/>
                  </a:lnTo>
                  <a:cubicBezTo>
                    <a:pt x="5375" y="6058"/>
                    <a:pt x="5378" y="6059"/>
                    <a:pt x="5381" y="6059"/>
                  </a:cubicBezTo>
                  <a:cubicBezTo>
                    <a:pt x="5383" y="6061"/>
                    <a:pt x="5384" y="6061"/>
                    <a:pt x="5386" y="6061"/>
                  </a:cubicBezTo>
                  <a:cubicBezTo>
                    <a:pt x="5389" y="6062"/>
                    <a:pt x="5393" y="6062"/>
                    <a:pt x="5396" y="6064"/>
                  </a:cubicBezTo>
                  <a:lnTo>
                    <a:pt x="5397" y="6064"/>
                  </a:lnTo>
                  <a:cubicBezTo>
                    <a:pt x="5405" y="6065"/>
                    <a:pt x="5414" y="6067"/>
                    <a:pt x="5421" y="6068"/>
                  </a:cubicBezTo>
                  <a:cubicBezTo>
                    <a:pt x="5422" y="6069"/>
                    <a:pt x="5424" y="6069"/>
                    <a:pt x="5425" y="6069"/>
                  </a:cubicBezTo>
                  <a:cubicBezTo>
                    <a:pt x="5430" y="6071"/>
                    <a:pt x="5433" y="6071"/>
                    <a:pt x="5436" y="6071"/>
                  </a:cubicBezTo>
                  <a:lnTo>
                    <a:pt x="5439" y="6071"/>
                  </a:lnTo>
                  <a:cubicBezTo>
                    <a:pt x="5442" y="6072"/>
                    <a:pt x="5446" y="6072"/>
                    <a:pt x="5450" y="6074"/>
                  </a:cubicBezTo>
                  <a:lnTo>
                    <a:pt x="5452" y="6074"/>
                  </a:lnTo>
                  <a:cubicBezTo>
                    <a:pt x="5455" y="6074"/>
                    <a:pt x="5458" y="6074"/>
                    <a:pt x="5461" y="6075"/>
                  </a:cubicBezTo>
                  <a:lnTo>
                    <a:pt x="5471" y="6075"/>
                  </a:lnTo>
                  <a:cubicBezTo>
                    <a:pt x="5474" y="6077"/>
                    <a:pt x="5476" y="6077"/>
                    <a:pt x="5478" y="6077"/>
                  </a:cubicBezTo>
                  <a:cubicBezTo>
                    <a:pt x="5481" y="6077"/>
                    <a:pt x="5486" y="6077"/>
                    <a:pt x="5490" y="6078"/>
                  </a:cubicBezTo>
                  <a:lnTo>
                    <a:pt x="5501" y="6078"/>
                  </a:lnTo>
                  <a:cubicBezTo>
                    <a:pt x="5508" y="6078"/>
                    <a:pt x="5517" y="6080"/>
                    <a:pt x="5524" y="6080"/>
                  </a:cubicBezTo>
                  <a:lnTo>
                    <a:pt x="5533" y="6080"/>
                  </a:lnTo>
                  <a:cubicBezTo>
                    <a:pt x="5545" y="6080"/>
                    <a:pt x="5557" y="6078"/>
                    <a:pt x="5570" y="6078"/>
                  </a:cubicBezTo>
                  <a:cubicBezTo>
                    <a:pt x="5576" y="6078"/>
                    <a:pt x="5582" y="6077"/>
                    <a:pt x="5587" y="6077"/>
                  </a:cubicBezTo>
                  <a:lnTo>
                    <a:pt x="5596" y="6075"/>
                  </a:lnTo>
                  <a:lnTo>
                    <a:pt x="5604" y="6075"/>
                  </a:lnTo>
                  <a:cubicBezTo>
                    <a:pt x="5607" y="6074"/>
                    <a:pt x="5610" y="6074"/>
                    <a:pt x="5612" y="6074"/>
                  </a:cubicBezTo>
                  <a:cubicBezTo>
                    <a:pt x="5623" y="6072"/>
                    <a:pt x="5633" y="6071"/>
                    <a:pt x="5643" y="6069"/>
                  </a:cubicBezTo>
                  <a:cubicBezTo>
                    <a:pt x="5648" y="6068"/>
                    <a:pt x="5651" y="6068"/>
                    <a:pt x="5654" y="6067"/>
                  </a:cubicBezTo>
                  <a:cubicBezTo>
                    <a:pt x="5664" y="6065"/>
                    <a:pt x="5673" y="6062"/>
                    <a:pt x="5682" y="6061"/>
                  </a:cubicBezTo>
                  <a:cubicBezTo>
                    <a:pt x="5685" y="6059"/>
                    <a:pt x="5689" y="6059"/>
                    <a:pt x="5692" y="6058"/>
                  </a:cubicBezTo>
                  <a:cubicBezTo>
                    <a:pt x="5696" y="6056"/>
                    <a:pt x="5699" y="6056"/>
                    <a:pt x="5704" y="6055"/>
                  </a:cubicBezTo>
                  <a:cubicBezTo>
                    <a:pt x="5708" y="6053"/>
                    <a:pt x="5713" y="6052"/>
                    <a:pt x="5716" y="6052"/>
                  </a:cubicBezTo>
                  <a:cubicBezTo>
                    <a:pt x="5720" y="6050"/>
                    <a:pt x="5723" y="6049"/>
                    <a:pt x="5726" y="6049"/>
                  </a:cubicBezTo>
                  <a:cubicBezTo>
                    <a:pt x="5733" y="6046"/>
                    <a:pt x="5741" y="6043"/>
                    <a:pt x="5748" y="6040"/>
                  </a:cubicBezTo>
                  <a:cubicBezTo>
                    <a:pt x="5752" y="6039"/>
                    <a:pt x="5758" y="6037"/>
                    <a:pt x="5763" y="6036"/>
                  </a:cubicBezTo>
                  <a:cubicBezTo>
                    <a:pt x="5764" y="6034"/>
                    <a:pt x="5766" y="6034"/>
                    <a:pt x="5767" y="6033"/>
                  </a:cubicBezTo>
                  <a:cubicBezTo>
                    <a:pt x="5774" y="6030"/>
                    <a:pt x="5780" y="6027"/>
                    <a:pt x="5788" y="6024"/>
                  </a:cubicBezTo>
                  <a:cubicBezTo>
                    <a:pt x="5794" y="6021"/>
                    <a:pt x="5799" y="6019"/>
                    <a:pt x="5805" y="6016"/>
                  </a:cubicBezTo>
                  <a:lnTo>
                    <a:pt x="5811" y="6014"/>
                  </a:lnTo>
                  <a:cubicBezTo>
                    <a:pt x="5819" y="6009"/>
                    <a:pt x="5826" y="6006"/>
                    <a:pt x="5833" y="6002"/>
                  </a:cubicBezTo>
                  <a:cubicBezTo>
                    <a:pt x="5844" y="5996"/>
                    <a:pt x="5854" y="5990"/>
                    <a:pt x="5866" y="5983"/>
                  </a:cubicBezTo>
                  <a:cubicBezTo>
                    <a:pt x="5867" y="5981"/>
                    <a:pt x="5870" y="5980"/>
                    <a:pt x="5873" y="5978"/>
                  </a:cubicBezTo>
                  <a:lnTo>
                    <a:pt x="5882" y="5972"/>
                  </a:lnTo>
                  <a:cubicBezTo>
                    <a:pt x="5883" y="5971"/>
                    <a:pt x="5886" y="5969"/>
                    <a:pt x="5888" y="5968"/>
                  </a:cubicBezTo>
                  <a:cubicBezTo>
                    <a:pt x="5889" y="5966"/>
                    <a:pt x="5892" y="5965"/>
                    <a:pt x="5895" y="5963"/>
                  </a:cubicBezTo>
                  <a:lnTo>
                    <a:pt x="5907" y="5955"/>
                  </a:lnTo>
                  <a:cubicBezTo>
                    <a:pt x="5911" y="5952"/>
                    <a:pt x="5916" y="5949"/>
                    <a:pt x="5920" y="5944"/>
                  </a:cubicBezTo>
                  <a:cubicBezTo>
                    <a:pt x="5922" y="5943"/>
                    <a:pt x="5923" y="5941"/>
                    <a:pt x="5926" y="5940"/>
                  </a:cubicBezTo>
                  <a:cubicBezTo>
                    <a:pt x="5928" y="5938"/>
                    <a:pt x="5929" y="5937"/>
                    <a:pt x="5931" y="5937"/>
                  </a:cubicBezTo>
                  <a:lnTo>
                    <a:pt x="5938" y="5930"/>
                  </a:lnTo>
                  <a:cubicBezTo>
                    <a:pt x="5942" y="5927"/>
                    <a:pt x="5945" y="5924"/>
                    <a:pt x="5948" y="5921"/>
                  </a:cubicBezTo>
                  <a:cubicBezTo>
                    <a:pt x="5951" y="5919"/>
                    <a:pt x="5954" y="5916"/>
                    <a:pt x="5956" y="5915"/>
                  </a:cubicBezTo>
                  <a:cubicBezTo>
                    <a:pt x="5959" y="5912"/>
                    <a:pt x="5960" y="5910"/>
                    <a:pt x="5963" y="5909"/>
                  </a:cubicBezTo>
                  <a:cubicBezTo>
                    <a:pt x="5970" y="5902"/>
                    <a:pt x="5978" y="5894"/>
                    <a:pt x="5985" y="5885"/>
                  </a:cubicBezTo>
                  <a:cubicBezTo>
                    <a:pt x="5987" y="5884"/>
                    <a:pt x="5989" y="5882"/>
                    <a:pt x="5991" y="5881"/>
                  </a:cubicBezTo>
                  <a:cubicBezTo>
                    <a:pt x="5992" y="5880"/>
                    <a:pt x="5994" y="5877"/>
                    <a:pt x="5995" y="5875"/>
                  </a:cubicBezTo>
                  <a:cubicBezTo>
                    <a:pt x="5997" y="5874"/>
                    <a:pt x="5998" y="5872"/>
                    <a:pt x="6000" y="5871"/>
                  </a:cubicBezTo>
                  <a:cubicBezTo>
                    <a:pt x="6001" y="5869"/>
                    <a:pt x="6003" y="5868"/>
                    <a:pt x="6003" y="5866"/>
                  </a:cubicBezTo>
                  <a:cubicBezTo>
                    <a:pt x="6007" y="5860"/>
                    <a:pt x="6012" y="5856"/>
                    <a:pt x="6016" y="5850"/>
                  </a:cubicBezTo>
                  <a:lnTo>
                    <a:pt x="6020" y="5846"/>
                  </a:lnTo>
                  <a:cubicBezTo>
                    <a:pt x="6022" y="5843"/>
                    <a:pt x="6023" y="5841"/>
                    <a:pt x="6025" y="5840"/>
                  </a:cubicBezTo>
                  <a:cubicBezTo>
                    <a:pt x="6028" y="5837"/>
                    <a:pt x="6029" y="5835"/>
                    <a:pt x="6031" y="5832"/>
                  </a:cubicBezTo>
                  <a:cubicBezTo>
                    <a:pt x="6031" y="5832"/>
                    <a:pt x="6032" y="5831"/>
                    <a:pt x="6032" y="5831"/>
                  </a:cubicBezTo>
                  <a:cubicBezTo>
                    <a:pt x="6034" y="5828"/>
                    <a:pt x="6035" y="5825"/>
                    <a:pt x="6038" y="5824"/>
                  </a:cubicBezTo>
                  <a:cubicBezTo>
                    <a:pt x="6040" y="5821"/>
                    <a:pt x="6041" y="5819"/>
                    <a:pt x="6042" y="5818"/>
                  </a:cubicBezTo>
                  <a:cubicBezTo>
                    <a:pt x="6042" y="5816"/>
                    <a:pt x="6044" y="5815"/>
                    <a:pt x="6045" y="5813"/>
                  </a:cubicBezTo>
                  <a:cubicBezTo>
                    <a:pt x="6047" y="5812"/>
                    <a:pt x="6048" y="5809"/>
                    <a:pt x="6050" y="5807"/>
                  </a:cubicBezTo>
                  <a:cubicBezTo>
                    <a:pt x="6051" y="5804"/>
                    <a:pt x="6053" y="5801"/>
                    <a:pt x="6056" y="5799"/>
                  </a:cubicBezTo>
                  <a:cubicBezTo>
                    <a:pt x="6059" y="5794"/>
                    <a:pt x="6062" y="5790"/>
                    <a:pt x="6065" y="5785"/>
                  </a:cubicBezTo>
                  <a:cubicBezTo>
                    <a:pt x="6065" y="5782"/>
                    <a:pt x="6066" y="5781"/>
                    <a:pt x="6068" y="5779"/>
                  </a:cubicBezTo>
                  <a:cubicBezTo>
                    <a:pt x="6069" y="5776"/>
                    <a:pt x="6070" y="5775"/>
                    <a:pt x="6072" y="5772"/>
                  </a:cubicBezTo>
                  <a:cubicBezTo>
                    <a:pt x="6073" y="5771"/>
                    <a:pt x="6075" y="5768"/>
                    <a:pt x="6076" y="5765"/>
                  </a:cubicBezTo>
                  <a:cubicBezTo>
                    <a:pt x="6076" y="5765"/>
                    <a:pt x="6076" y="5763"/>
                    <a:pt x="6076" y="5763"/>
                  </a:cubicBezTo>
                  <a:cubicBezTo>
                    <a:pt x="6079" y="5760"/>
                    <a:pt x="6081" y="5757"/>
                    <a:pt x="6082" y="5754"/>
                  </a:cubicBezTo>
                  <a:cubicBezTo>
                    <a:pt x="6085" y="5748"/>
                    <a:pt x="6088" y="5743"/>
                    <a:pt x="6091" y="5737"/>
                  </a:cubicBezTo>
                  <a:cubicBezTo>
                    <a:pt x="6093" y="5735"/>
                    <a:pt x="6093" y="5734"/>
                    <a:pt x="6094" y="5732"/>
                  </a:cubicBezTo>
                  <a:cubicBezTo>
                    <a:pt x="6098" y="5722"/>
                    <a:pt x="6103" y="5713"/>
                    <a:pt x="6107" y="5703"/>
                  </a:cubicBezTo>
                  <a:cubicBezTo>
                    <a:pt x="6109" y="5698"/>
                    <a:pt x="6112" y="5692"/>
                    <a:pt x="6113" y="5687"/>
                  </a:cubicBezTo>
                  <a:cubicBezTo>
                    <a:pt x="6118" y="5675"/>
                    <a:pt x="6122" y="5663"/>
                    <a:pt x="6126" y="5651"/>
                  </a:cubicBezTo>
                  <a:cubicBezTo>
                    <a:pt x="6128" y="5648"/>
                    <a:pt x="6128" y="5645"/>
                    <a:pt x="6129" y="5642"/>
                  </a:cubicBezTo>
                  <a:cubicBezTo>
                    <a:pt x="6129" y="5641"/>
                    <a:pt x="6131" y="5638"/>
                    <a:pt x="6131" y="5637"/>
                  </a:cubicBezTo>
                  <a:cubicBezTo>
                    <a:pt x="6132" y="5634"/>
                    <a:pt x="6132" y="5632"/>
                    <a:pt x="6134" y="5629"/>
                  </a:cubicBezTo>
                  <a:cubicBezTo>
                    <a:pt x="6135" y="5620"/>
                    <a:pt x="6138" y="5612"/>
                    <a:pt x="6140" y="5603"/>
                  </a:cubicBezTo>
                  <a:cubicBezTo>
                    <a:pt x="6141" y="5600"/>
                    <a:pt x="6143" y="5597"/>
                    <a:pt x="6143" y="5594"/>
                  </a:cubicBezTo>
                  <a:cubicBezTo>
                    <a:pt x="6143" y="5591"/>
                    <a:pt x="6144" y="5589"/>
                    <a:pt x="6144" y="5586"/>
                  </a:cubicBezTo>
                  <a:cubicBezTo>
                    <a:pt x="6144" y="5585"/>
                    <a:pt x="6146" y="5582"/>
                    <a:pt x="6146" y="5581"/>
                  </a:cubicBezTo>
                  <a:cubicBezTo>
                    <a:pt x="6146" y="5579"/>
                    <a:pt x="6146" y="5579"/>
                    <a:pt x="6146" y="5578"/>
                  </a:cubicBezTo>
                  <a:lnTo>
                    <a:pt x="6148" y="5567"/>
                  </a:lnTo>
                  <a:cubicBezTo>
                    <a:pt x="6148" y="5564"/>
                    <a:pt x="6148" y="5563"/>
                    <a:pt x="6150" y="5560"/>
                  </a:cubicBezTo>
                  <a:cubicBezTo>
                    <a:pt x="6150" y="5560"/>
                    <a:pt x="6150" y="5558"/>
                    <a:pt x="6150" y="5558"/>
                  </a:cubicBezTo>
                  <a:cubicBezTo>
                    <a:pt x="6150" y="5554"/>
                    <a:pt x="6151" y="5551"/>
                    <a:pt x="6151" y="5547"/>
                  </a:cubicBezTo>
                  <a:cubicBezTo>
                    <a:pt x="6151" y="5545"/>
                    <a:pt x="6153" y="5542"/>
                    <a:pt x="6153" y="5541"/>
                  </a:cubicBezTo>
                  <a:lnTo>
                    <a:pt x="6153" y="5539"/>
                  </a:lnTo>
                  <a:cubicBezTo>
                    <a:pt x="6153" y="5536"/>
                    <a:pt x="6153" y="5533"/>
                    <a:pt x="6154" y="5531"/>
                  </a:cubicBezTo>
                  <a:cubicBezTo>
                    <a:pt x="6154" y="5523"/>
                    <a:pt x="6156" y="5514"/>
                    <a:pt x="6156" y="5507"/>
                  </a:cubicBezTo>
                  <a:lnTo>
                    <a:pt x="6156" y="5504"/>
                  </a:lnTo>
                  <a:cubicBezTo>
                    <a:pt x="6157" y="5492"/>
                    <a:pt x="6157" y="5480"/>
                    <a:pt x="6159" y="5469"/>
                  </a:cubicBezTo>
                  <a:lnTo>
                    <a:pt x="6159" y="5458"/>
                  </a:lnTo>
                  <a:lnTo>
                    <a:pt x="6159" y="5452"/>
                  </a:lnTo>
                  <a:lnTo>
                    <a:pt x="6159" y="5447"/>
                  </a:lnTo>
                  <a:lnTo>
                    <a:pt x="6159" y="5436"/>
                  </a:lnTo>
                  <a:cubicBezTo>
                    <a:pt x="6157" y="5424"/>
                    <a:pt x="6157" y="5411"/>
                    <a:pt x="6156" y="5398"/>
                  </a:cubicBezTo>
                  <a:cubicBezTo>
                    <a:pt x="6156" y="5396"/>
                    <a:pt x="6156" y="5395"/>
                    <a:pt x="6156" y="5392"/>
                  </a:cubicBezTo>
                  <a:cubicBezTo>
                    <a:pt x="6156" y="5389"/>
                    <a:pt x="6156" y="5388"/>
                    <a:pt x="6154" y="5385"/>
                  </a:cubicBezTo>
                  <a:cubicBezTo>
                    <a:pt x="6154" y="5383"/>
                    <a:pt x="6154" y="5380"/>
                    <a:pt x="6154" y="5379"/>
                  </a:cubicBezTo>
                  <a:cubicBezTo>
                    <a:pt x="6154" y="5377"/>
                    <a:pt x="6154" y="5376"/>
                    <a:pt x="6154" y="5376"/>
                  </a:cubicBezTo>
                  <a:cubicBezTo>
                    <a:pt x="6153" y="5371"/>
                    <a:pt x="6153" y="5369"/>
                    <a:pt x="6153" y="5366"/>
                  </a:cubicBezTo>
                  <a:cubicBezTo>
                    <a:pt x="6151" y="5363"/>
                    <a:pt x="6151" y="5360"/>
                    <a:pt x="6151" y="5358"/>
                  </a:cubicBezTo>
                  <a:cubicBezTo>
                    <a:pt x="6151" y="5357"/>
                    <a:pt x="6151" y="5357"/>
                    <a:pt x="6151" y="5355"/>
                  </a:cubicBezTo>
                  <a:cubicBezTo>
                    <a:pt x="6150" y="5352"/>
                    <a:pt x="6150" y="5348"/>
                    <a:pt x="6148" y="5345"/>
                  </a:cubicBezTo>
                  <a:cubicBezTo>
                    <a:pt x="6148" y="5342"/>
                    <a:pt x="6148" y="5341"/>
                    <a:pt x="6148" y="5338"/>
                  </a:cubicBezTo>
                  <a:lnTo>
                    <a:pt x="6147" y="5338"/>
                  </a:lnTo>
                  <a:lnTo>
                    <a:pt x="6146" y="5324"/>
                  </a:lnTo>
                  <a:cubicBezTo>
                    <a:pt x="6146" y="5323"/>
                    <a:pt x="6144" y="5320"/>
                    <a:pt x="6144" y="5318"/>
                  </a:cubicBezTo>
                  <a:cubicBezTo>
                    <a:pt x="6144" y="5316"/>
                    <a:pt x="6143" y="5314"/>
                    <a:pt x="6143" y="5311"/>
                  </a:cubicBezTo>
                  <a:cubicBezTo>
                    <a:pt x="6143" y="5311"/>
                    <a:pt x="6143" y="5310"/>
                    <a:pt x="6141" y="5308"/>
                  </a:cubicBezTo>
                  <a:cubicBezTo>
                    <a:pt x="6141" y="5305"/>
                    <a:pt x="6140" y="5302"/>
                    <a:pt x="6140" y="5298"/>
                  </a:cubicBezTo>
                  <a:cubicBezTo>
                    <a:pt x="6140" y="5298"/>
                    <a:pt x="6138" y="5298"/>
                    <a:pt x="6138" y="5296"/>
                  </a:cubicBezTo>
                  <a:cubicBezTo>
                    <a:pt x="6138" y="5293"/>
                    <a:pt x="6137" y="5289"/>
                    <a:pt x="6135" y="5285"/>
                  </a:cubicBezTo>
                  <a:cubicBezTo>
                    <a:pt x="6135" y="5283"/>
                    <a:pt x="6135" y="5280"/>
                    <a:pt x="6134" y="5279"/>
                  </a:cubicBezTo>
                  <a:cubicBezTo>
                    <a:pt x="6134" y="5276"/>
                    <a:pt x="6132" y="5274"/>
                    <a:pt x="6132" y="5273"/>
                  </a:cubicBezTo>
                  <a:cubicBezTo>
                    <a:pt x="6131" y="5270"/>
                    <a:pt x="6131" y="5267"/>
                    <a:pt x="6129" y="5265"/>
                  </a:cubicBezTo>
                  <a:cubicBezTo>
                    <a:pt x="6129" y="5264"/>
                    <a:pt x="6129" y="5264"/>
                    <a:pt x="6129" y="5262"/>
                  </a:cubicBezTo>
                  <a:lnTo>
                    <a:pt x="6126" y="5252"/>
                  </a:lnTo>
                  <a:cubicBezTo>
                    <a:pt x="6125" y="5251"/>
                    <a:pt x="6125" y="5248"/>
                    <a:pt x="6123" y="5246"/>
                  </a:cubicBezTo>
                  <a:lnTo>
                    <a:pt x="6122" y="5239"/>
                  </a:lnTo>
                  <a:cubicBezTo>
                    <a:pt x="6121" y="5239"/>
                    <a:pt x="6121" y="5237"/>
                    <a:pt x="6121" y="5237"/>
                  </a:cubicBezTo>
                  <a:cubicBezTo>
                    <a:pt x="6119" y="5233"/>
                    <a:pt x="6118" y="5230"/>
                    <a:pt x="6116" y="5227"/>
                  </a:cubicBezTo>
                  <a:cubicBezTo>
                    <a:pt x="6116" y="5226"/>
                    <a:pt x="6116" y="5226"/>
                    <a:pt x="6116" y="5224"/>
                  </a:cubicBezTo>
                  <a:cubicBezTo>
                    <a:pt x="6022" y="4984"/>
                    <a:pt x="5791" y="4827"/>
                    <a:pt x="5533" y="4827"/>
                  </a:cubicBezTo>
                  <a:lnTo>
                    <a:pt x="5526" y="4827"/>
                  </a:lnTo>
                  <a:lnTo>
                    <a:pt x="5526" y="482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3410689" y="624652"/>
              <a:ext cx="304225" cy="198100"/>
            </a:xfrm>
            <a:custGeom>
              <a:avLst/>
              <a:gdLst/>
              <a:ahLst/>
              <a:cxnLst/>
              <a:rect l="l" t="t" r="r" b="b"/>
              <a:pathLst>
                <a:path w="12169" h="7924" extrusionOk="0">
                  <a:moveTo>
                    <a:pt x="283" y="1"/>
                  </a:moveTo>
                  <a:cubicBezTo>
                    <a:pt x="99" y="581"/>
                    <a:pt x="0" y="1198"/>
                    <a:pt x="0" y="1839"/>
                  </a:cubicBezTo>
                  <a:cubicBezTo>
                    <a:pt x="0" y="5198"/>
                    <a:pt x="2725" y="7924"/>
                    <a:pt x="6084" y="7924"/>
                  </a:cubicBezTo>
                  <a:cubicBezTo>
                    <a:pt x="9443" y="7924"/>
                    <a:pt x="12169" y="5198"/>
                    <a:pt x="12169" y="1839"/>
                  </a:cubicBezTo>
                  <a:cubicBezTo>
                    <a:pt x="12169" y="1198"/>
                    <a:pt x="12069" y="581"/>
                    <a:pt x="11885" y="1"/>
                  </a:cubicBezTo>
                  <a:cubicBezTo>
                    <a:pt x="11105" y="2463"/>
                    <a:pt x="8802" y="4248"/>
                    <a:pt x="6084" y="4248"/>
                  </a:cubicBezTo>
                  <a:cubicBezTo>
                    <a:pt x="3365" y="4248"/>
                    <a:pt x="1062" y="2463"/>
                    <a:pt x="283" y="1"/>
                  </a:cubicBezTo>
                  <a:close/>
                </a:path>
              </a:pathLst>
            </a:custGeom>
            <a:solidFill>
              <a:srgbClr val="191919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3410675" y="530725"/>
              <a:ext cx="304225" cy="304225"/>
            </a:xfrm>
            <a:custGeom>
              <a:avLst/>
              <a:gdLst/>
              <a:ahLst/>
              <a:cxnLst/>
              <a:rect l="l" t="t" r="r" b="b"/>
              <a:pathLst>
                <a:path w="12169" h="12169" extrusionOk="0">
                  <a:moveTo>
                    <a:pt x="6084" y="199"/>
                  </a:moveTo>
                  <a:cubicBezTo>
                    <a:pt x="9335" y="199"/>
                    <a:pt x="11970" y="2832"/>
                    <a:pt x="11970" y="6084"/>
                  </a:cubicBezTo>
                  <a:cubicBezTo>
                    <a:pt x="11970" y="9335"/>
                    <a:pt x="9335" y="11970"/>
                    <a:pt x="6084" y="11970"/>
                  </a:cubicBezTo>
                  <a:cubicBezTo>
                    <a:pt x="2834" y="11970"/>
                    <a:pt x="199" y="9335"/>
                    <a:pt x="199" y="6084"/>
                  </a:cubicBezTo>
                  <a:cubicBezTo>
                    <a:pt x="199" y="2832"/>
                    <a:pt x="2832" y="199"/>
                    <a:pt x="6084" y="199"/>
                  </a:cubicBezTo>
                  <a:close/>
                  <a:moveTo>
                    <a:pt x="6084" y="0"/>
                  </a:moveTo>
                  <a:cubicBezTo>
                    <a:pt x="2725" y="0"/>
                    <a:pt x="0" y="2725"/>
                    <a:pt x="0" y="6084"/>
                  </a:cubicBezTo>
                  <a:cubicBezTo>
                    <a:pt x="0" y="9443"/>
                    <a:pt x="2725" y="12169"/>
                    <a:pt x="6084" y="12169"/>
                  </a:cubicBezTo>
                  <a:cubicBezTo>
                    <a:pt x="9443" y="12169"/>
                    <a:pt x="12169" y="9443"/>
                    <a:pt x="12169" y="6084"/>
                  </a:cubicBezTo>
                  <a:cubicBezTo>
                    <a:pt x="12169" y="2725"/>
                    <a:pt x="9443" y="0"/>
                    <a:pt x="60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3437650" y="551550"/>
              <a:ext cx="250225" cy="91475"/>
            </a:xfrm>
            <a:custGeom>
              <a:avLst/>
              <a:gdLst/>
              <a:ahLst/>
              <a:cxnLst/>
              <a:rect l="l" t="t" r="r" b="b"/>
              <a:pathLst>
                <a:path w="10009" h="3659" extrusionOk="0">
                  <a:moveTo>
                    <a:pt x="5005" y="1"/>
                  </a:moveTo>
                  <a:cubicBezTo>
                    <a:pt x="2663" y="1"/>
                    <a:pt x="677" y="1538"/>
                    <a:pt x="1" y="3659"/>
                  </a:cubicBezTo>
                  <a:lnTo>
                    <a:pt x="525" y="3659"/>
                  </a:lnTo>
                  <a:cubicBezTo>
                    <a:pt x="1179" y="1815"/>
                    <a:pt x="2936" y="499"/>
                    <a:pt x="5005" y="499"/>
                  </a:cubicBezTo>
                  <a:cubicBezTo>
                    <a:pt x="7074" y="499"/>
                    <a:pt x="8831" y="1815"/>
                    <a:pt x="9485" y="3659"/>
                  </a:cubicBezTo>
                  <a:lnTo>
                    <a:pt x="10009" y="3659"/>
                  </a:lnTo>
                  <a:cubicBezTo>
                    <a:pt x="9334" y="1538"/>
                    <a:pt x="7348" y="1"/>
                    <a:pt x="50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3506200" y="733425"/>
              <a:ext cx="113125" cy="25400"/>
            </a:xfrm>
            <a:custGeom>
              <a:avLst/>
              <a:gdLst/>
              <a:ahLst/>
              <a:cxnLst/>
              <a:rect l="l" t="t" r="r" b="b"/>
              <a:pathLst>
                <a:path w="4525" h="1016" extrusionOk="0">
                  <a:moveTo>
                    <a:pt x="895" y="266"/>
                  </a:moveTo>
                  <a:cubicBezTo>
                    <a:pt x="963" y="266"/>
                    <a:pt x="1017" y="320"/>
                    <a:pt x="1017" y="388"/>
                  </a:cubicBezTo>
                  <a:cubicBezTo>
                    <a:pt x="1017" y="454"/>
                    <a:pt x="963" y="509"/>
                    <a:pt x="895" y="509"/>
                  </a:cubicBezTo>
                  <a:lnTo>
                    <a:pt x="362" y="509"/>
                  </a:lnTo>
                  <a:cubicBezTo>
                    <a:pt x="294" y="509"/>
                    <a:pt x="239" y="456"/>
                    <a:pt x="239" y="388"/>
                  </a:cubicBezTo>
                  <a:cubicBezTo>
                    <a:pt x="239" y="320"/>
                    <a:pt x="294" y="266"/>
                    <a:pt x="362" y="266"/>
                  </a:cubicBezTo>
                  <a:close/>
                  <a:moveTo>
                    <a:pt x="4165" y="266"/>
                  </a:moveTo>
                  <a:cubicBezTo>
                    <a:pt x="4233" y="266"/>
                    <a:pt x="4288" y="320"/>
                    <a:pt x="4288" y="388"/>
                  </a:cubicBezTo>
                  <a:cubicBezTo>
                    <a:pt x="4288" y="454"/>
                    <a:pt x="4233" y="509"/>
                    <a:pt x="4165" y="509"/>
                  </a:cubicBezTo>
                  <a:lnTo>
                    <a:pt x="3632" y="509"/>
                  </a:lnTo>
                  <a:cubicBezTo>
                    <a:pt x="3565" y="509"/>
                    <a:pt x="3510" y="456"/>
                    <a:pt x="3510" y="388"/>
                  </a:cubicBezTo>
                  <a:cubicBezTo>
                    <a:pt x="3510" y="320"/>
                    <a:pt x="3565" y="266"/>
                    <a:pt x="3632" y="266"/>
                  </a:cubicBezTo>
                  <a:close/>
                  <a:moveTo>
                    <a:pt x="135" y="1"/>
                  </a:moveTo>
                  <a:cubicBezTo>
                    <a:pt x="97" y="49"/>
                    <a:pt x="67" y="102"/>
                    <a:pt x="45" y="158"/>
                  </a:cubicBezTo>
                  <a:cubicBezTo>
                    <a:pt x="45" y="158"/>
                    <a:pt x="45" y="160"/>
                    <a:pt x="45" y="160"/>
                  </a:cubicBezTo>
                  <a:lnTo>
                    <a:pt x="42" y="166"/>
                  </a:lnTo>
                  <a:cubicBezTo>
                    <a:pt x="39" y="172"/>
                    <a:pt x="38" y="179"/>
                    <a:pt x="35" y="185"/>
                  </a:cubicBezTo>
                  <a:cubicBezTo>
                    <a:pt x="35" y="186"/>
                    <a:pt x="33" y="189"/>
                    <a:pt x="33" y="191"/>
                  </a:cubicBezTo>
                  <a:cubicBezTo>
                    <a:pt x="32" y="194"/>
                    <a:pt x="32" y="195"/>
                    <a:pt x="30" y="198"/>
                  </a:cubicBezTo>
                  <a:cubicBezTo>
                    <a:pt x="30" y="199"/>
                    <a:pt x="30" y="199"/>
                    <a:pt x="30" y="199"/>
                  </a:cubicBezTo>
                  <a:cubicBezTo>
                    <a:pt x="29" y="204"/>
                    <a:pt x="27" y="207"/>
                    <a:pt x="26" y="210"/>
                  </a:cubicBezTo>
                  <a:cubicBezTo>
                    <a:pt x="26" y="214"/>
                    <a:pt x="24" y="219"/>
                    <a:pt x="23" y="222"/>
                  </a:cubicBezTo>
                  <a:cubicBezTo>
                    <a:pt x="23" y="223"/>
                    <a:pt x="23" y="223"/>
                    <a:pt x="23" y="225"/>
                  </a:cubicBezTo>
                  <a:cubicBezTo>
                    <a:pt x="22" y="227"/>
                    <a:pt x="22" y="229"/>
                    <a:pt x="20" y="232"/>
                  </a:cubicBezTo>
                  <a:cubicBezTo>
                    <a:pt x="20" y="235"/>
                    <a:pt x="20" y="236"/>
                    <a:pt x="19" y="238"/>
                  </a:cubicBezTo>
                  <a:cubicBezTo>
                    <a:pt x="19" y="239"/>
                    <a:pt x="19" y="241"/>
                    <a:pt x="19" y="241"/>
                  </a:cubicBezTo>
                  <a:cubicBezTo>
                    <a:pt x="17" y="248"/>
                    <a:pt x="16" y="257"/>
                    <a:pt x="13" y="264"/>
                  </a:cubicBezTo>
                  <a:cubicBezTo>
                    <a:pt x="13" y="267"/>
                    <a:pt x="13" y="269"/>
                    <a:pt x="11" y="272"/>
                  </a:cubicBezTo>
                  <a:cubicBezTo>
                    <a:pt x="11" y="273"/>
                    <a:pt x="11" y="275"/>
                    <a:pt x="11" y="276"/>
                  </a:cubicBezTo>
                  <a:cubicBezTo>
                    <a:pt x="11" y="278"/>
                    <a:pt x="10" y="279"/>
                    <a:pt x="10" y="279"/>
                  </a:cubicBezTo>
                  <a:cubicBezTo>
                    <a:pt x="8" y="288"/>
                    <a:pt x="7" y="297"/>
                    <a:pt x="7" y="304"/>
                  </a:cubicBezTo>
                  <a:lnTo>
                    <a:pt x="7" y="306"/>
                  </a:lnTo>
                  <a:cubicBezTo>
                    <a:pt x="5" y="310"/>
                    <a:pt x="5" y="313"/>
                    <a:pt x="5" y="317"/>
                  </a:cubicBezTo>
                  <a:cubicBezTo>
                    <a:pt x="2" y="338"/>
                    <a:pt x="1" y="359"/>
                    <a:pt x="1" y="381"/>
                  </a:cubicBezTo>
                  <a:lnTo>
                    <a:pt x="1" y="385"/>
                  </a:lnTo>
                  <a:lnTo>
                    <a:pt x="1" y="388"/>
                  </a:lnTo>
                  <a:lnTo>
                    <a:pt x="1" y="394"/>
                  </a:lnTo>
                  <a:lnTo>
                    <a:pt x="1" y="404"/>
                  </a:lnTo>
                  <a:lnTo>
                    <a:pt x="1" y="410"/>
                  </a:lnTo>
                  <a:cubicBezTo>
                    <a:pt x="1" y="413"/>
                    <a:pt x="1" y="414"/>
                    <a:pt x="1" y="417"/>
                  </a:cubicBezTo>
                  <a:cubicBezTo>
                    <a:pt x="2" y="425"/>
                    <a:pt x="2" y="432"/>
                    <a:pt x="2" y="440"/>
                  </a:cubicBezTo>
                  <a:cubicBezTo>
                    <a:pt x="2" y="441"/>
                    <a:pt x="4" y="442"/>
                    <a:pt x="4" y="444"/>
                  </a:cubicBezTo>
                  <a:cubicBezTo>
                    <a:pt x="4" y="447"/>
                    <a:pt x="4" y="448"/>
                    <a:pt x="4" y="451"/>
                  </a:cubicBezTo>
                  <a:cubicBezTo>
                    <a:pt x="4" y="454"/>
                    <a:pt x="4" y="456"/>
                    <a:pt x="5" y="459"/>
                  </a:cubicBezTo>
                  <a:cubicBezTo>
                    <a:pt x="5" y="460"/>
                    <a:pt x="5" y="462"/>
                    <a:pt x="5" y="465"/>
                  </a:cubicBezTo>
                  <a:cubicBezTo>
                    <a:pt x="5" y="468"/>
                    <a:pt x="7" y="470"/>
                    <a:pt x="7" y="473"/>
                  </a:cubicBezTo>
                  <a:cubicBezTo>
                    <a:pt x="7" y="475"/>
                    <a:pt x="7" y="476"/>
                    <a:pt x="7" y="478"/>
                  </a:cubicBezTo>
                  <a:cubicBezTo>
                    <a:pt x="8" y="479"/>
                    <a:pt x="8" y="482"/>
                    <a:pt x="8" y="484"/>
                  </a:cubicBezTo>
                  <a:cubicBezTo>
                    <a:pt x="8" y="487"/>
                    <a:pt x="10" y="490"/>
                    <a:pt x="10" y="493"/>
                  </a:cubicBezTo>
                  <a:cubicBezTo>
                    <a:pt x="10" y="495"/>
                    <a:pt x="10" y="498"/>
                    <a:pt x="11" y="500"/>
                  </a:cubicBezTo>
                  <a:cubicBezTo>
                    <a:pt x="11" y="501"/>
                    <a:pt x="11" y="501"/>
                    <a:pt x="11" y="503"/>
                  </a:cubicBezTo>
                  <a:cubicBezTo>
                    <a:pt x="13" y="506"/>
                    <a:pt x="13" y="509"/>
                    <a:pt x="14" y="513"/>
                  </a:cubicBezTo>
                  <a:cubicBezTo>
                    <a:pt x="14" y="513"/>
                    <a:pt x="14" y="515"/>
                    <a:pt x="14" y="515"/>
                  </a:cubicBezTo>
                  <a:cubicBezTo>
                    <a:pt x="14" y="518"/>
                    <a:pt x="16" y="521"/>
                    <a:pt x="16" y="522"/>
                  </a:cubicBezTo>
                  <a:cubicBezTo>
                    <a:pt x="16" y="525"/>
                    <a:pt x="17" y="528"/>
                    <a:pt x="17" y="531"/>
                  </a:cubicBezTo>
                  <a:lnTo>
                    <a:pt x="20" y="540"/>
                  </a:lnTo>
                  <a:cubicBezTo>
                    <a:pt x="20" y="541"/>
                    <a:pt x="20" y="543"/>
                    <a:pt x="20" y="543"/>
                  </a:cubicBezTo>
                  <a:cubicBezTo>
                    <a:pt x="22" y="547"/>
                    <a:pt x="23" y="550"/>
                    <a:pt x="23" y="553"/>
                  </a:cubicBezTo>
                  <a:cubicBezTo>
                    <a:pt x="23" y="554"/>
                    <a:pt x="24" y="556"/>
                    <a:pt x="24" y="557"/>
                  </a:cubicBezTo>
                  <a:cubicBezTo>
                    <a:pt x="24" y="560"/>
                    <a:pt x="26" y="562"/>
                    <a:pt x="26" y="565"/>
                  </a:cubicBezTo>
                  <a:cubicBezTo>
                    <a:pt x="27" y="566"/>
                    <a:pt x="27" y="569"/>
                    <a:pt x="29" y="571"/>
                  </a:cubicBezTo>
                  <a:cubicBezTo>
                    <a:pt x="29" y="574"/>
                    <a:pt x="30" y="575"/>
                    <a:pt x="30" y="578"/>
                  </a:cubicBezTo>
                  <a:cubicBezTo>
                    <a:pt x="32" y="581"/>
                    <a:pt x="32" y="584"/>
                    <a:pt x="33" y="585"/>
                  </a:cubicBezTo>
                  <a:cubicBezTo>
                    <a:pt x="33" y="587"/>
                    <a:pt x="33" y="588"/>
                    <a:pt x="33" y="588"/>
                  </a:cubicBezTo>
                  <a:cubicBezTo>
                    <a:pt x="35" y="593"/>
                    <a:pt x="36" y="596"/>
                    <a:pt x="38" y="600"/>
                  </a:cubicBezTo>
                  <a:cubicBezTo>
                    <a:pt x="38" y="600"/>
                    <a:pt x="38" y="600"/>
                    <a:pt x="38" y="602"/>
                  </a:cubicBezTo>
                  <a:cubicBezTo>
                    <a:pt x="41" y="609"/>
                    <a:pt x="44" y="615"/>
                    <a:pt x="47" y="622"/>
                  </a:cubicBezTo>
                  <a:cubicBezTo>
                    <a:pt x="48" y="625"/>
                    <a:pt x="48" y="628"/>
                    <a:pt x="50" y="631"/>
                  </a:cubicBezTo>
                  <a:cubicBezTo>
                    <a:pt x="50" y="631"/>
                    <a:pt x="50" y="631"/>
                    <a:pt x="51" y="632"/>
                  </a:cubicBezTo>
                  <a:cubicBezTo>
                    <a:pt x="51" y="634"/>
                    <a:pt x="52" y="637"/>
                    <a:pt x="54" y="638"/>
                  </a:cubicBezTo>
                  <a:lnTo>
                    <a:pt x="58" y="650"/>
                  </a:lnTo>
                  <a:cubicBezTo>
                    <a:pt x="58" y="652"/>
                    <a:pt x="60" y="652"/>
                    <a:pt x="60" y="652"/>
                  </a:cubicBezTo>
                  <a:cubicBezTo>
                    <a:pt x="61" y="655"/>
                    <a:pt x="63" y="657"/>
                    <a:pt x="64" y="662"/>
                  </a:cubicBezTo>
                  <a:cubicBezTo>
                    <a:pt x="64" y="663"/>
                    <a:pt x="66" y="665"/>
                    <a:pt x="67" y="668"/>
                  </a:cubicBezTo>
                  <a:cubicBezTo>
                    <a:pt x="67" y="669"/>
                    <a:pt x="69" y="671"/>
                    <a:pt x="69" y="672"/>
                  </a:cubicBezTo>
                  <a:cubicBezTo>
                    <a:pt x="70" y="674"/>
                    <a:pt x="72" y="675"/>
                    <a:pt x="72" y="677"/>
                  </a:cubicBezTo>
                  <a:cubicBezTo>
                    <a:pt x="73" y="680"/>
                    <a:pt x="75" y="683"/>
                    <a:pt x="76" y="685"/>
                  </a:cubicBezTo>
                  <a:cubicBezTo>
                    <a:pt x="77" y="687"/>
                    <a:pt x="77" y="688"/>
                    <a:pt x="79" y="690"/>
                  </a:cubicBezTo>
                  <a:cubicBezTo>
                    <a:pt x="80" y="693"/>
                    <a:pt x="82" y="696"/>
                    <a:pt x="83" y="699"/>
                  </a:cubicBezTo>
                  <a:cubicBezTo>
                    <a:pt x="83" y="699"/>
                    <a:pt x="83" y="700"/>
                    <a:pt x="85" y="700"/>
                  </a:cubicBezTo>
                  <a:cubicBezTo>
                    <a:pt x="86" y="703"/>
                    <a:pt x="88" y="705"/>
                    <a:pt x="89" y="708"/>
                  </a:cubicBezTo>
                  <a:cubicBezTo>
                    <a:pt x="91" y="710"/>
                    <a:pt x="92" y="712"/>
                    <a:pt x="92" y="715"/>
                  </a:cubicBezTo>
                  <a:cubicBezTo>
                    <a:pt x="94" y="716"/>
                    <a:pt x="95" y="718"/>
                    <a:pt x="97" y="721"/>
                  </a:cubicBezTo>
                  <a:cubicBezTo>
                    <a:pt x="97" y="722"/>
                    <a:pt x="98" y="722"/>
                    <a:pt x="100" y="724"/>
                  </a:cubicBezTo>
                  <a:cubicBezTo>
                    <a:pt x="103" y="731"/>
                    <a:pt x="107" y="737"/>
                    <a:pt x="111" y="743"/>
                  </a:cubicBezTo>
                  <a:cubicBezTo>
                    <a:pt x="113" y="744"/>
                    <a:pt x="114" y="747"/>
                    <a:pt x="116" y="749"/>
                  </a:cubicBezTo>
                  <a:cubicBezTo>
                    <a:pt x="117" y="750"/>
                    <a:pt x="117" y="752"/>
                    <a:pt x="119" y="753"/>
                  </a:cubicBezTo>
                  <a:cubicBezTo>
                    <a:pt x="120" y="755"/>
                    <a:pt x="122" y="756"/>
                    <a:pt x="123" y="758"/>
                  </a:cubicBezTo>
                  <a:cubicBezTo>
                    <a:pt x="125" y="761"/>
                    <a:pt x="126" y="764"/>
                    <a:pt x="129" y="766"/>
                  </a:cubicBezTo>
                  <a:cubicBezTo>
                    <a:pt x="129" y="766"/>
                    <a:pt x="131" y="768"/>
                    <a:pt x="131" y="768"/>
                  </a:cubicBezTo>
                  <a:cubicBezTo>
                    <a:pt x="132" y="769"/>
                    <a:pt x="133" y="772"/>
                    <a:pt x="135" y="774"/>
                  </a:cubicBezTo>
                  <a:cubicBezTo>
                    <a:pt x="136" y="777"/>
                    <a:pt x="139" y="778"/>
                    <a:pt x="141" y="780"/>
                  </a:cubicBezTo>
                  <a:lnTo>
                    <a:pt x="145" y="786"/>
                  </a:lnTo>
                  <a:cubicBezTo>
                    <a:pt x="145" y="787"/>
                    <a:pt x="147" y="789"/>
                    <a:pt x="147" y="789"/>
                  </a:cubicBezTo>
                  <a:cubicBezTo>
                    <a:pt x="150" y="791"/>
                    <a:pt x="151" y="794"/>
                    <a:pt x="154" y="796"/>
                  </a:cubicBezTo>
                  <a:cubicBezTo>
                    <a:pt x="154" y="797"/>
                    <a:pt x="156" y="799"/>
                    <a:pt x="157" y="800"/>
                  </a:cubicBezTo>
                  <a:cubicBezTo>
                    <a:pt x="158" y="802"/>
                    <a:pt x="160" y="803"/>
                    <a:pt x="161" y="805"/>
                  </a:cubicBezTo>
                  <a:cubicBezTo>
                    <a:pt x="163" y="806"/>
                    <a:pt x="164" y="809"/>
                    <a:pt x="166" y="811"/>
                  </a:cubicBezTo>
                  <a:cubicBezTo>
                    <a:pt x="167" y="812"/>
                    <a:pt x="169" y="814"/>
                    <a:pt x="170" y="815"/>
                  </a:cubicBezTo>
                  <a:cubicBezTo>
                    <a:pt x="172" y="817"/>
                    <a:pt x="173" y="819"/>
                    <a:pt x="175" y="821"/>
                  </a:cubicBezTo>
                  <a:cubicBezTo>
                    <a:pt x="176" y="821"/>
                    <a:pt x="176" y="822"/>
                    <a:pt x="178" y="822"/>
                  </a:cubicBezTo>
                  <a:lnTo>
                    <a:pt x="182" y="828"/>
                  </a:lnTo>
                  <a:lnTo>
                    <a:pt x="189" y="834"/>
                  </a:lnTo>
                  <a:lnTo>
                    <a:pt x="195" y="842"/>
                  </a:lnTo>
                  <a:lnTo>
                    <a:pt x="198" y="843"/>
                  </a:lnTo>
                  <a:cubicBezTo>
                    <a:pt x="200" y="846"/>
                    <a:pt x="203" y="847"/>
                    <a:pt x="206" y="850"/>
                  </a:cubicBezTo>
                  <a:cubicBezTo>
                    <a:pt x="206" y="850"/>
                    <a:pt x="207" y="852"/>
                    <a:pt x="207" y="852"/>
                  </a:cubicBezTo>
                  <a:cubicBezTo>
                    <a:pt x="210" y="855"/>
                    <a:pt x="213" y="856"/>
                    <a:pt x="216" y="859"/>
                  </a:cubicBezTo>
                  <a:lnTo>
                    <a:pt x="222" y="865"/>
                  </a:lnTo>
                  <a:lnTo>
                    <a:pt x="231" y="871"/>
                  </a:lnTo>
                  <a:cubicBezTo>
                    <a:pt x="232" y="872"/>
                    <a:pt x="234" y="874"/>
                    <a:pt x="235" y="875"/>
                  </a:cubicBezTo>
                  <a:cubicBezTo>
                    <a:pt x="237" y="877"/>
                    <a:pt x="239" y="878"/>
                    <a:pt x="241" y="880"/>
                  </a:cubicBezTo>
                  <a:cubicBezTo>
                    <a:pt x="242" y="881"/>
                    <a:pt x="244" y="881"/>
                    <a:pt x="244" y="883"/>
                  </a:cubicBezTo>
                  <a:cubicBezTo>
                    <a:pt x="247" y="886"/>
                    <a:pt x="251" y="887"/>
                    <a:pt x="254" y="890"/>
                  </a:cubicBezTo>
                  <a:cubicBezTo>
                    <a:pt x="257" y="893"/>
                    <a:pt x="260" y="895"/>
                    <a:pt x="265" y="898"/>
                  </a:cubicBezTo>
                  <a:cubicBezTo>
                    <a:pt x="265" y="898"/>
                    <a:pt x="265" y="898"/>
                    <a:pt x="266" y="899"/>
                  </a:cubicBezTo>
                  <a:cubicBezTo>
                    <a:pt x="267" y="900"/>
                    <a:pt x="270" y="902"/>
                    <a:pt x="273" y="903"/>
                  </a:cubicBezTo>
                  <a:cubicBezTo>
                    <a:pt x="275" y="905"/>
                    <a:pt x="276" y="906"/>
                    <a:pt x="279" y="908"/>
                  </a:cubicBezTo>
                  <a:cubicBezTo>
                    <a:pt x="279" y="908"/>
                    <a:pt x="281" y="908"/>
                    <a:pt x="281" y="909"/>
                  </a:cubicBezTo>
                  <a:cubicBezTo>
                    <a:pt x="284" y="911"/>
                    <a:pt x="285" y="912"/>
                    <a:pt x="287" y="914"/>
                  </a:cubicBezTo>
                  <a:cubicBezTo>
                    <a:pt x="290" y="915"/>
                    <a:pt x="292" y="917"/>
                    <a:pt x="295" y="918"/>
                  </a:cubicBezTo>
                  <a:cubicBezTo>
                    <a:pt x="301" y="923"/>
                    <a:pt x="309" y="927"/>
                    <a:pt x="316" y="930"/>
                  </a:cubicBezTo>
                  <a:cubicBezTo>
                    <a:pt x="316" y="930"/>
                    <a:pt x="316" y="931"/>
                    <a:pt x="316" y="931"/>
                  </a:cubicBezTo>
                  <a:cubicBezTo>
                    <a:pt x="322" y="934"/>
                    <a:pt x="328" y="937"/>
                    <a:pt x="335" y="940"/>
                  </a:cubicBezTo>
                  <a:cubicBezTo>
                    <a:pt x="338" y="943"/>
                    <a:pt x="341" y="945"/>
                    <a:pt x="344" y="946"/>
                  </a:cubicBezTo>
                  <a:cubicBezTo>
                    <a:pt x="346" y="946"/>
                    <a:pt x="347" y="948"/>
                    <a:pt x="350" y="949"/>
                  </a:cubicBezTo>
                  <a:cubicBezTo>
                    <a:pt x="351" y="951"/>
                    <a:pt x="354" y="951"/>
                    <a:pt x="357" y="952"/>
                  </a:cubicBezTo>
                  <a:cubicBezTo>
                    <a:pt x="357" y="953"/>
                    <a:pt x="359" y="953"/>
                    <a:pt x="359" y="953"/>
                  </a:cubicBezTo>
                  <a:cubicBezTo>
                    <a:pt x="365" y="956"/>
                    <a:pt x="372" y="959"/>
                    <a:pt x="379" y="962"/>
                  </a:cubicBezTo>
                  <a:cubicBezTo>
                    <a:pt x="382" y="964"/>
                    <a:pt x="384" y="965"/>
                    <a:pt x="387" y="967"/>
                  </a:cubicBezTo>
                  <a:cubicBezTo>
                    <a:pt x="390" y="967"/>
                    <a:pt x="391" y="968"/>
                    <a:pt x="393" y="968"/>
                  </a:cubicBezTo>
                  <a:cubicBezTo>
                    <a:pt x="394" y="970"/>
                    <a:pt x="397" y="970"/>
                    <a:pt x="399" y="971"/>
                  </a:cubicBezTo>
                  <a:cubicBezTo>
                    <a:pt x="400" y="971"/>
                    <a:pt x="401" y="973"/>
                    <a:pt x="403" y="973"/>
                  </a:cubicBezTo>
                  <a:lnTo>
                    <a:pt x="412" y="976"/>
                  </a:lnTo>
                  <a:cubicBezTo>
                    <a:pt x="419" y="979"/>
                    <a:pt x="427" y="981"/>
                    <a:pt x="434" y="983"/>
                  </a:cubicBezTo>
                  <a:cubicBezTo>
                    <a:pt x="438" y="984"/>
                    <a:pt x="441" y="986"/>
                    <a:pt x="444" y="986"/>
                  </a:cubicBezTo>
                  <a:cubicBezTo>
                    <a:pt x="446" y="987"/>
                    <a:pt x="447" y="987"/>
                    <a:pt x="449" y="987"/>
                  </a:cubicBezTo>
                  <a:cubicBezTo>
                    <a:pt x="450" y="989"/>
                    <a:pt x="453" y="989"/>
                    <a:pt x="456" y="990"/>
                  </a:cubicBezTo>
                  <a:cubicBezTo>
                    <a:pt x="459" y="990"/>
                    <a:pt x="462" y="992"/>
                    <a:pt x="465" y="992"/>
                  </a:cubicBezTo>
                  <a:lnTo>
                    <a:pt x="468" y="993"/>
                  </a:lnTo>
                  <a:cubicBezTo>
                    <a:pt x="471" y="995"/>
                    <a:pt x="474" y="995"/>
                    <a:pt x="477" y="996"/>
                  </a:cubicBezTo>
                  <a:lnTo>
                    <a:pt x="480" y="996"/>
                  </a:lnTo>
                  <a:cubicBezTo>
                    <a:pt x="484" y="998"/>
                    <a:pt x="487" y="999"/>
                    <a:pt x="491" y="999"/>
                  </a:cubicBezTo>
                  <a:lnTo>
                    <a:pt x="493" y="999"/>
                  </a:lnTo>
                  <a:cubicBezTo>
                    <a:pt x="500" y="1002"/>
                    <a:pt x="507" y="1004"/>
                    <a:pt x="516" y="1005"/>
                  </a:cubicBezTo>
                  <a:lnTo>
                    <a:pt x="521" y="1005"/>
                  </a:lnTo>
                  <a:cubicBezTo>
                    <a:pt x="524" y="1006"/>
                    <a:pt x="528" y="1006"/>
                    <a:pt x="531" y="1006"/>
                  </a:cubicBezTo>
                  <a:cubicBezTo>
                    <a:pt x="531" y="1006"/>
                    <a:pt x="533" y="1008"/>
                    <a:pt x="534" y="1008"/>
                  </a:cubicBezTo>
                  <a:cubicBezTo>
                    <a:pt x="537" y="1008"/>
                    <a:pt x="541" y="1008"/>
                    <a:pt x="544" y="1009"/>
                  </a:cubicBezTo>
                  <a:lnTo>
                    <a:pt x="547" y="1009"/>
                  </a:lnTo>
                  <a:cubicBezTo>
                    <a:pt x="550" y="1009"/>
                    <a:pt x="553" y="1009"/>
                    <a:pt x="556" y="1011"/>
                  </a:cubicBezTo>
                  <a:lnTo>
                    <a:pt x="563" y="1011"/>
                  </a:lnTo>
                  <a:cubicBezTo>
                    <a:pt x="563" y="1011"/>
                    <a:pt x="565" y="1012"/>
                    <a:pt x="566" y="1012"/>
                  </a:cubicBezTo>
                  <a:lnTo>
                    <a:pt x="572" y="1012"/>
                  </a:lnTo>
                  <a:cubicBezTo>
                    <a:pt x="577" y="1012"/>
                    <a:pt x="581" y="1014"/>
                    <a:pt x="586" y="1014"/>
                  </a:cubicBezTo>
                  <a:lnTo>
                    <a:pt x="596" y="1014"/>
                  </a:lnTo>
                  <a:cubicBezTo>
                    <a:pt x="603" y="1015"/>
                    <a:pt x="611" y="1015"/>
                    <a:pt x="619" y="1015"/>
                  </a:cubicBezTo>
                  <a:lnTo>
                    <a:pt x="627" y="1015"/>
                  </a:lnTo>
                  <a:cubicBezTo>
                    <a:pt x="640" y="1015"/>
                    <a:pt x="652" y="1015"/>
                    <a:pt x="665" y="1014"/>
                  </a:cubicBezTo>
                  <a:cubicBezTo>
                    <a:pt x="671" y="1014"/>
                    <a:pt x="675" y="1014"/>
                    <a:pt x="681" y="1012"/>
                  </a:cubicBezTo>
                  <a:lnTo>
                    <a:pt x="692" y="1011"/>
                  </a:lnTo>
                  <a:lnTo>
                    <a:pt x="699" y="1011"/>
                  </a:lnTo>
                  <a:cubicBezTo>
                    <a:pt x="702" y="1009"/>
                    <a:pt x="705" y="1009"/>
                    <a:pt x="708" y="1009"/>
                  </a:cubicBezTo>
                  <a:cubicBezTo>
                    <a:pt x="718" y="1008"/>
                    <a:pt x="728" y="1006"/>
                    <a:pt x="739" y="1005"/>
                  </a:cubicBezTo>
                  <a:cubicBezTo>
                    <a:pt x="742" y="1004"/>
                    <a:pt x="746" y="1004"/>
                    <a:pt x="749" y="1002"/>
                  </a:cubicBezTo>
                  <a:cubicBezTo>
                    <a:pt x="758" y="1001"/>
                    <a:pt x="768" y="998"/>
                    <a:pt x="777" y="996"/>
                  </a:cubicBezTo>
                  <a:cubicBezTo>
                    <a:pt x="780" y="995"/>
                    <a:pt x="784" y="995"/>
                    <a:pt x="787" y="993"/>
                  </a:cubicBezTo>
                  <a:cubicBezTo>
                    <a:pt x="790" y="992"/>
                    <a:pt x="795" y="992"/>
                    <a:pt x="799" y="990"/>
                  </a:cubicBezTo>
                  <a:cubicBezTo>
                    <a:pt x="802" y="989"/>
                    <a:pt x="806" y="987"/>
                    <a:pt x="811" y="987"/>
                  </a:cubicBezTo>
                  <a:cubicBezTo>
                    <a:pt x="814" y="986"/>
                    <a:pt x="817" y="984"/>
                    <a:pt x="821" y="984"/>
                  </a:cubicBezTo>
                  <a:lnTo>
                    <a:pt x="843" y="976"/>
                  </a:lnTo>
                  <a:cubicBezTo>
                    <a:pt x="848" y="974"/>
                    <a:pt x="852" y="973"/>
                    <a:pt x="857" y="971"/>
                  </a:cubicBezTo>
                  <a:cubicBezTo>
                    <a:pt x="859" y="970"/>
                    <a:pt x="861" y="970"/>
                    <a:pt x="862" y="968"/>
                  </a:cubicBezTo>
                  <a:cubicBezTo>
                    <a:pt x="870" y="965"/>
                    <a:pt x="876" y="964"/>
                    <a:pt x="883" y="959"/>
                  </a:cubicBezTo>
                  <a:cubicBezTo>
                    <a:pt x="889" y="958"/>
                    <a:pt x="895" y="955"/>
                    <a:pt x="899" y="952"/>
                  </a:cubicBezTo>
                  <a:cubicBezTo>
                    <a:pt x="902" y="951"/>
                    <a:pt x="904" y="951"/>
                    <a:pt x="907" y="949"/>
                  </a:cubicBezTo>
                  <a:cubicBezTo>
                    <a:pt x="914" y="945"/>
                    <a:pt x="920" y="942"/>
                    <a:pt x="927" y="937"/>
                  </a:cubicBezTo>
                  <a:cubicBezTo>
                    <a:pt x="939" y="931"/>
                    <a:pt x="949" y="925"/>
                    <a:pt x="960" y="920"/>
                  </a:cubicBezTo>
                  <a:cubicBezTo>
                    <a:pt x="963" y="917"/>
                    <a:pt x="965" y="915"/>
                    <a:pt x="968" y="914"/>
                  </a:cubicBezTo>
                  <a:lnTo>
                    <a:pt x="977" y="908"/>
                  </a:lnTo>
                  <a:cubicBezTo>
                    <a:pt x="979" y="906"/>
                    <a:pt x="980" y="906"/>
                    <a:pt x="982" y="905"/>
                  </a:cubicBezTo>
                  <a:cubicBezTo>
                    <a:pt x="985" y="903"/>
                    <a:pt x="988" y="900"/>
                    <a:pt x="989" y="899"/>
                  </a:cubicBezTo>
                  <a:lnTo>
                    <a:pt x="1001" y="890"/>
                  </a:lnTo>
                  <a:cubicBezTo>
                    <a:pt x="1005" y="887"/>
                    <a:pt x="1010" y="884"/>
                    <a:pt x="1014" y="881"/>
                  </a:cubicBezTo>
                  <a:cubicBezTo>
                    <a:pt x="1016" y="880"/>
                    <a:pt x="1018" y="878"/>
                    <a:pt x="1020" y="877"/>
                  </a:cubicBezTo>
                  <a:cubicBezTo>
                    <a:pt x="1021" y="875"/>
                    <a:pt x="1023" y="874"/>
                    <a:pt x="1026" y="872"/>
                  </a:cubicBezTo>
                  <a:lnTo>
                    <a:pt x="1033" y="865"/>
                  </a:lnTo>
                  <a:cubicBezTo>
                    <a:pt x="1036" y="862"/>
                    <a:pt x="1041" y="859"/>
                    <a:pt x="1044" y="856"/>
                  </a:cubicBezTo>
                  <a:cubicBezTo>
                    <a:pt x="1046" y="855"/>
                    <a:pt x="1048" y="852"/>
                    <a:pt x="1051" y="850"/>
                  </a:cubicBezTo>
                  <a:cubicBezTo>
                    <a:pt x="1052" y="849"/>
                    <a:pt x="1055" y="846"/>
                    <a:pt x="1057" y="845"/>
                  </a:cubicBezTo>
                  <a:cubicBezTo>
                    <a:pt x="1066" y="837"/>
                    <a:pt x="1073" y="830"/>
                    <a:pt x="1080" y="822"/>
                  </a:cubicBezTo>
                  <a:cubicBezTo>
                    <a:pt x="1082" y="819"/>
                    <a:pt x="1083" y="818"/>
                    <a:pt x="1085" y="817"/>
                  </a:cubicBezTo>
                  <a:cubicBezTo>
                    <a:pt x="1086" y="815"/>
                    <a:pt x="1088" y="814"/>
                    <a:pt x="1089" y="812"/>
                  </a:cubicBezTo>
                  <a:cubicBezTo>
                    <a:pt x="1091" y="809"/>
                    <a:pt x="1092" y="808"/>
                    <a:pt x="1094" y="806"/>
                  </a:cubicBezTo>
                  <a:cubicBezTo>
                    <a:pt x="1095" y="805"/>
                    <a:pt x="1097" y="803"/>
                    <a:pt x="1098" y="802"/>
                  </a:cubicBezTo>
                  <a:cubicBezTo>
                    <a:pt x="1102" y="797"/>
                    <a:pt x="1107" y="791"/>
                    <a:pt x="1111" y="787"/>
                  </a:cubicBezTo>
                  <a:lnTo>
                    <a:pt x="1116" y="781"/>
                  </a:lnTo>
                  <a:cubicBezTo>
                    <a:pt x="1117" y="780"/>
                    <a:pt x="1119" y="777"/>
                    <a:pt x="1120" y="775"/>
                  </a:cubicBezTo>
                  <a:cubicBezTo>
                    <a:pt x="1122" y="772"/>
                    <a:pt x="1123" y="771"/>
                    <a:pt x="1125" y="768"/>
                  </a:cubicBezTo>
                  <a:cubicBezTo>
                    <a:pt x="1126" y="768"/>
                    <a:pt x="1126" y="766"/>
                    <a:pt x="1126" y="766"/>
                  </a:cubicBezTo>
                  <a:cubicBezTo>
                    <a:pt x="1129" y="764"/>
                    <a:pt x="1130" y="762"/>
                    <a:pt x="1132" y="759"/>
                  </a:cubicBezTo>
                  <a:cubicBezTo>
                    <a:pt x="1133" y="758"/>
                    <a:pt x="1135" y="755"/>
                    <a:pt x="1136" y="753"/>
                  </a:cubicBezTo>
                  <a:cubicBezTo>
                    <a:pt x="1138" y="752"/>
                    <a:pt x="1138" y="750"/>
                    <a:pt x="1139" y="749"/>
                  </a:cubicBezTo>
                  <a:lnTo>
                    <a:pt x="1144" y="743"/>
                  </a:lnTo>
                  <a:cubicBezTo>
                    <a:pt x="1145" y="740"/>
                    <a:pt x="1148" y="737"/>
                    <a:pt x="1150" y="734"/>
                  </a:cubicBezTo>
                  <a:cubicBezTo>
                    <a:pt x="1153" y="730"/>
                    <a:pt x="1155" y="725"/>
                    <a:pt x="1158" y="721"/>
                  </a:cubicBezTo>
                  <a:cubicBezTo>
                    <a:pt x="1160" y="719"/>
                    <a:pt x="1161" y="716"/>
                    <a:pt x="1161" y="715"/>
                  </a:cubicBezTo>
                  <a:cubicBezTo>
                    <a:pt x="1163" y="712"/>
                    <a:pt x="1164" y="710"/>
                    <a:pt x="1166" y="709"/>
                  </a:cubicBezTo>
                  <a:cubicBezTo>
                    <a:pt x="1167" y="706"/>
                    <a:pt x="1169" y="703"/>
                    <a:pt x="1170" y="700"/>
                  </a:cubicBezTo>
                  <a:cubicBezTo>
                    <a:pt x="1170" y="700"/>
                    <a:pt x="1170" y="700"/>
                    <a:pt x="1172" y="699"/>
                  </a:cubicBezTo>
                  <a:cubicBezTo>
                    <a:pt x="1173" y="696"/>
                    <a:pt x="1175" y="693"/>
                    <a:pt x="1176" y="690"/>
                  </a:cubicBezTo>
                  <a:cubicBezTo>
                    <a:pt x="1179" y="684"/>
                    <a:pt x="1182" y="678"/>
                    <a:pt x="1185" y="672"/>
                  </a:cubicBezTo>
                  <a:cubicBezTo>
                    <a:pt x="1186" y="671"/>
                    <a:pt x="1188" y="669"/>
                    <a:pt x="1188" y="668"/>
                  </a:cubicBezTo>
                  <a:cubicBezTo>
                    <a:pt x="1192" y="659"/>
                    <a:pt x="1197" y="649"/>
                    <a:pt x="1201" y="640"/>
                  </a:cubicBezTo>
                  <a:cubicBezTo>
                    <a:pt x="1204" y="634"/>
                    <a:pt x="1206" y="628"/>
                    <a:pt x="1208" y="624"/>
                  </a:cubicBezTo>
                  <a:cubicBezTo>
                    <a:pt x="1213" y="612"/>
                    <a:pt x="1217" y="599"/>
                    <a:pt x="1222" y="587"/>
                  </a:cubicBezTo>
                  <a:cubicBezTo>
                    <a:pt x="1222" y="584"/>
                    <a:pt x="1223" y="581"/>
                    <a:pt x="1223" y="579"/>
                  </a:cubicBezTo>
                  <a:cubicBezTo>
                    <a:pt x="1225" y="576"/>
                    <a:pt x="1225" y="575"/>
                    <a:pt x="1226" y="572"/>
                  </a:cubicBezTo>
                  <a:cubicBezTo>
                    <a:pt x="1226" y="569"/>
                    <a:pt x="1228" y="568"/>
                    <a:pt x="1228" y="566"/>
                  </a:cubicBezTo>
                  <a:cubicBezTo>
                    <a:pt x="1231" y="557"/>
                    <a:pt x="1232" y="549"/>
                    <a:pt x="1235" y="540"/>
                  </a:cubicBezTo>
                  <a:cubicBezTo>
                    <a:pt x="1235" y="537"/>
                    <a:pt x="1236" y="532"/>
                    <a:pt x="1238" y="529"/>
                  </a:cubicBezTo>
                  <a:cubicBezTo>
                    <a:pt x="1238" y="528"/>
                    <a:pt x="1238" y="525"/>
                    <a:pt x="1239" y="523"/>
                  </a:cubicBezTo>
                  <a:cubicBezTo>
                    <a:pt x="1239" y="521"/>
                    <a:pt x="1239" y="519"/>
                    <a:pt x="1241" y="516"/>
                  </a:cubicBezTo>
                  <a:cubicBezTo>
                    <a:pt x="1241" y="516"/>
                    <a:pt x="1241" y="515"/>
                    <a:pt x="1241" y="515"/>
                  </a:cubicBezTo>
                  <a:lnTo>
                    <a:pt x="1242" y="503"/>
                  </a:lnTo>
                  <a:cubicBezTo>
                    <a:pt x="1244" y="501"/>
                    <a:pt x="1244" y="498"/>
                    <a:pt x="1244" y="497"/>
                  </a:cubicBezTo>
                  <a:cubicBezTo>
                    <a:pt x="1244" y="495"/>
                    <a:pt x="1244" y="495"/>
                    <a:pt x="1244" y="494"/>
                  </a:cubicBezTo>
                  <a:cubicBezTo>
                    <a:pt x="1245" y="491"/>
                    <a:pt x="1245" y="487"/>
                    <a:pt x="1247" y="484"/>
                  </a:cubicBezTo>
                  <a:cubicBezTo>
                    <a:pt x="1247" y="481"/>
                    <a:pt x="1247" y="479"/>
                    <a:pt x="1247" y="476"/>
                  </a:cubicBezTo>
                  <a:cubicBezTo>
                    <a:pt x="1247" y="476"/>
                    <a:pt x="1247" y="475"/>
                    <a:pt x="1248" y="475"/>
                  </a:cubicBezTo>
                  <a:cubicBezTo>
                    <a:pt x="1248" y="472"/>
                    <a:pt x="1248" y="469"/>
                    <a:pt x="1248" y="468"/>
                  </a:cubicBezTo>
                  <a:cubicBezTo>
                    <a:pt x="1250" y="459"/>
                    <a:pt x="1251" y="451"/>
                    <a:pt x="1251" y="442"/>
                  </a:cubicBezTo>
                  <a:lnTo>
                    <a:pt x="1251" y="441"/>
                  </a:lnTo>
                  <a:cubicBezTo>
                    <a:pt x="1253" y="429"/>
                    <a:pt x="1253" y="417"/>
                    <a:pt x="1253" y="406"/>
                  </a:cubicBezTo>
                  <a:lnTo>
                    <a:pt x="1253" y="395"/>
                  </a:lnTo>
                  <a:lnTo>
                    <a:pt x="1253" y="389"/>
                  </a:lnTo>
                  <a:lnTo>
                    <a:pt x="1253" y="382"/>
                  </a:lnTo>
                  <a:lnTo>
                    <a:pt x="1253" y="373"/>
                  </a:lnTo>
                  <a:cubicBezTo>
                    <a:pt x="1253" y="360"/>
                    <a:pt x="1253" y="347"/>
                    <a:pt x="1251" y="335"/>
                  </a:cubicBezTo>
                  <a:cubicBezTo>
                    <a:pt x="1251" y="332"/>
                    <a:pt x="1251" y="331"/>
                    <a:pt x="1250" y="329"/>
                  </a:cubicBezTo>
                  <a:cubicBezTo>
                    <a:pt x="1250" y="326"/>
                    <a:pt x="1250" y="323"/>
                    <a:pt x="1250" y="322"/>
                  </a:cubicBezTo>
                  <a:cubicBezTo>
                    <a:pt x="1250" y="319"/>
                    <a:pt x="1250" y="317"/>
                    <a:pt x="1248" y="314"/>
                  </a:cubicBezTo>
                  <a:cubicBezTo>
                    <a:pt x="1248" y="314"/>
                    <a:pt x="1248" y="313"/>
                    <a:pt x="1248" y="311"/>
                  </a:cubicBezTo>
                  <a:cubicBezTo>
                    <a:pt x="1248" y="308"/>
                    <a:pt x="1248" y="306"/>
                    <a:pt x="1247" y="303"/>
                  </a:cubicBezTo>
                  <a:cubicBezTo>
                    <a:pt x="864" y="236"/>
                    <a:pt x="491" y="135"/>
                    <a:pt x="135" y="1"/>
                  </a:cubicBezTo>
                  <a:close/>
                  <a:moveTo>
                    <a:pt x="4392" y="2"/>
                  </a:moveTo>
                  <a:cubicBezTo>
                    <a:pt x="4034" y="135"/>
                    <a:pt x="3663" y="236"/>
                    <a:pt x="3277" y="301"/>
                  </a:cubicBezTo>
                  <a:cubicBezTo>
                    <a:pt x="3277" y="301"/>
                    <a:pt x="3277" y="303"/>
                    <a:pt x="3277" y="304"/>
                  </a:cubicBezTo>
                  <a:lnTo>
                    <a:pt x="3277" y="306"/>
                  </a:lnTo>
                  <a:lnTo>
                    <a:pt x="3276" y="317"/>
                  </a:lnTo>
                  <a:cubicBezTo>
                    <a:pt x="3275" y="338"/>
                    <a:pt x="3273" y="359"/>
                    <a:pt x="3273" y="379"/>
                  </a:cubicBezTo>
                  <a:lnTo>
                    <a:pt x="3273" y="385"/>
                  </a:lnTo>
                  <a:lnTo>
                    <a:pt x="3273" y="387"/>
                  </a:lnTo>
                  <a:lnTo>
                    <a:pt x="3273" y="394"/>
                  </a:lnTo>
                  <a:cubicBezTo>
                    <a:pt x="3273" y="397"/>
                    <a:pt x="3273" y="401"/>
                    <a:pt x="3273" y="404"/>
                  </a:cubicBezTo>
                  <a:lnTo>
                    <a:pt x="3273" y="410"/>
                  </a:lnTo>
                  <a:cubicBezTo>
                    <a:pt x="3273" y="412"/>
                    <a:pt x="3273" y="414"/>
                    <a:pt x="3273" y="417"/>
                  </a:cubicBezTo>
                  <a:cubicBezTo>
                    <a:pt x="3273" y="425"/>
                    <a:pt x="3275" y="432"/>
                    <a:pt x="3275" y="438"/>
                  </a:cubicBezTo>
                  <a:cubicBezTo>
                    <a:pt x="3275" y="441"/>
                    <a:pt x="3275" y="442"/>
                    <a:pt x="3275" y="444"/>
                  </a:cubicBezTo>
                  <a:cubicBezTo>
                    <a:pt x="3276" y="447"/>
                    <a:pt x="3276" y="448"/>
                    <a:pt x="3276" y="451"/>
                  </a:cubicBezTo>
                  <a:cubicBezTo>
                    <a:pt x="3276" y="454"/>
                    <a:pt x="3276" y="456"/>
                    <a:pt x="3276" y="459"/>
                  </a:cubicBezTo>
                  <a:cubicBezTo>
                    <a:pt x="3277" y="460"/>
                    <a:pt x="3277" y="462"/>
                    <a:pt x="3277" y="463"/>
                  </a:cubicBezTo>
                  <a:cubicBezTo>
                    <a:pt x="3277" y="468"/>
                    <a:pt x="3277" y="470"/>
                    <a:pt x="3279" y="473"/>
                  </a:cubicBezTo>
                  <a:cubicBezTo>
                    <a:pt x="3279" y="475"/>
                    <a:pt x="3279" y="476"/>
                    <a:pt x="3279" y="478"/>
                  </a:cubicBezTo>
                  <a:cubicBezTo>
                    <a:pt x="3279" y="479"/>
                    <a:pt x="3279" y="481"/>
                    <a:pt x="3280" y="484"/>
                  </a:cubicBezTo>
                  <a:cubicBezTo>
                    <a:pt x="3280" y="487"/>
                    <a:pt x="3280" y="490"/>
                    <a:pt x="3282" y="493"/>
                  </a:cubicBezTo>
                  <a:cubicBezTo>
                    <a:pt x="3282" y="495"/>
                    <a:pt x="3282" y="498"/>
                    <a:pt x="3283" y="500"/>
                  </a:cubicBezTo>
                  <a:cubicBezTo>
                    <a:pt x="3283" y="501"/>
                    <a:pt x="3283" y="501"/>
                    <a:pt x="3283" y="501"/>
                  </a:cubicBezTo>
                  <a:cubicBezTo>
                    <a:pt x="3283" y="506"/>
                    <a:pt x="3285" y="509"/>
                    <a:pt x="3285" y="513"/>
                  </a:cubicBezTo>
                  <a:cubicBezTo>
                    <a:pt x="3285" y="513"/>
                    <a:pt x="3286" y="515"/>
                    <a:pt x="3286" y="515"/>
                  </a:cubicBezTo>
                  <a:cubicBezTo>
                    <a:pt x="3286" y="518"/>
                    <a:pt x="3286" y="519"/>
                    <a:pt x="3288" y="522"/>
                  </a:cubicBezTo>
                  <a:cubicBezTo>
                    <a:pt x="3288" y="525"/>
                    <a:pt x="3289" y="528"/>
                    <a:pt x="3289" y="531"/>
                  </a:cubicBezTo>
                  <a:lnTo>
                    <a:pt x="3292" y="540"/>
                  </a:lnTo>
                  <a:cubicBezTo>
                    <a:pt x="3292" y="541"/>
                    <a:pt x="3292" y="543"/>
                    <a:pt x="3292" y="543"/>
                  </a:cubicBezTo>
                  <a:cubicBezTo>
                    <a:pt x="3294" y="546"/>
                    <a:pt x="3294" y="550"/>
                    <a:pt x="3295" y="553"/>
                  </a:cubicBezTo>
                  <a:cubicBezTo>
                    <a:pt x="3295" y="554"/>
                    <a:pt x="3295" y="556"/>
                    <a:pt x="3297" y="557"/>
                  </a:cubicBezTo>
                  <a:cubicBezTo>
                    <a:pt x="3297" y="559"/>
                    <a:pt x="3298" y="562"/>
                    <a:pt x="3298" y="565"/>
                  </a:cubicBezTo>
                  <a:cubicBezTo>
                    <a:pt x="3298" y="566"/>
                    <a:pt x="3300" y="569"/>
                    <a:pt x="3300" y="571"/>
                  </a:cubicBezTo>
                  <a:lnTo>
                    <a:pt x="3303" y="578"/>
                  </a:lnTo>
                  <a:cubicBezTo>
                    <a:pt x="3303" y="579"/>
                    <a:pt x="3304" y="582"/>
                    <a:pt x="3304" y="585"/>
                  </a:cubicBezTo>
                  <a:cubicBezTo>
                    <a:pt x="3305" y="587"/>
                    <a:pt x="3305" y="587"/>
                    <a:pt x="3305" y="588"/>
                  </a:cubicBezTo>
                  <a:cubicBezTo>
                    <a:pt x="3307" y="591"/>
                    <a:pt x="3308" y="596"/>
                    <a:pt x="3310" y="599"/>
                  </a:cubicBezTo>
                  <a:cubicBezTo>
                    <a:pt x="3310" y="600"/>
                    <a:pt x="3310" y="600"/>
                    <a:pt x="3310" y="602"/>
                  </a:cubicBezTo>
                  <a:cubicBezTo>
                    <a:pt x="3313" y="607"/>
                    <a:pt x="3316" y="615"/>
                    <a:pt x="3319" y="622"/>
                  </a:cubicBezTo>
                  <a:cubicBezTo>
                    <a:pt x="3319" y="625"/>
                    <a:pt x="3320" y="628"/>
                    <a:pt x="3322" y="629"/>
                  </a:cubicBezTo>
                  <a:cubicBezTo>
                    <a:pt x="3322" y="631"/>
                    <a:pt x="3322" y="631"/>
                    <a:pt x="3322" y="631"/>
                  </a:cubicBezTo>
                  <a:cubicBezTo>
                    <a:pt x="3323" y="634"/>
                    <a:pt x="3325" y="635"/>
                    <a:pt x="3325" y="638"/>
                  </a:cubicBezTo>
                  <a:lnTo>
                    <a:pt x="3331" y="650"/>
                  </a:lnTo>
                  <a:cubicBezTo>
                    <a:pt x="3331" y="650"/>
                    <a:pt x="3331" y="652"/>
                    <a:pt x="3331" y="652"/>
                  </a:cubicBezTo>
                  <a:cubicBezTo>
                    <a:pt x="3332" y="655"/>
                    <a:pt x="3333" y="657"/>
                    <a:pt x="3335" y="660"/>
                  </a:cubicBezTo>
                  <a:cubicBezTo>
                    <a:pt x="3336" y="663"/>
                    <a:pt x="3338" y="665"/>
                    <a:pt x="3338" y="666"/>
                  </a:cubicBezTo>
                  <a:cubicBezTo>
                    <a:pt x="3339" y="668"/>
                    <a:pt x="3341" y="671"/>
                    <a:pt x="3341" y="672"/>
                  </a:cubicBezTo>
                  <a:cubicBezTo>
                    <a:pt x="3342" y="674"/>
                    <a:pt x="3342" y="675"/>
                    <a:pt x="3344" y="677"/>
                  </a:cubicBezTo>
                  <a:cubicBezTo>
                    <a:pt x="3345" y="680"/>
                    <a:pt x="3347" y="683"/>
                    <a:pt x="3348" y="685"/>
                  </a:cubicBezTo>
                  <a:lnTo>
                    <a:pt x="3350" y="690"/>
                  </a:lnTo>
                  <a:cubicBezTo>
                    <a:pt x="3353" y="693"/>
                    <a:pt x="3354" y="696"/>
                    <a:pt x="3356" y="699"/>
                  </a:cubicBezTo>
                  <a:cubicBezTo>
                    <a:pt x="3356" y="699"/>
                    <a:pt x="3356" y="699"/>
                    <a:pt x="3356" y="700"/>
                  </a:cubicBezTo>
                  <a:cubicBezTo>
                    <a:pt x="3357" y="702"/>
                    <a:pt x="3358" y="705"/>
                    <a:pt x="3361" y="708"/>
                  </a:cubicBezTo>
                  <a:cubicBezTo>
                    <a:pt x="3361" y="710"/>
                    <a:pt x="3363" y="712"/>
                    <a:pt x="3364" y="713"/>
                  </a:cubicBezTo>
                  <a:cubicBezTo>
                    <a:pt x="3366" y="716"/>
                    <a:pt x="3367" y="718"/>
                    <a:pt x="3369" y="719"/>
                  </a:cubicBezTo>
                  <a:cubicBezTo>
                    <a:pt x="3369" y="721"/>
                    <a:pt x="3370" y="722"/>
                    <a:pt x="3370" y="724"/>
                  </a:cubicBezTo>
                  <a:cubicBezTo>
                    <a:pt x="3375" y="730"/>
                    <a:pt x="3379" y="736"/>
                    <a:pt x="3384" y="743"/>
                  </a:cubicBezTo>
                  <a:lnTo>
                    <a:pt x="3388" y="749"/>
                  </a:lnTo>
                  <a:cubicBezTo>
                    <a:pt x="3388" y="750"/>
                    <a:pt x="3389" y="752"/>
                    <a:pt x="3391" y="753"/>
                  </a:cubicBezTo>
                  <a:cubicBezTo>
                    <a:pt x="3392" y="755"/>
                    <a:pt x="3392" y="756"/>
                    <a:pt x="3394" y="759"/>
                  </a:cubicBezTo>
                  <a:cubicBezTo>
                    <a:pt x="3397" y="761"/>
                    <a:pt x="3398" y="764"/>
                    <a:pt x="3400" y="766"/>
                  </a:cubicBezTo>
                  <a:cubicBezTo>
                    <a:pt x="3401" y="766"/>
                    <a:pt x="3401" y="768"/>
                    <a:pt x="3401" y="768"/>
                  </a:cubicBezTo>
                  <a:cubicBezTo>
                    <a:pt x="3404" y="771"/>
                    <a:pt x="3406" y="772"/>
                    <a:pt x="3407" y="775"/>
                  </a:cubicBezTo>
                  <a:cubicBezTo>
                    <a:pt x="3409" y="777"/>
                    <a:pt x="3410" y="778"/>
                    <a:pt x="3412" y="781"/>
                  </a:cubicBezTo>
                  <a:lnTo>
                    <a:pt x="3416" y="786"/>
                  </a:lnTo>
                  <a:cubicBezTo>
                    <a:pt x="3417" y="787"/>
                    <a:pt x="3417" y="789"/>
                    <a:pt x="3419" y="790"/>
                  </a:cubicBezTo>
                  <a:cubicBezTo>
                    <a:pt x="3420" y="791"/>
                    <a:pt x="3423" y="794"/>
                    <a:pt x="3425" y="797"/>
                  </a:cubicBezTo>
                  <a:cubicBezTo>
                    <a:pt x="3426" y="799"/>
                    <a:pt x="3428" y="800"/>
                    <a:pt x="3429" y="802"/>
                  </a:cubicBezTo>
                  <a:cubicBezTo>
                    <a:pt x="3429" y="803"/>
                    <a:pt x="3431" y="805"/>
                    <a:pt x="3432" y="806"/>
                  </a:cubicBezTo>
                  <a:cubicBezTo>
                    <a:pt x="3434" y="808"/>
                    <a:pt x="3435" y="809"/>
                    <a:pt x="3437" y="811"/>
                  </a:cubicBezTo>
                  <a:cubicBezTo>
                    <a:pt x="3438" y="812"/>
                    <a:pt x="3439" y="815"/>
                    <a:pt x="3442" y="817"/>
                  </a:cubicBezTo>
                  <a:cubicBezTo>
                    <a:pt x="3444" y="818"/>
                    <a:pt x="3445" y="819"/>
                    <a:pt x="3447" y="821"/>
                  </a:cubicBezTo>
                  <a:lnTo>
                    <a:pt x="3448" y="824"/>
                  </a:lnTo>
                  <a:lnTo>
                    <a:pt x="3454" y="828"/>
                  </a:lnTo>
                  <a:cubicBezTo>
                    <a:pt x="3456" y="831"/>
                    <a:pt x="3459" y="833"/>
                    <a:pt x="3462" y="836"/>
                  </a:cubicBezTo>
                  <a:cubicBezTo>
                    <a:pt x="3463" y="837"/>
                    <a:pt x="3466" y="840"/>
                    <a:pt x="3467" y="842"/>
                  </a:cubicBezTo>
                  <a:lnTo>
                    <a:pt x="3469" y="845"/>
                  </a:lnTo>
                  <a:cubicBezTo>
                    <a:pt x="3472" y="846"/>
                    <a:pt x="3475" y="849"/>
                    <a:pt x="3478" y="850"/>
                  </a:cubicBezTo>
                  <a:lnTo>
                    <a:pt x="3479" y="852"/>
                  </a:lnTo>
                  <a:cubicBezTo>
                    <a:pt x="3481" y="855"/>
                    <a:pt x="3484" y="858"/>
                    <a:pt x="3487" y="859"/>
                  </a:cubicBezTo>
                  <a:lnTo>
                    <a:pt x="3494" y="865"/>
                  </a:lnTo>
                  <a:lnTo>
                    <a:pt x="3501" y="872"/>
                  </a:lnTo>
                  <a:cubicBezTo>
                    <a:pt x="3503" y="874"/>
                    <a:pt x="3504" y="875"/>
                    <a:pt x="3507" y="877"/>
                  </a:cubicBezTo>
                  <a:cubicBezTo>
                    <a:pt x="3509" y="878"/>
                    <a:pt x="3510" y="880"/>
                    <a:pt x="3513" y="881"/>
                  </a:cubicBezTo>
                  <a:cubicBezTo>
                    <a:pt x="3513" y="881"/>
                    <a:pt x="3515" y="883"/>
                    <a:pt x="3516" y="884"/>
                  </a:cubicBezTo>
                  <a:cubicBezTo>
                    <a:pt x="3519" y="886"/>
                    <a:pt x="3522" y="889"/>
                    <a:pt x="3525" y="890"/>
                  </a:cubicBezTo>
                  <a:cubicBezTo>
                    <a:pt x="3529" y="893"/>
                    <a:pt x="3532" y="896"/>
                    <a:pt x="3535" y="898"/>
                  </a:cubicBezTo>
                  <a:cubicBezTo>
                    <a:pt x="3537" y="899"/>
                    <a:pt x="3537" y="899"/>
                    <a:pt x="3538" y="899"/>
                  </a:cubicBezTo>
                  <a:cubicBezTo>
                    <a:pt x="3540" y="900"/>
                    <a:pt x="3543" y="902"/>
                    <a:pt x="3544" y="903"/>
                  </a:cubicBezTo>
                  <a:cubicBezTo>
                    <a:pt x="3547" y="905"/>
                    <a:pt x="3548" y="906"/>
                    <a:pt x="3550" y="908"/>
                  </a:cubicBezTo>
                  <a:cubicBezTo>
                    <a:pt x="3551" y="909"/>
                    <a:pt x="3551" y="909"/>
                    <a:pt x="3553" y="909"/>
                  </a:cubicBezTo>
                  <a:cubicBezTo>
                    <a:pt x="3554" y="911"/>
                    <a:pt x="3557" y="912"/>
                    <a:pt x="3559" y="914"/>
                  </a:cubicBezTo>
                  <a:cubicBezTo>
                    <a:pt x="3562" y="915"/>
                    <a:pt x="3565" y="917"/>
                    <a:pt x="3568" y="920"/>
                  </a:cubicBezTo>
                  <a:cubicBezTo>
                    <a:pt x="3573" y="923"/>
                    <a:pt x="3581" y="927"/>
                    <a:pt x="3587" y="931"/>
                  </a:cubicBezTo>
                  <a:lnTo>
                    <a:pt x="3588" y="931"/>
                  </a:lnTo>
                  <a:cubicBezTo>
                    <a:pt x="3594" y="934"/>
                    <a:pt x="3600" y="939"/>
                    <a:pt x="3606" y="942"/>
                  </a:cubicBezTo>
                  <a:cubicBezTo>
                    <a:pt x="3610" y="943"/>
                    <a:pt x="3613" y="945"/>
                    <a:pt x="3616" y="946"/>
                  </a:cubicBezTo>
                  <a:cubicBezTo>
                    <a:pt x="3618" y="948"/>
                    <a:pt x="3619" y="949"/>
                    <a:pt x="3621" y="949"/>
                  </a:cubicBezTo>
                  <a:cubicBezTo>
                    <a:pt x="3624" y="951"/>
                    <a:pt x="3627" y="952"/>
                    <a:pt x="3629" y="953"/>
                  </a:cubicBezTo>
                  <a:lnTo>
                    <a:pt x="3631" y="953"/>
                  </a:lnTo>
                  <a:cubicBezTo>
                    <a:pt x="3637" y="956"/>
                    <a:pt x="3644" y="959"/>
                    <a:pt x="3650" y="962"/>
                  </a:cubicBezTo>
                  <a:cubicBezTo>
                    <a:pt x="3653" y="964"/>
                    <a:pt x="3656" y="965"/>
                    <a:pt x="3659" y="967"/>
                  </a:cubicBezTo>
                  <a:cubicBezTo>
                    <a:pt x="3660" y="967"/>
                    <a:pt x="3663" y="968"/>
                    <a:pt x="3665" y="968"/>
                  </a:cubicBezTo>
                  <a:cubicBezTo>
                    <a:pt x="3666" y="970"/>
                    <a:pt x="3668" y="970"/>
                    <a:pt x="3671" y="971"/>
                  </a:cubicBezTo>
                  <a:cubicBezTo>
                    <a:pt x="3672" y="971"/>
                    <a:pt x="3674" y="973"/>
                    <a:pt x="3675" y="973"/>
                  </a:cubicBezTo>
                  <a:cubicBezTo>
                    <a:pt x="3678" y="974"/>
                    <a:pt x="3681" y="976"/>
                    <a:pt x="3684" y="976"/>
                  </a:cubicBezTo>
                  <a:cubicBezTo>
                    <a:pt x="3691" y="979"/>
                    <a:pt x="3699" y="981"/>
                    <a:pt x="3705" y="983"/>
                  </a:cubicBezTo>
                  <a:cubicBezTo>
                    <a:pt x="3706" y="983"/>
                    <a:pt x="3706" y="984"/>
                    <a:pt x="3706" y="984"/>
                  </a:cubicBezTo>
                  <a:cubicBezTo>
                    <a:pt x="3709" y="984"/>
                    <a:pt x="3712" y="986"/>
                    <a:pt x="3716" y="987"/>
                  </a:cubicBezTo>
                  <a:cubicBezTo>
                    <a:pt x="3718" y="987"/>
                    <a:pt x="3719" y="987"/>
                    <a:pt x="3721" y="989"/>
                  </a:cubicBezTo>
                  <a:cubicBezTo>
                    <a:pt x="3722" y="989"/>
                    <a:pt x="3725" y="990"/>
                    <a:pt x="3728" y="990"/>
                  </a:cubicBezTo>
                  <a:cubicBezTo>
                    <a:pt x="3731" y="992"/>
                    <a:pt x="3734" y="992"/>
                    <a:pt x="3737" y="993"/>
                  </a:cubicBezTo>
                  <a:lnTo>
                    <a:pt x="3740" y="993"/>
                  </a:lnTo>
                  <a:cubicBezTo>
                    <a:pt x="3743" y="995"/>
                    <a:pt x="3746" y="995"/>
                    <a:pt x="3749" y="996"/>
                  </a:cubicBezTo>
                  <a:cubicBezTo>
                    <a:pt x="3750" y="996"/>
                    <a:pt x="3752" y="996"/>
                    <a:pt x="3752" y="998"/>
                  </a:cubicBezTo>
                  <a:cubicBezTo>
                    <a:pt x="3756" y="998"/>
                    <a:pt x="3759" y="999"/>
                    <a:pt x="3763" y="999"/>
                  </a:cubicBezTo>
                  <a:cubicBezTo>
                    <a:pt x="3763" y="999"/>
                    <a:pt x="3765" y="999"/>
                    <a:pt x="3765" y="1001"/>
                  </a:cubicBezTo>
                  <a:cubicBezTo>
                    <a:pt x="3772" y="1002"/>
                    <a:pt x="3781" y="1004"/>
                    <a:pt x="3788" y="1005"/>
                  </a:cubicBezTo>
                  <a:cubicBezTo>
                    <a:pt x="3790" y="1005"/>
                    <a:pt x="3791" y="1005"/>
                    <a:pt x="3793" y="1006"/>
                  </a:cubicBezTo>
                  <a:cubicBezTo>
                    <a:pt x="3796" y="1006"/>
                    <a:pt x="3800" y="1006"/>
                    <a:pt x="3803" y="1008"/>
                  </a:cubicBezTo>
                  <a:lnTo>
                    <a:pt x="3806" y="1008"/>
                  </a:lnTo>
                  <a:cubicBezTo>
                    <a:pt x="3809" y="1008"/>
                    <a:pt x="3814" y="1009"/>
                    <a:pt x="3816" y="1009"/>
                  </a:cubicBezTo>
                  <a:lnTo>
                    <a:pt x="3819" y="1009"/>
                  </a:lnTo>
                  <a:cubicBezTo>
                    <a:pt x="3822" y="1011"/>
                    <a:pt x="3825" y="1011"/>
                    <a:pt x="3828" y="1011"/>
                  </a:cubicBezTo>
                  <a:cubicBezTo>
                    <a:pt x="3830" y="1011"/>
                    <a:pt x="3833" y="1012"/>
                    <a:pt x="3836" y="1012"/>
                  </a:cubicBezTo>
                  <a:lnTo>
                    <a:pt x="3844" y="1012"/>
                  </a:lnTo>
                  <a:cubicBezTo>
                    <a:pt x="3849" y="1014"/>
                    <a:pt x="3853" y="1014"/>
                    <a:pt x="3858" y="1014"/>
                  </a:cubicBezTo>
                  <a:lnTo>
                    <a:pt x="3862" y="1014"/>
                  </a:lnTo>
                  <a:cubicBezTo>
                    <a:pt x="3864" y="1014"/>
                    <a:pt x="3867" y="1015"/>
                    <a:pt x="3868" y="1015"/>
                  </a:cubicBezTo>
                  <a:lnTo>
                    <a:pt x="3899" y="1015"/>
                  </a:lnTo>
                  <a:cubicBezTo>
                    <a:pt x="3912" y="1015"/>
                    <a:pt x="3924" y="1015"/>
                    <a:pt x="3937" y="1014"/>
                  </a:cubicBezTo>
                  <a:cubicBezTo>
                    <a:pt x="3943" y="1014"/>
                    <a:pt x="3948" y="1014"/>
                    <a:pt x="3953" y="1012"/>
                  </a:cubicBezTo>
                  <a:lnTo>
                    <a:pt x="3964" y="1012"/>
                  </a:lnTo>
                  <a:cubicBezTo>
                    <a:pt x="3967" y="1011"/>
                    <a:pt x="3968" y="1011"/>
                    <a:pt x="3971" y="1011"/>
                  </a:cubicBezTo>
                  <a:cubicBezTo>
                    <a:pt x="3974" y="1011"/>
                    <a:pt x="3977" y="1011"/>
                    <a:pt x="3980" y="1009"/>
                  </a:cubicBezTo>
                  <a:cubicBezTo>
                    <a:pt x="3990" y="1008"/>
                    <a:pt x="4001" y="1006"/>
                    <a:pt x="4011" y="1005"/>
                  </a:cubicBezTo>
                  <a:cubicBezTo>
                    <a:pt x="4014" y="1005"/>
                    <a:pt x="4018" y="1004"/>
                    <a:pt x="4021" y="1004"/>
                  </a:cubicBezTo>
                  <a:cubicBezTo>
                    <a:pt x="4030" y="1001"/>
                    <a:pt x="4040" y="999"/>
                    <a:pt x="4049" y="996"/>
                  </a:cubicBezTo>
                  <a:cubicBezTo>
                    <a:pt x="4052" y="996"/>
                    <a:pt x="4057" y="995"/>
                    <a:pt x="4059" y="995"/>
                  </a:cubicBezTo>
                  <a:cubicBezTo>
                    <a:pt x="4062" y="993"/>
                    <a:pt x="4067" y="992"/>
                    <a:pt x="4071" y="992"/>
                  </a:cubicBezTo>
                  <a:cubicBezTo>
                    <a:pt x="4074" y="990"/>
                    <a:pt x="4079" y="989"/>
                    <a:pt x="4083" y="987"/>
                  </a:cubicBezTo>
                  <a:cubicBezTo>
                    <a:pt x="4086" y="986"/>
                    <a:pt x="4089" y="986"/>
                    <a:pt x="4093" y="984"/>
                  </a:cubicBezTo>
                  <a:cubicBezTo>
                    <a:pt x="4101" y="981"/>
                    <a:pt x="4108" y="980"/>
                    <a:pt x="4115" y="977"/>
                  </a:cubicBezTo>
                  <a:cubicBezTo>
                    <a:pt x="4120" y="974"/>
                    <a:pt x="4124" y="973"/>
                    <a:pt x="4129" y="971"/>
                  </a:cubicBezTo>
                  <a:cubicBezTo>
                    <a:pt x="4132" y="971"/>
                    <a:pt x="4133" y="970"/>
                    <a:pt x="4135" y="970"/>
                  </a:cubicBezTo>
                  <a:cubicBezTo>
                    <a:pt x="4140" y="967"/>
                    <a:pt x="4148" y="964"/>
                    <a:pt x="4155" y="961"/>
                  </a:cubicBezTo>
                  <a:cubicBezTo>
                    <a:pt x="4161" y="958"/>
                    <a:pt x="4167" y="955"/>
                    <a:pt x="4171" y="952"/>
                  </a:cubicBezTo>
                  <a:lnTo>
                    <a:pt x="4179" y="949"/>
                  </a:lnTo>
                  <a:cubicBezTo>
                    <a:pt x="4186" y="946"/>
                    <a:pt x="4193" y="942"/>
                    <a:pt x="4199" y="939"/>
                  </a:cubicBezTo>
                  <a:cubicBezTo>
                    <a:pt x="4211" y="933"/>
                    <a:pt x="4221" y="925"/>
                    <a:pt x="4232" y="920"/>
                  </a:cubicBezTo>
                  <a:cubicBezTo>
                    <a:pt x="4235" y="918"/>
                    <a:pt x="4238" y="917"/>
                    <a:pt x="4241" y="914"/>
                  </a:cubicBezTo>
                  <a:lnTo>
                    <a:pt x="4249" y="909"/>
                  </a:lnTo>
                  <a:cubicBezTo>
                    <a:pt x="4251" y="908"/>
                    <a:pt x="4252" y="906"/>
                    <a:pt x="4255" y="905"/>
                  </a:cubicBezTo>
                  <a:cubicBezTo>
                    <a:pt x="4257" y="903"/>
                    <a:pt x="4260" y="902"/>
                    <a:pt x="4261" y="900"/>
                  </a:cubicBezTo>
                  <a:lnTo>
                    <a:pt x="4274" y="892"/>
                  </a:lnTo>
                  <a:cubicBezTo>
                    <a:pt x="4279" y="887"/>
                    <a:pt x="4283" y="884"/>
                    <a:pt x="4286" y="881"/>
                  </a:cubicBezTo>
                  <a:cubicBezTo>
                    <a:pt x="4289" y="880"/>
                    <a:pt x="4291" y="878"/>
                    <a:pt x="4292" y="877"/>
                  </a:cubicBezTo>
                  <a:cubicBezTo>
                    <a:pt x="4295" y="875"/>
                    <a:pt x="4297" y="874"/>
                    <a:pt x="4298" y="872"/>
                  </a:cubicBezTo>
                  <a:lnTo>
                    <a:pt x="4305" y="867"/>
                  </a:lnTo>
                  <a:cubicBezTo>
                    <a:pt x="4308" y="864"/>
                    <a:pt x="4313" y="861"/>
                    <a:pt x="4316" y="858"/>
                  </a:cubicBezTo>
                  <a:cubicBezTo>
                    <a:pt x="4319" y="855"/>
                    <a:pt x="4322" y="853"/>
                    <a:pt x="4323" y="850"/>
                  </a:cubicBezTo>
                  <a:cubicBezTo>
                    <a:pt x="4326" y="849"/>
                    <a:pt x="4327" y="846"/>
                    <a:pt x="4329" y="845"/>
                  </a:cubicBezTo>
                  <a:cubicBezTo>
                    <a:pt x="4338" y="837"/>
                    <a:pt x="4345" y="830"/>
                    <a:pt x="4353" y="822"/>
                  </a:cubicBezTo>
                  <a:cubicBezTo>
                    <a:pt x="4354" y="821"/>
                    <a:pt x="4355" y="818"/>
                    <a:pt x="4357" y="817"/>
                  </a:cubicBezTo>
                  <a:cubicBezTo>
                    <a:pt x="4358" y="815"/>
                    <a:pt x="4360" y="814"/>
                    <a:pt x="4361" y="812"/>
                  </a:cubicBezTo>
                  <a:cubicBezTo>
                    <a:pt x="4363" y="811"/>
                    <a:pt x="4364" y="808"/>
                    <a:pt x="4366" y="806"/>
                  </a:cubicBezTo>
                  <a:cubicBezTo>
                    <a:pt x="4367" y="805"/>
                    <a:pt x="4369" y="803"/>
                    <a:pt x="4370" y="802"/>
                  </a:cubicBezTo>
                  <a:cubicBezTo>
                    <a:pt x="4375" y="797"/>
                    <a:pt x="4379" y="791"/>
                    <a:pt x="4383" y="787"/>
                  </a:cubicBezTo>
                  <a:lnTo>
                    <a:pt x="4388" y="781"/>
                  </a:lnTo>
                  <a:cubicBezTo>
                    <a:pt x="4389" y="780"/>
                    <a:pt x="4391" y="777"/>
                    <a:pt x="4392" y="775"/>
                  </a:cubicBezTo>
                  <a:cubicBezTo>
                    <a:pt x="4394" y="774"/>
                    <a:pt x="4395" y="771"/>
                    <a:pt x="4397" y="769"/>
                  </a:cubicBezTo>
                  <a:cubicBezTo>
                    <a:pt x="4398" y="768"/>
                    <a:pt x="4398" y="768"/>
                    <a:pt x="4398" y="766"/>
                  </a:cubicBezTo>
                  <a:cubicBezTo>
                    <a:pt x="4401" y="765"/>
                    <a:pt x="4403" y="762"/>
                    <a:pt x="4404" y="759"/>
                  </a:cubicBezTo>
                  <a:cubicBezTo>
                    <a:pt x="4406" y="758"/>
                    <a:pt x="4407" y="756"/>
                    <a:pt x="4408" y="753"/>
                  </a:cubicBezTo>
                  <a:cubicBezTo>
                    <a:pt x="4410" y="752"/>
                    <a:pt x="4410" y="752"/>
                    <a:pt x="4411" y="750"/>
                  </a:cubicBezTo>
                  <a:cubicBezTo>
                    <a:pt x="4413" y="747"/>
                    <a:pt x="4414" y="746"/>
                    <a:pt x="4416" y="743"/>
                  </a:cubicBezTo>
                  <a:cubicBezTo>
                    <a:pt x="4419" y="740"/>
                    <a:pt x="4420" y="737"/>
                    <a:pt x="4422" y="736"/>
                  </a:cubicBezTo>
                  <a:cubicBezTo>
                    <a:pt x="4425" y="731"/>
                    <a:pt x="4428" y="725"/>
                    <a:pt x="4431" y="721"/>
                  </a:cubicBezTo>
                  <a:cubicBezTo>
                    <a:pt x="4432" y="719"/>
                    <a:pt x="4434" y="716"/>
                    <a:pt x="4435" y="715"/>
                  </a:cubicBezTo>
                  <a:cubicBezTo>
                    <a:pt x="4435" y="713"/>
                    <a:pt x="4436" y="710"/>
                    <a:pt x="4438" y="709"/>
                  </a:cubicBezTo>
                  <a:cubicBezTo>
                    <a:pt x="4439" y="706"/>
                    <a:pt x="4441" y="703"/>
                    <a:pt x="4442" y="700"/>
                  </a:cubicBezTo>
                  <a:lnTo>
                    <a:pt x="4444" y="700"/>
                  </a:lnTo>
                  <a:cubicBezTo>
                    <a:pt x="4445" y="697"/>
                    <a:pt x="4447" y="693"/>
                    <a:pt x="4448" y="690"/>
                  </a:cubicBezTo>
                  <a:cubicBezTo>
                    <a:pt x="4453" y="684"/>
                    <a:pt x="4456" y="678"/>
                    <a:pt x="4459" y="672"/>
                  </a:cubicBezTo>
                  <a:cubicBezTo>
                    <a:pt x="4459" y="671"/>
                    <a:pt x="4460" y="669"/>
                    <a:pt x="4460" y="668"/>
                  </a:cubicBezTo>
                  <a:cubicBezTo>
                    <a:pt x="4464" y="659"/>
                    <a:pt x="4469" y="649"/>
                    <a:pt x="4473" y="640"/>
                  </a:cubicBezTo>
                  <a:cubicBezTo>
                    <a:pt x="4476" y="634"/>
                    <a:pt x="4478" y="629"/>
                    <a:pt x="4481" y="624"/>
                  </a:cubicBezTo>
                  <a:cubicBezTo>
                    <a:pt x="4485" y="612"/>
                    <a:pt x="4489" y="600"/>
                    <a:pt x="4494" y="587"/>
                  </a:cubicBezTo>
                  <a:cubicBezTo>
                    <a:pt x="4494" y="585"/>
                    <a:pt x="4495" y="582"/>
                    <a:pt x="4495" y="579"/>
                  </a:cubicBezTo>
                  <a:cubicBezTo>
                    <a:pt x="4497" y="576"/>
                    <a:pt x="4497" y="575"/>
                    <a:pt x="4498" y="572"/>
                  </a:cubicBezTo>
                  <a:cubicBezTo>
                    <a:pt x="4498" y="571"/>
                    <a:pt x="4500" y="568"/>
                    <a:pt x="4500" y="566"/>
                  </a:cubicBezTo>
                  <a:cubicBezTo>
                    <a:pt x="4503" y="557"/>
                    <a:pt x="4504" y="549"/>
                    <a:pt x="4507" y="540"/>
                  </a:cubicBezTo>
                  <a:cubicBezTo>
                    <a:pt x="4507" y="537"/>
                    <a:pt x="4509" y="532"/>
                    <a:pt x="4510" y="529"/>
                  </a:cubicBezTo>
                  <a:cubicBezTo>
                    <a:pt x="4510" y="528"/>
                    <a:pt x="4510" y="525"/>
                    <a:pt x="4512" y="523"/>
                  </a:cubicBezTo>
                  <a:cubicBezTo>
                    <a:pt x="4512" y="521"/>
                    <a:pt x="4512" y="519"/>
                    <a:pt x="4513" y="516"/>
                  </a:cubicBezTo>
                  <a:cubicBezTo>
                    <a:pt x="4513" y="516"/>
                    <a:pt x="4513" y="515"/>
                    <a:pt x="4513" y="515"/>
                  </a:cubicBezTo>
                  <a:lnTo>
                    <a:pt x="4514" y="503"/>
                  </a:lnTo>
                  <a:cubicBezTo>
                    <a:pt x="4516" y="501"/>
                    <a:pt x="4516" y="498"/>
                    <a:pt x="4516" y="497"/>
                  </a:cubicBezTo>
                  <a:cubicBezTo>
                    <a:pt x="4516" y="495"/>
                    <a:pt x="4516" y="495"/>
                    <a:pt x="4516" y="494"/>
                  </a:cubicBezTo>
                  <a:cubicBezTo>
                    <a:pt x="4517" y="491"/>
                    <a:pt x="4517" y="487"/>
                    <a:pt x="4519" y="484"/>
                  </a:cubicBezTo>
                  <a:cubicBezTo>
                    <a:pt x="4519" y="481"/>
                    <a:pt x="4519" y="479"/>
                    <a:pt x="4519" y="476"/>
                  </a:cubicBezTo>
                  <a:lnTo>
                    <a:pt x="4519" y="475"/>
                  </a:lnTo>
                  <a:cubicBezTo>
                    <a:pt x="4520" y="472"/>
                    <a:pt x="4520" y="469"/>
                    <a:pt x="4520" y="468"/>
                  </a:cubicBezTo>
                  <a:cubicBezTo>
                    <a:pt x="4522" y="459"/>
                    <a:pt x="4522" y="451"/>
                    <a:pt x="4523" y="442"/>
                  </a:cubicBezTo>
                  <a:lnTo>
                    <a:pt x="4523" y="441"/>
                  </a:lnTo>
                  <a:cubicBezTo>
                    <a:pt x="4525" y="429"/>
                    <a:pt x="4525" y="417"/>
                    <a:pt x="4525" y="406"/>
                  </a:cubicBezTo>
                  <a:lnTo>
                    <a:pt x="4525" y="395"/>
                  </a:lnTo>
                  <a:lnTo>
                    <a:pt x="4525" y="389"/>
                  </a:lnTo>
                  <a:lnTo>
                    <a:pt x="4525" y="382"/>
                  </a:lnTo>
                  <a:lnTo>
                    <a:pt x="4525" y="373"/>
                  </a:lnTo>
                  <a:cubicBezTo>
                    <a:pt x="4525" y="360"/>
                    <a:pt x="4523" y="347"/>
                    <a:pt x="4523" y="335"/>
                  </a:cubicBezTo>
                  <a:cubicBezTo>
                    <a:pt x="4523" y="332"/>
                    <a:pt x="4522" y="331"/>
                    <a:pt x="4522" y="329"/>
                  </a:cubicBezTo>
                  <a:cubicBezTo>
                    <a:pt x="4522" y="326"/>
                    <a:pt x="4522" y="323"/>
                    <a:pt x="4522" y="322"/>
                  </a:cubicBezTo>
                  <a:cubicBezTo>
                    <a:pt x="4522" y="319"/>
                    <a:pt x="4522" y="317"/>
                    <a:pt x="4520" y="314"/>
                  </a:cubicBezTo>
                  <a:cubicBezTo>
                    <a:pt x="4520" y="314"/>
                    <a:pt x="4520" y="313"/>
                    <a:pt x="4520" y="311"/>
                  </a:cubicBezTo>
                  <a:cubicBezTo>
                    <a:pt x="4520" y="308"/>
                    <a:pt x="4520" y="306"/>
                    <a:pt x="4519" y="301"/>
                  </a:cubicBezTo>
                  <a:cubicBezTo>
                    <a:pt x="4519" y="298"/>
                    <a:pt x="4519" y="297"/>
                    <a:pt x="4517" y="294"/>
                  </a:cubicBezTo>
                  <a:cubicBezTo>
                    <a:pt x="4517" y="294"/>
                    <a:pt x="4517" y="292"/>
                    <a:pt x="4517" y="292"/>
                  </a:cubicBezTo>
                  <a:cubicBezTo>
                    <a:pt x="4517" y="288"/>
                    <a:pt x="4516" y="285"/>
                    <a:pt x="4516" y="280"/>
                  </a:cubicBezTo>
                  <a:cubicBezTo>
                    <a:pt x="4516" y="279"/>
                    <a:pt x="4514" y="276"/>
                    <a:pt x="4514" y="275"/>
                  </a:cubicBezTo>
                  <a:cubicBezTo>
                    <a:pt x="4514" y="275"/>
                    <a:pt x="4514" y="273"/>
                    <a:pt x="4514" y="273"/>
                  </a:cubicBezTo>
                  <a:lnTo>
                    <a:pt x="4512" y="261"/>
                  </a:lnTo>
                  <a:cubicBezTo>
                    <a:pt x="4512" y="258"/>
                    <a:pt x="4512" y="257"/>
                    <a:pt x="4510" y="254"/>
                  </a:cubicBezTo>
                  <a:cubicBezTo>
                    <a:pt x="4510" y="253"/>
                    <a:pt x="4510" y="250"/>
                    <a:pt x="4509" y="248"/>
                  </a:cubicBezTo>
                  <a:cubicBezTo>
                    <a:pt x="4509" y="247"/>
                    <a:pt x="4509" y="247"/>
                    <a:pt x="4509" y="245"/>
                  </a:cubicBezTo>
                  <a:cubicBezTo>
                    <a:pt x="4507" y="242"/>
                    <a:pt x="4507" y="238"/>
                    <a:pt x="4506" y="235"/>
                  </a:cubicBezTo>
                  <a:cubicBezTo>
                    <a:pt x="4506" y="235"/>
                    <a:pt x="4506" y="233"/>
                    <a:pt x="4506" y="233"/>
                  </a:cubicBezTo>
                  <a:cubicBezTo>
                    <a:pt x="4504" y="229"/>
                    <a:pt x="4503" y="226"/>
                    <a:pt x="4503" y="222"/>
                  </a:cubicBezTo>
                  <a:cubicBezTo>
                    <a:pt x="4501" y="219"/>
                    <a:pt x="4501" y="217"/>
                    <a:pt x="4501" y="214"/>
                  </a:cubicBezTo>
                  <a:cubicBezTo>
                    <a:pt x="4500" y="213"/>
                    <a:pt x="4500" y="210"/>
                    <a:pt x="4498" y="208"/>
                  </a:cubicBezTo>
                  <a:cubicBezTo>
                    <a:pt x="4498" y="207"/>
                    <a:pt x="4497" y="204"/>
                    <a:pt x="4497" y="201"/>
                  </a:cubicBezTo>
                  <a:cubicBezTo>
                    <a:pt x="4497" y="201"/>
                    <a:pt x="4495" y="199"/>
                    <a:pt x="4495" y="198"/>
                  </a:cubicBezTo>
                  <a:lnTo>
                    <a:pt x="4492" y="189"/>
                  </a:lnTo>
                  <a:cubicBezTo>
                    <a:pt x="4492" y="186"/>
                    <a:pt x="4491" y="185"/>
                    <a:pt x="4491" y="182"/>
                  </a:cubicBezTo>
                  <a:lnTo>
                    <a:pt x="4488" y="176"/>
                  </a:lnTo>
                  <a:cubicBezTo>
                    <a:pt x="4488" y="174"/>
                    <a:pt x="4488" y="174"/>
                    <a:pt x="4487" y="173"/>
                  </a:cubicBezTo>
                  <a:cubicBezTo>
                    <a:pt x="4487" y="170"/>
                    <a:pt x="4485" y="167"/>
                    <a:pt x="4484" y="163"/>
                  </a:cubicBezTo>
                  <a:cubicBezTo>
                    <a:pt x="4484" y="163"/>
                    <a:pt x="4482" y="161"/>
                    <a:pt x="4482" y="161"/>
                  </a:cubicBezTo>
                  <a:cubicBezTo>
                    <a:pt x="4460" y="102"/>
                    <a:pt x="4429" y="49"/>
                    <a:pt x="4392" y="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21" name="Google Shape;1021;p25"/>
          <p:cNvSpPr txBox="1">
            <a:spLocks noGrp="1"/>
          </p:cNvSpPr>
          <p:nvPr>
            <p:ph type="subTitle" idx="1"/>
          </p:nvPr>
        </p:nvSpPr>
        <p:spPr>
          <a:xfrm>
            <a:off x="4832078" y="1859375"/>
            <a:ext cx="3254100" cy="18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25"/>
          <p:cNvSpPr txBox="1">
            <a:spLocks noGrp="1"/>
          </p:cNvSpPr>
          <p:nvPr>
            <p:ph type="subTitle" idx="2"/>
          </p:nvPr>
        </p:nvSpPr>
        <p:spPr>
          <a:xfrm>
            <a:off x="1057900" y="1859375"/>
            <a:ext cx="3254100" cy="18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3" name="Google Shape;1023;p25"/>
          <p:cNvSpPr/>
          <p:nvPr/>
        </p:nvSpPr>
        <p:spPr>
          <a:xfrm>
            <a:off x="-505549" y="4610218"/>
            <a:ext cx="673" cy="12406"/>
          </a:xfrm>
          <a:custGeom>
            <a:avLst/>
            <a:gdLst/>
            <a:ahLst/>
            <a:cxnLst/>
            <a:rect l="l" t="t" r="r" b="b"/>
            <a:pathLst>
              <a:path w="9" h="166" extrusionOk="0">
                <a:moveTo>
                  <a:pt x="8" y="0"/>
                </a:moveTo>
                <a:cubicBezTo>
                  <a:pt x="5" y="56"/>
                  <a:pt x="2" y="110"/>
                  <a:pt x="1" y="165"/>
                </a:cubicBezTo>
                <a:cubicBezTo>
                  <a:pt x="2" y="111"/>
                  <a:pt x="5" y="56"/>
                  <a:pt x="8" y="0"/>
                </a:cubicBezTo>
                <a:close/>
              </a:path>
            </a:pathLst>
          </a:custGeom>
          <a:solidFill>
            <a:srgbClr val="73B8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25"/>
          <p:cNvSpPr/>
          <p:nvPr/>
        </p:nvSpPr>
        <p:spPr>
          <a:xfrm>
            <a:off x="-193600" y="3576835"/>
            <a:ext cx="492158" cy="546451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25"/>
          <p:cNvSpPr/>
          <p:nvPr/>
        </p:nvSpPr>
        <p:spPr>
          <a:xfrm>
            <a:off x="7473075" y="4841700"/>
            <a:ext cx="644872" cy="716012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25"/>
          <p:cNvSpPr/>
          <p:nvPr/>
        </p:nvSpPr>
        <p:spPr>
          <a:xfrm rot="2458793">
            <a:off x="911473" y="-394691"/>
            <a:ext cx="644852" cy="715990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25"/>
          <p:cNvSpPr/>
          <p:nvPr/>
        </p:nvSpPr>
        <p:spPr>
          <a:xfrm>
            <a:off x="7397525" y="-293987"/>
            <a:ext cx="539377" cy="598879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25"/>
          <p:cNvSpPr/>
          <p:nvPr/>
        </p:nvSpPr>
        <p:spPr>
          <a:xfrm rot="3442610">
            <a:off x="-708886" y="1123314"/>
            <a:ext cx="1183870" cy="1314470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25"/>
          <p:cNvSpPr/>
          <p:nvPr/>
        </p:nvSpPr>
        <p:spPr>
          <a:xfrm>
            <a:off x="8996725" y="618763"/>
            <a:ext cx="359313" cy="398952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25"/>
          <p:cNvSpPr/>
          <p:nvPr/>
        </p:nvSpPr>
        <p:spPr>
          <a:xfrm>
            <a:off x="8314375" y="4318038"/>
            <a:ext cx="1239671" cy="1239671"/>
          </a:xfrm>
          <a:custGeom>
            <a:avLst/>
            <a:gdLst/>
            <a:ahLst/>
            <a:cxnLst/>
            <a:rect l="l" t="t" r="r" b="b"/>
            <a:pathLst>
              <a:path w="16587" h="16587" extrusionOk="0">
                <a:moveTo>
                  <a:pt x="14158" y="2430"/>
                </a:moveTo>
                <a:cubicBezTo>
                  <a:pt x="15713" y="3985"/>
                  <a:pt x="16586" y="6094"/>
                  <a:pt x="16586" y="8294"/>
                </a:cubicBezTo>
                <a:cubicBezTo>
                  <a:pt x="16586" y="10492"/>
                  <a:pt x="15713" y="12603"/>
                  <a:pt x="14158" y="14158"/>
                </a:cubicBezTo>
                <a:cubicBezTo>
                  <a:pt x="12603" y="15713"/>
                  <a:pt x="10493" y="16586"/>
                  <a:pt x="8294" y="16586"/>
                </a:cubicBezTo>
                <a:cubicBezTo>
                  <a:pt x="6094" y="16586"/>
                  <a:pt x="3985" y="15713"/>
                  <a:pt x="2430" y="14158"/>
                </a:cubicBezTo>
                <a:cubicBezTo>
                  <a:pt x="875" y="12603"/>
                  <a:pt x="0" y="10492"/>
                  <a:pt x="0" y="8294"/>
                </a:cubicBezTo>
                <a:cubicBezTo>
                  <a:pt x="0" y="6094"/>
                  <a:pt x="875" y="3985"/>
                  <a:pt x="2430" y="2430"/>
                </a:cubicBezTo>
                <a:cubicBezTo>
                  <a:pt x="3985" y="875"/>
                  <a:pt x="6094" y="0"/>
                  <a:pt x="8294" y="0"/>
                </a:cubicBezTo>
                <a:cubicBezTo>
                  <a:pt x="10493" y="0"/>
                  <a:pt x="12603" y="875"/>
                  <a:pt x="14158" y="2430"/>
                </a:cubicBezTo>
                <a:close/>
              </a:path>
            </a:pathLst>
          </a:custGeom>
          <a:solidFill>
            <a:srgbClr val="F7F1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25"/>
          <p:cNvSpPr/>
          <p:nvPr/>
        </p:nvSpPr>
        <p:spPr>
          <a:xfrm>
            <a:off x="8314450" y="4318038"/>
            <a:ext cx="1239671" cy="1239671"/>
          </a:xfrm>
          <a:custGeom>
            <a:avLst/>
            <a:gdLst/>
            <a:ahLst/>
            <a:cxnLst/>
            <a:rect l="l" t="t" r="r" b="b"/>
            <a:pathLst>
              <a:path w="16587" h="16587" extrusionOk="0">
                <a:moveTo>
                  <a:pt x="425" y="7394"/>
                </a:moveTo>
                <a:cubicBezTo>
                  <a:pt x="412" y="7515"/>
                  <a:pt x="401" y="7635"/>
                  <a:pt x="393" y="7753"/>
                </a:cubicBezTo>
                <a:cubicBezTo>
                  <a:pt x="401" y="7633"/>
                  <a:pt x="411" y="7513"/>
                  <a:pt x="425" y="7394"/>
                </a:cubicBezTo>
                <a:close/>
                <a:moveTo>
                  <a:pt x="385" y="7890"/>
                </a:moveTo>
                <a:lnTo>
                  <a:pt x="385" y="7890"/>
                </a:lnTo>
                <a:cubicBezTo>
                  <a:pt x="382" y="7946"/>
                  <a:pt x="379" y="8001"/>
                  <a:pt x="378" y="8055"/>
                </a:cubicBezTo>
                <a:cubicBezTo>
                  <a:pt x="379" y="8000"/>
                  <a:pt x="382" y="7946"/>
                  <a:pt x="385" y="7890"/>
                </a:cubicBezTo>
                <a:close/>
                <a:moveTo>
                  <a:pt x="8293" y="374"/>
                </a:moveTo>
                <a:cubicBezTo>
                  <a:pt x="12668" y="374"/>
                  <a:pt x="16213" y="3919"/>
                  <a:pt x="16213" y="8292"/>
                </a:cubicBezTo>
                <a:cubicBezTo>
                  <a:pt x="16213" y="8293"/>
                  <a:pt x="16213" y="8293"/>
                  <a:pt x="16213" y="8293"/>
                </a:cubicBezTo>
                <a:lnTo>
                  <a:pt x="16213" y="8293"/>
                </a:lnTo>
                <a:cubicBezTo>
                  <a:pt x="16213" y="7987"/>
                  <a:pt x="16195" y="7682"/>
                  <a:pt x="16160" y="7379"/>
                </a:cubicBezTo>
                <a:cubicBezTo>
                  <a:pt x="15697" y="11373"/>
                  <a:pt x="12315" y="14386"/>
                  <a:pt x="8293" y="14386"/>
                </a:cubicBezTo>
                <a:cubicBezTo>
                  <a:pt x="4273" y="14386"/>
                  <a:pt x="891" y="11373"/>
                  <a:pt x="426" y="7380"/>
                </a:cubicBezTo>
                <a:lnTo>
                  <a:pt x="426" y="7380"/>
                </a:lnTo>
                <a:cubicBezTo>
                  <a:pt x="879" y="3436"/>
                  <a:pt x="4228" y="374"/>
                  <a:pt x="8293" y="374"/>
                </a:cubicBezTo>
                <a:close/>
                <a:moveTo>
                  <a:pt x="373" y="8294"/>
                </a:moveTo>
                <a:cubicBezTo>
                  <a:pt x="375" y="12668"/>
                  <a:pt x="3919" y="16212"/>
                  <a:pt x="8293" y="16212"/>
                </a:cubicBezTo>
                <a:cubicBezTo>
                  <a:pt x="3919" y="16212"/>
                  <a:pt x="373" y="12668"/>
                  <a:pt x="373" y="8294"/>
                </a:cubicBezTo>
                <a:close/>
                <a:moveTo>
                  <a:pt x="15388" y="11817"/>
                </a:moveTo>
                <a:cubicBezTo>
                  <a:pt x="14091" y="14422"/>
                  <a:pt x="11402" y="16212"/>
                  <a:pt x="8293" y="16212"/>
                </a:cubicBezTo>
                <a:cubicBezTo>
                  <a:pt x="11401" y="16212"/>
                  <a:pt x="14091" y="14422"/>
                  <a:pt x="15388" y="11817"/>
                </a:cubicBezTo>
                <a:close/>
                <a:moveTo>
                  <a:pt x="8293" y="0"/>
                </a:moveTo>
                <a:cubicBezTo>
                  <a:pt x="3713" y="0"/>
                  <a:pt x="1" y="3712"/>
                  <a:pt x="1" y="8294"/>
                </a:cubicBezTo>
                <a:cubicBezTo>
                  <a:pt x="1" y="12874"/>
                  <a:pt x="3713" y="16586"/>
                  <a:pt x="8293" y="16586"/>
                </a:cubicBezTo>
                <a:cubicBezTo>
                  <a:pt x="12874" y="16586"/>
                  <a:pt x="16587" y="12874"/>
                  <a:pt x="16587" y="8294"/>
                </a:cubicBezTo>
                <a:cubicBezTo>
                  <a:pt x="16587" y="3712"/>
                  <a:pt x="12874" y="0"/>
                  <a:pt x="8293" y="0"/>
                </a:cubicBezTo>
                <a:close/>
              </a:path>
            </a:pathLst>
          </a:custGeom>
          <a:solidFill>
            <a:srgbClr val="3EB9FD">
              <a:alpha val="729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25"/>
          <p:cNvSpPr/>
          <p:nvPr/>
        </p:nvSpPr>
        <p:spPr>
          <a:xfrm>
            <a:off x="8342327" y="4345989"/>
            <a:ext cx="1183842" cy="1183767"/>
          </a:xfrm>
          <a:custGeom>
            <a:avLst/>
            <a:gdLst/>
            <a:ahLst/>
            <a:cxnLst/>
            <a:rect l="l" t="t" r="r" b="b"/>
            <a:pathLst>
              <a:path w="15840" h="15839" extrusionOk="0">
                <a:moveTo>
                  <a:pt x="7920" y="1034"/>
                </a:moveTo>
                <a:cubicBezTo>
                  <a:pt x="10765" y="1034"/>
                  <a:pt x="13208" y="2763"/>
                  <a:pt x="14258" y="5226"/>
                </a:cubicBezTo>
                <a:lnTo>
                  <a:pt x="13674" y="5226"/>
                </a:lnTo>
                <a:cubicBezTo>
                  <a:pt x="12662" y="3065"/>
                  <a:pt x="10468" y="1570"/>
                  <a:pt x="7920" y="1570"/>
                </a:cubicBezTo>
                <a:cubicBezTo>
                  <a:pt x="5374" y="1570"/>
                  <a:pt x="3180" y="3065"/>
                  <a:pt x="2168" y="5226"/>
                </a:cubicBezTo>
                <a:lnTo>
                  <a:pt x="1583" y="5226"/>
                </a:lnTo>
                <a:cubicBezTo>
                  <a:pt x="2633" y="2763"/>
                  <a:pt x="5076" y="1034"/>
                  <a:pt x="7920" y="1034"/>
                </a:cubicBezTo>
                <a:close/>
                <a:moveTo>
                  <a:pt x="32" y="7215"/>
                </a:moveTo>
                <a:cubicBezTo>
                  <a:pt x="27" y="7270"/>
                  <a:pt x="23" y="7325"/>
                  <a:pt x="20" y="7379"/>
                </a:cubicBezTo>
                <a:cubicBezTo>
                  <a:pt x="23" y="7324"/>
                  <a:pt x="28" y="7270"/>
                  <a:pt x="32" y="7215"/>
                </a:cubicBezTo>
                <a:close/>
                <a:moveTo>
                  <a:pt x="7920" y="5134"/>
                </a:moveTo>
                <a:cubicBezTo>
                  <a:pt x="9269" y="5134"/>
                  <a:pt x="10393" y="6092"/>
                  <a:pt x="10649" y="7365"/>
                </a:cubicBezTo>
                <a:lnTo>
                  <a:pt x="10650" y="7368"/>
                </a:lnTo>
                <a:cubicBezTo>
                  <a:pt x="10655" y="7391"/>
                  <a:pt x="10659" y="7415"/>
                  <a:pt x="10664" y="7438"/>
                </a:cubicBezTo>
                <a:cubicBezTo>
                  <a:pt x="10664" y="7441"/>
                  <a:pt x="10664" y="7444"/>
                  <a:pt x="10665" y="7446"/>
                </a:cubicBezTo>
                <a:cubicBezTo>
                  <a:pt x="10668" y="7471"/>
                  <a:pt x="10672" y="7496"/>
                  <a:pt x="10677" y="7522"/>
                </a:cubicBezTo>
                <a:cubicBezTo>
                  <a:pt x="10677" y="7525"/>
                  <a:pt x="10677" y="7528"/>
                  <a:pt x="10678" y="7531"/>
                </a:cubicBezTo>
                <a:cubicBezTo>
                  <a:pt x="10681" y="7559"/>
                  <a:pt x="10686" y="7588"/>
                  <a:pt x="10689" y="7616"/>
                </a:cubicBezTo>
                <a:cubicBezTo>
                  <a:pt x="10689" y="7619"/>
                  <a:pt x="10689" y="7622"/>
                  <a:pt x="10690" y="7625"/>
                </a:cubicBezTo>
                <a:cubicBezTo>
                  <a:pt x="10693" y="7658"/>
                  <a:pt x="10696" y="7692"/>
                  <a:pt x="10699" y="7725"/>
                </a:cubicBezTo>
                <a:cubicBezTo>
                  <a:pt x="10699" y="7725"/>
                  <a:pt x="10699" y="7727"/>
                  <a:pt x="10699" y="7727"/>
                </a:cubicBezTo>
                <a:cubicBezTo>
                  <a:pt x="10700" y="7748"/>
                  <a:pt x="10702" y="7768"/>
                  <a:pt x="10702" y="7789"/>
                </a:cubicBezTo>
                <a:cubicBezTo>
                  <a:pt x="10702" y="7792"/>
                  <a:pt x="10702" y="7796"/>
                  <a:pt x="10702" y="7799"/>
                </a:cubicBezTo>
                <a:cubicBezTo>
                  <a:pt x="10703" y="7817"/>
                  <a:pt x="10703" y="7836"/>
                  <a:pt x="10705" y="7854"/>
                </a:cubicBezTo>
                <a:cubicBezTo>
                  <a:pt x="10705" y="7858"/>
                  <a:pt x="10705" y="7862"/>
                  <a:pt x="10705" y="7865"/>
                </a:cubicBezTo>
                <a:cubicBezTo>
                  <a:pt x="10705" y="7883"/>
                  <a:pt x="10705" y="7901"/>
                  <a:pt x="10705" y="7918"/>
                </a:cubicBezTo>
                <a:cubicBezTo>
                  <a:pt x="10705" y="9457"/>
                  <a:pt x="9459" y="10705"/>
                  <a:pt x="7920" y="10705"/>
                </a:cubicBezTo>
                <a:cubicBezTo>
                  <a:pt x="6386" y="10705"/>
                  <a:pt x="5141" y="9463"/>
                  <a:pt x="5135" y="7930"/>
                </a:cubicBezTo>
                <a:cubicBezTo>
                  <a:pt x="5135" y="7926"/>
                  <a:pt x="5135" y="7923"/>
                  <a:pt x="5135" y="7920"/>
                </a:cubicBezTo>
                <a:lnTo>
                  <a:pt x="5135" y="7918"/>
                </a:lnTo>
                <a:cubicBezTo>
                  <a:pt x="5135" y="7896"/>
                  <a:pt x="5137" y="7874"/>
                  <a:pt x="5137" y="7852"/>
                </a:cubicBezTo>
                <a:cubicBezTo>
                  <a:pt x="5137" y="7840"/>
                  <a:pt x="5137" y="7829"/>
                  <a:pt x="5138" y="7818"/>
                </a:cubicBezTo>
                <a:cubicBezTo>
                  <a:pt x="5138" y="7806"/>
                  <a:pt x="5138" y="7796"/>
                  <a:pt x="5140" y="7786"/>
                </a:cubicBezTo>
                <a:cubicBezTo>
                  <a:pt x="5140" y="7770"/>
                  <a:pt x="5141" y="7755"/>
                  <a:pt x="5141" y="7739"/>
                </a:cubicBezTo>
                <a:lnTo>
                  <a:pt x="5143" y="7721"/>
                </a:lnTo>
                <a:cubicBezTo>
                  <a:pt x="5144" y="7702"/>
                  <a:pt x="5146" y="7684"/>
                  <a:pt x="5147" y="7665"/>
                </a:cubicBezTo>
                <a:lnTo>
                  <a:pt x="5149" y="7659"/>
                </a:lnTo>
                <a:cubicBezTo>
                  <a:pt x="5152" y="7628"/>
                  <a:pt x="5155" y="7599"/>
                  <a:pt x="5159" y="7568"/>
                </a:cubicBezTo>
                <a:cubicBezTo>
                  <a:pt x="5159" y="7565"/>
                  <a:pt x="5159" y="7562"/>
                  <a:pt x="5159" y="7559"/>
                </a:cubicBezTo>
                <a:cubicBezTo>
                  <a:pt x="5163" y="7533"/>
                  <a:pt x="5166" y="7506"/>
                  <a:pt x="5171" y="7480"/>
                </a:cubicBezTo>
                <a:cubicBezTo>
                  <a:pt x="5172" y="7477"/>
                  <a:pt x="5172" y="7474"/>
                  <a:pt x="5172" y="7471"/>
                </a:cubicBezTo>
                <a:cubicBezTo>
                  <a:pt x="5177" y="7447"/>
                  <a:pt x="5181" y="7424"/>
                  <a:pt x="5185" y="7400"/>
                </a:cubicBezTo>
                <a:cubicBezTo>
                  <a:pt x="5185" y="7399"/>
                  <a:pt x="5185" y="7397"/>
                  <a:pt x="5185" y="7396"/>
                </a:cubicBezTo>
                <a:cubicBezTo>
                  <a:pt x="5190" y="7373"/>
                  <a:pt x="5194" y="7351"/>
                  <a:pt x="5199" y="7329"/>
                </a:cubicBezTo>
                <a:cubicBezTo>
                  <a:pt x="5200" y="7328"/>
                  <a:pt x="5200" y="7326"/>
                  <a:pt x="5200" y="7325"/>
                </a:cubicBezTo>
                <a:cubicBezTo>
                  <a:pt x="5205" y="7303"/>
                  <a:pt x="5210" y="7281"/>
                  <a:pt x="5216" y="7259"/>
                </a:cubicBezTo>
                <a:cubicBezTo>
                  <a:pt x="5216" y="7257"/>
                  <a:pt x="5216" y="7257"/>
                  <a:pt x="5216" y="7256"/>
                </a:cubicBezTo>
                <a:cubicBezTo>
                  <a:pt x="5222" y="7229"/>
                  <a:pt x="5230" y="7203"/>
                  <a:pt x="5237" y="7178"/>
                </a:cubicBezTo>
                <a:cubicBezTo>
                  <a:pt x="5238" y="7172"/>
                  <a:pt x="5240" y="7167"/>
                  <a:pt x="5241" y="7161"/>
                </a:cubicBezTo>
                <a:cubicBezTo>
                  <a:pt x="5249" y="7135"/>
                  <a:pt x="5256" y="7108"/>
                  <a:pt x="5265" y="7083"/>
                </a:cubicBezTo>
                <a:cubicBezTo>
                  <a:pt x="5265" y="7082"/>
                  <a:pt x="5265" y="7080"/>
                  <a:pt x="5266" y="7079"/>
                </a:cubicBezTo>
                <a:cubicBezTo>
                  <a:pt x="5274" y="7054"/>
                  <a:pt x="5283" y="7029"/>
                  <a:pt x="5290" y="7004"/>
                </a:cubicBezTo>
                <a:cubicBezTo>
                  <a:pt x="5293" y="6999"/>
                  <a:pt x="5294" y="6995"/>
                  <a:pt x="5296" y="6991"/>
                </a:cubicBezTo>
                <a:cubicBezTo>
                  <a:pt x="5305" y="6964"/>
                  <a:pt x="5314" y="6939"/>
                  <a:pt x="5324" y="6914"/>
                </a:cubicBezTo>
                <a:cubicBezTo>
                  <a:pt x="5324" y="6913"/>
                  <a:pt x="5324" y="6911"/>
                  <a:pt x="5325" y="6910"/>
                </a:cubicBezTo>
                <a:lnTo>
                  <a:pt x="5325" y="6911"/>
                </a:lnTo>
                <a:cubicBezTo>
                  <a:pt x="5729" y="5871"/>
                  <a:pt x="6739" y="5134"/>
                  <a:pt x="7920" y="5134"/>
                </a:cubicBezTo>
                <a:close/>
                <a:moveTo>
                  <a:pt x="7920" y="0"/>
                </a:moveTo>
                <a:cubicBezTo>
                  <a:pt x="3855" y="0"/>
                  <a:pt x="506" y="3062"/>
                  <a:pt x="53" y="7006"/>
                </a:cubicBezTo>
                <a:lnTo>
                  <a:pt x="53" y="7006"/>
                </a:lnTo>
                <a:cubicBezTo>
                  <a:pt x="53" y="7006"/>
                  <a:pt x="53" y="7006"/>
                  <a:pt x="53" y="7005"/>
                </a:cubicBezTo>
                <a:cubicBezTo>
                  <a:pt x="45" y="7076"/>
                  <a:pt x="38" y="7145"/>
                  <a:pt x="32" y="7215"/>
                </a:cubicBezTo>
                <a:lnTo>
                  <a:pt x="32" y="7215"/>
                </a:lnTo>
                <a:cubicBezTo>
                  <a:pt x="38" y="7145"/>
                  <a:pt x="45" y="7075"/>
                  <a:pt x="53" y="7006"/>
                </a:cubicBezTo>
                <a:lnTo>
                  <a:pt x="53" y="7006"/>
                </a:lnTo>
                <a:cubicBezTo>
                  <a:pt x="518" y="10999"/>
                  <a:pt x="3900" y="14012"/>
                  <a:pt x="7920" y="14012"/>
                </a:cubicBezTo>
                <a:cubicBezTo>
                  <a:pt x="11942" y="14012"/>
                  <a:pt x="15323" y="10999"/>
                  <a:pt x="15787" y="7005"/>
                </a:cubicBezTo>
                <a:cubicBezTo>
                  <a:pt x="15822" y="7308"/>
                  <a:pt x="15840" y="7612"/>
                  <a:pt x="15840" y="7915"/>
                </a:cubicBezTo>
                <a:lnTo>
                  <a:pt x="15840" y="7915"/>
                </a:lnTo>
                <a:cubicBezTo>
                  <a:pt x="15838" y="3543"/>
                  <a:pt x="12294" y="0"/>
                  <a:pt x="7920" y="0"/>
                </a:cubicBezTo>
                <a:close/>
                <a:moveTo>
                  <a:pt x="0" y="7936"/>
                </a:moveTo>
                <a:cubicBezTo>
                  <a:pt x="10" y="12303"/>
                  <a:pt x="3552" y="15838"/>
                  <a:pt x="7920" y="15838"/>
                </a:cubicBezTo>
                <a:cubicBezTo>
                  <a:pt x="3552" y="15838"/>
                  <a:pt x="10" y="12302"/>
                  <a:pt x="0" y="7936"/>
                </a:cubicBezTo>
                <a:close/>
                <a:moveTo>
                  <a:pt x="15840" y="7937"/>
                </a:moveTo>
                <a:cubicBezTo>
                  <a:pt x="15830" y="12302"/>
                  <a:pt x="12287" y="15838"/>
                  <a:pt x="7920" y="15838"/>
                </a:cubicBezTo>
                <a:cubicBezTo>
                  <a:pt x="12287" y="15838"/>
                  <a:pt x="15830" y="12304"/>
                  <a:pt x="15840" y="793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25"/>
          <p:cNvSpPr/>
          <p:nvPr/>
        </p:nvSpPr>
        <p:spPr>
          <a:xfrm>
            <a:off x="8460637" y="4423194"/>
            <a:ext cx="947373" cy="313449"/>
          </a:xfrm>
          <a:custGeom>
            <a:avLst/>
            <a:gdLst/>
            <a:ahLst/>
            <a:cxnLst/>
            <a:rect l="l" t="t" r="r" b="b"/>
            <a:pathLst>
              <a:path w="12676" h="4194" extrusionOk="0">
                <a:moveTo>
                  <a:pt x="6339" y="1"/>
                </a:moveTo>
                <a:cubicBezTo>
                  <a:pt x="3493" y="1"/>
                  <a:pt x="1050" y="1730"/>
                  <a:pt x="0" y="4193"/>
                </a:cubicBezTo>
                <a:lnTo>
                  <a:pt x="585" y="4193"/>
                </a:lnTo>
                <a:cubicBezTo>
                  <a:pt x="1597" y="2032"/>
                  <a:pt x="3791" y="537"/>
                  <a:pt x="6339" y="537"/>
                </a:cubicBezTo>
                <a:cubicBezTo>
                  <a:pt x="8885" y="537"/>
                  <a:pt x="11079" y="2032"/>
                  <a:pt x="12091" y="4193"/>
                </a:cubicBezTo>
                <a:lnTo>
                  <a:pt x="12675" y="4193"/>
                </a:lnTo>
                <a:cubicBezTo>
                  <a:pt x="11625" y="1730"/>
                  <a:pt x="9182" y="1"/>
                  <a:pt x="63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25"/>
          <p:cNvSpPr/>
          <p:nvPr/>
        </p:nvSpPr>
        <p:spPr>
          <a:xfrm>
            <a:off x="8740306" y="4729768"/>
            <a:ext cx="397902" cy="265542"/>
          </a:xfrm>
          <a:custGeom>
            <a:avLst/>
            <a:gdLst/>
            <a:ahLst/>
            <a:cxnLst/>
            <a:rect l="l" t="t" r="r" b="b"/>
            <a:pathLst>
              <a:path w="5324" h="3553" extrusionOk="0">
                <a:moveTo>
                  <a:pt x="1957" y="537"/>
                </a:moveTo>
                <a:cubicBezTo>
                  <a:pt x="2421" y="537"/>
                  <a:pt x="2843" y="784"/>
                  <a:pt x="2785" y="1219"/>
                </a:cubicBezTo>
                <a:cubicBezTo>
                  <a:pt x="2738" y="1567"/>
                  <a:pt x="1990" y="1563"/>
                  <a:pt x="1725" y="1639"/>
                </a:cubicBezTo>
                <a:cubicBezTo>
                  <a:pt x="1590" y="1678"/>
                  <a:pt x="1357" y="1782"/>
                  <a:pt x="1174" y="1782"/>
                </a:cubicBezTo>
                <a:cubicBezTo>
                  <a:pt x="1012" y="1782"/>
                  <a:pt x="890" y="1701"/>
                  <a:pt x="907" y="1424"/>
                </a:cubicBezTo>
                <a:cubicBezTo>
                  <a:pt x="927" y="1131"/>
                  <a:pt x="1109" y="847"/>
                  <a:pt x="1329" y="701"/>
                </a:cubicBezTo>
                <a:cubicBezTo>
                  <a:pt x="1518" y="590"/>
                  <a:pt x="1742" y="537"/>
                  <a:pt x="1957" y="537"/>
                </a:cubicBezTo>
                <a:close/>
                <a:moveTo>
                  <a:pt x="2595" y="0"/>
                </a:moveTo>
                <a:cubicBezTo>
                  <a:pt x="1414" y="0"/>
                  <a:pt x="404" y="736"/>
                  <a:pt x="0" y="1776"/>
                </a:cubicBezTo>
                <a:cubicBezTo>
                  <a:pt x="416" y="2847"/>
                  <a:pt x="1446" y="3552"/>
                  <a:pt x="2595" y="3552"/>
                </a:cubicBezTo>
                <a:cubicBezTo>
                  <a:pt x="3744" y="3552"/>
                  <a:pt x="4775" y="2847"/>
                  <a:pt x="5191" y="1776"/>
                </a:cubicBezTo>
                <a:lnTo>
                  <a:pt x="5191" y="1776"/>
                </a:lnTo>
                <a:cubicBezTo>
                  <a:pt x="5248" y="1922"/>
                  <a:pt x="5292" y="2073"/>
                  <a:pt x="5324" y="2230"/>
                </a:cubicBezTo>
                <a:cubicBezTo>
                  <a:pt x="5293" y="2075"/>
                  <a:pt x="5249" y="1923"/>
                  <a:pt x="5191" y="1776"/>
                </a:cubicBezTo>
                <a:cubicBezTo>
                  <a:pt x="5191" y="1776"/>
                  <a:pt x="5191" y="1776"/>
                  <a:pt x="5191" y="1776"/>
                </a:cubicBezTo>
                <a:lnTo>
                  <a:pt x="5191" y="1776"/>
                </a:lnTo>
                <a:cubicBezTo>
                  <a:pt x="4788" y="737"/>
                  <a:pt x="3778" y="0"/>
                  <a:pt x="259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25"/>
          <p:cNvSpPr/>
          <p:nvPr/>
        </p:nvSpPr>
        <p:spPr>
          <a:xfrm>
            <a:off x="9141274" y="4915865"/>
            <a:ext cx="673" cy="7548"/>
          </a:xfrm>
          <a:custGeom>
            <a:avLst/>
            <a:gdLst/>
            <a:ahLst/>
            <a:cxnLst/>
            <a:rect l="l" t="t" r="r" b="b"/>
            <a:pathLst>
              <a:path w="9" h="101" extrusionOk="0">
                <a:moveTo>
                  <a:pt x="0" y="0"/>
                </a:moveTo>
                <a:cubicBezTo>
                  <a:pt x="3" y="34"/>
                  <a:pt x="6" y="67"/>
                  <a:pt x="9" y="100"/>
                </a:cubicBezTo>
                <a:cubicBezTo>
                  <a:pt x="6" y="67"/>
                  <a:pt x="3" y="34"/>
                  <a:pt x="0" y="0"/>
                </a:cubicBezTo>
                <a:close/>
              </a:path>
            </a:pathLst>
          </a:custGeom>
          <a:solidFill>
            <a:srgbClr val="EECC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25"/>
          <p:cNvSpPr/>
          <p:nvPr/>
        </p:nvSpPr>
        <p:spPr>
          <a:xfrm>
            <a:off x="8726180" y="4933802"/>
            <a:ext cx="416213" cy="212254"/>
          </a:xfrm>
          <a:custGeom>
            <a:avLst/>
            <a:gdLst/>
            <a:ahLst/>
            <a:cxnLst/>
            <a:rect l="l" t="t" r="r" b="b"/>
            <a:pathLst>
              <a:path w="5569" h="2840" extrusionOk="0">
                <a:moveTo>
                  <a:pt x="5569" y="55"/>
                </a:moveTo>
                <a:cubicBezTo>
                  <a:pt x="5569" y="1592"/>
                  <a:pt x="4323" y="2840"/>
                  <a:pt x="2784" y="2840"/>
                </a:cubicBezTo>
                <a:cubicBezTo>
                  <a:pt x="1251" y="2840"/>
                  <a:pt x="7" y="1598"/>
                  <a:pt x="1" y="65"/>
                </a:cubicBezTo>
                <a:cubicBezTo>
                  <a:pt x="7" y="1598"/>
                  <a:pt x="1251" y="2840"/>
                  <a:pt x="2784" y="2840"/>
                </a:cubicBezTo>
                <a:cubicBezTo>
                  <a:pt x="4323" y="2840"/>
                  <a:pt x="5569" y="1592"/>
                  <a:pt x="5569" y="55"/>
                </a:cubicBezTo>
                <a:cubicBezTo>
                  <a:pt x="5569" y="36"/>
                  <a:pt x="5569" y="18"/>
                  <a:pt x="5569" y="0"/>
                </a:cubicBezTo>
                <a:cubicBezTo>
                  <a:pt x="5569" y="18"/>
                  <a:pt x="5569" y="36"/>
                  <a:pt x="5569" y="55"/>
                </a:cubicBezTo>
                <a:close/>
              </a:path>
            </a:pathLst>
          </a:custGeom>
          <a:solidFill>
            <a:srgbClr val="EECC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25"/>
          <p:cNvSpPr/>
          <p:nvPr/>
        </p:nvSpPr>
        <p:spPr>
          <a:xfrm>
            <a:off x="8726180" y="4862502"/>
            <a:ext cx="416213" cy="283554"/>
          </a:xfrm>
          <a:custGeom>
            <a:avLst/>
            <a:gdLst/>
            <a:ahLst/>
            <a:cxnLst/>
            <a:rect l="l" t="t" r="r" b="b"/>
            <a:pathLst>
              <a:path w="5569" h="3794" extrusionOk="0">
                <a:moveTo>
                  <a:pt x="189" y="0"/>
                </a:moveTo>
                <a:cubicBezTo>
                  <a:pt x="189" y="0"/>
                  <a:pt x="188" y="2"/>
                  <a:pt x="188" y="3"/>
                </a:cubicBezTo>
                <a:cubicBezTo>
                  <a:pt x="178" y="28"/>
                  <a:pt x="169" y="53"/>
                  <a:pt x="160" y="80"/>
                </a:cubicBezTo>
                <a:cubicBezTo>
                  <a:pt x="158" y="84"/>
                  <a:pt x="157" y="88"/>
                  <a:pt x="155" y="93"/>
                </a:cubicBezTo>
                <a:cubicBezTo>
                  <a:pt x="147" y="118"/>
                  <a:pt x="138" y="143"/>
                  <a:pt x="130" y="168"/>
                </a:cubicBezTo>
                <a:cubicBezTo>
                  <a:pt x="129" y="169"/>
                  <a:pt x="129" y="171"/>
                  <a:pt x="129" y="172"/>
                </a:cubicBezTo>
                <a:cubicBezTo>
                  <a:pt x="120" y="197"/>
                  <a:pt x="113" y="224"/>
                  <a:pt x="105" y="250"/>
                </a:cubicBezTo>
                <a:cubicBezTo>
                  <a:pt x="104" y="256"/>
                  <a:pt x="102" y="261"/>
                  <a:pt x="101" y="267"/>
                </a:cubicBezTo>
                <a:cubicBezTo>
                  <a:pt x="94" y="293"/>
                  <a:pt x="86" y="320"/>
                  <a:pt x="80" y="346"/>
                </a:cubicBezTo>
                <a:cubicBezTo>
                  <a:pt x="80" y="346"/>
                  <a:pt x="80" y="346"/>
                  <a:pt x="80" y="348"/>
                </a:cubicBezTo>
                <a:cubicBezTo>
                  <a:pt x="74" y="370"/>
                  <a:pt x="69" y="392"/>
                  <a:pt x="64" y="414"/>
                </a:cubicBezTo>
                <a:cubicBezTo>
                  <a:pt x="64" y="415"/>
                  <a:pt x="64" y="417"/>
                  <a:pt x="64" y="418"/>
                </a:cubicBezTo>
                <a:cubicBezTo>
                  <a:pt x="58" y="440"/>
                  <a:pt x="54" y="462"/>
                  <a:pt x="49" y="485"/>
                </a:cubicBezTo>
                <a:cubicBezTo>
                  <a:pt x="49" y="486"/>
                  <a:pt x="49" y="488"/>
                  <a:pt x="49" y="489"/>
                </a:cubicBezTo>
                <a:cubicBezTo>
                  <a:pt x="45" y="513"/>
                  <a:pt x="41" y="536"/>
                  <a:pt x="36" y="560"/>
                </a:cubicBezTo>
                <a:cubicBezTo>
                  <a:pt x="36" y="563"/>
                  <a:pt x="36" y="566"/>
                  <a:pt x="35" y="569"/>
                </a:cubicBezTo>
                <a:cubicBezTo>
                  <a:pt x="32" y="595"/>
                  <a:pt x="27" y="622"/>
                  <a:pt x="24" y="648"/>
                </a:cubicBezTo>
                <a:cubicBezTo>
                  <a:pt x="23" y="651"/>
                  <a:pt x="23" y="654"/>
                  <a:pt x="23" y="657"/>
                </a:cubicBezTo>
                <a:cubicBezTo>
                  <a:pt x="19" y="688"/>
                  <a:pt x="16" y="717"/>
                  <a:pt x="13" y="748"/>
                </a:cubicBezTo>
                <a:lnTo>
                  <a:pt x="13" y="754"/>
                </a:lnTo>
                <a:cubicBezTo>
                  <a:pt x="10" y="773"/>
                  <a:pt x="8" y="791"/>
                  <a:pt x="7" y="810"/>
                </a:cubicBezTo>
                <a:lnTo>
                  <a:pt x="7" y="828"/>
                </a:lnTo>
                <a:cubicBezTo>
                  <a:pt x="5" y="844"/>
                  <a:pt x="4" y="859"/>
                  <a:pt x="4" y="875"/>
                </a:cubicBezTo>
                <a:cubicBezTo>
                  <a:pt x="2" y="885"/>
                  <a:pt x="2" y="895"/>
                  <a:pt x="2" y="907"/>
                </a:cubicBezTo>
                <a:cubicBezTo>
                  <a:pt x="2" y="918"/>
                  <a:pt x="1" y="929"/>
                  <a:pt x="1" y="941"/>
                </a:cubicBezTo>
                <a:cubicBezTo>
                  <a:pt x="1" y="963"/>
                  <a:pt x="1" y="985"/>
                  <a:pt x="1" y="1007"/>
                </a:cubicBezTo>
                <a:lnTo>
                  <a:pt x="1" y="1009"/>
                </a:lnTo>
                <a:cubicBezTo>
                  <a:pt x="1" y="1012"/>
                  <a:pt x="1" y="1015"/>
                  <a:pt x="1" y="1019"/>
                </a:cubicBezTo>
                <a:cubicBezTo>
                  <a:pt x="5" y="2552"/>
                  <a:pt x="1251" y="3794"/>
                  <a:pt x="2784" y="3794"/>
                </a:cubicBezTo>
                <a:cubicBezTo>
                  <a:pt x="4323" y="3794"/>
                  <a:pt x="5569" y="2546"/>
                  <a:pt x="5569" y="1009"/>
                </a:cubicBezTo>
                <a:cubicBezTo>
                  <a:pt x="5569" y="990"/>
                  <a:pt x="5569" y="972"/>
                  <a:pt x="5569" y="954"/>
                </a:cubicBezTo>
                <a:cubicBezTo>
                  <a:pt x="5569" y="951"/>
                  <a:pt x="5569" y="947"/>
                  <a:pt x="5569" y="943"/>
                </a:cubicBezTo>
                <a:cubicBezTo>
                  <a:pt x="5569" y="925"/>
                  <a:pt x="5567" y="907"/>
                  <a:pt x="5567" y="888"/>
                </a:cubicBezTo>
                <a:cubicBezTo>
                  <a:pt x="5566" y="885"/>
                  <a:pt x="5566" y="881"/>
                  <a:pt x="5566" y="878"/>
                </a:cubicBezTo>
                <a:cubicBezTo>
                  <a:pt x="5566" y="857"/>
                  <a:pt x="5564" y="837"/>
                  <a:pt x="5563" y="816"/>
                </a:cubicBezTo>
                <a:cubicBezTo>
                  <a:pt x="5563" y="816"/>
                  <a:pt x="5563" y="814"/>
                  <a:pt x="5563" y="814"/>
                </a:cubicBezTo>
                <a:cubicBezTo>
                  <a:pt x="5560" y="781"/>
                  <a:pt x="5557" y="748"/>
                  <a:pt x="5554" y="714"/>
                </a:cubicBezTo>
                <a:cubicBezTo>
                  <a:pt x="5554" y="711"/>
                  <a:pt x="5553" y="708"/>
                  <a:pt x="5553" y="705"/>
                </a:cubicBezTo>
                <a:cubicBezTo>
                  <a:pt x="5550" y="677"/>
                  <a:pt x="5547" y="648"/>
                  <a:pt x="5542" y="620"/>
                </a:cubicBezTo>
                <a:cubicBezTo>
                  <a:pt x="5542" y="617"/>
                  <a:pt x="5541" y="614"/>
                  <a:pt x="5541" y="611"/>
                </a:cubicBezTo>
                <a:cubicBezTo>
                  <a:pt x="5536" y="586"/>
                  <a:pt x="5533" y="560"/>
                  <a:pt x="5529" y="535"/>
                </a:cubicBezTo>
                <a:cubicBezTo>
                  <a:pt x="5529" y="533"/>
                  <a:pt x="5528" y="530"/>
                  <a:pt x="5528" y="529"/>
                </a:cubicBezTo>
                <a:cubicBezTo>
                  <a:pt x="5523" y="504"/>
                  <a:pt x="5519" y="480"/>
                  <a:pt x="5514" y="457"/>
                </a:cubicBezTo>
                <a:lnTo>
                  <a:pt x="5514" y="454"/>
                </a:lnTo>
                <a:cubicBezTo>
                  <a:pt x="5482" y="299"/>
                  <a:pt x="5438" y="147"/>
                  <a:pt x="5380" y="0"/>
                </a:cubicBezTo>
                <a:cubicBezTo>
                  <a:pt x="4965" y="1071"/>
                  <a:pt x="3934" y="1776"/>
                  <a:pt x="2786" y="1776"/>
                </a:cubicBezTo>
                <a:cubicBezTo>
                  <a:pt x="1637" y="1776"/>
                  <a:pt x="605" y="1071"/>
                  <a:pt x="1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25"/>
          <p:cNvSpPr/>
          <p:nvPr/>
        </p:nvSpPr>
        <p:spPr>
          <a:xfrm>
            <a:off x="8806747" y="4769902"/>
            <a:ext cx="146037" cy="93123"/>
          </a:xfrm>
          <a:custGeom>
            <a:avLst/>
            <a:gdLst/>
            <a:ahLst/>
            <a:cxnLst/>
            <a:rect l="l" t="t" r="r" b="b"/>
            <a:pathLst>
              <a:path w="1954" h="1246" extrusionOk="0">
                <a:moveTo>
                  <a:pt x="1068" y="0"/>
                </a:moveTo>
                <a:cubicBezTo>
                  <a:pt x="853" y="0"/>
                  <a:pt x="629" y="53"/>
                  <a:pt x="440" y="164"/>
                </a:cubicBezTo>
                <a:cubicBezTo>
                  <a:pt x="220" y="308"/>
                  <a:pt x="38" y="594"/>
                  <a:pt x="18" y="887"/>
                </a:cubicBezTo>
                <a:cubicBezTo>
                  <a:pt x="1" y="1164"/>
                  <a:pt x="123" y="1245"/>
                  <a:pt x="285" y="1245"/>
                </a:cubicBezTo>
                <a:cubicBezTo>
                  <a:pt x="468" y="1245"/>
                  <a:pt x="701" y="1141"/>
                  <a:pt x="836" y="1102"/>
                </a:cubicBezTo>
                <a:cubicBezTo>
                  <a:pt x="1101" y="1026"/>
                  <a:pt x="1849" y="1030"/>
                  <a:pt x="1896" y="682"/>
                </a:cubicBezTo>
                <a:cubicBezTo>
                  <a:pt x="1954" y="247"/>
                  <a:pt x="1532" y="0"/>
                  <a:pt x="106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25"/>
          <p:cNvSpPr/>
          <p:nvPr/>
        </p:nvSpPr>
        <p:spPr>
          <a:xfrm>
            <a:off x="6541800" y="4864450"/>
            <a:ext cx="110400" cy="110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25"/>
          <p:cNvSpPr/>
          <p:nvPr/>
        </p:nvSpPr>
        <p:spPr>
          <a:xfrm>
            <a:off x="388350" y="-29938"/>
            <a:ext cx="70800" cy="70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25"/>
          <p:cNvSpPr/>
          <p:nvPr/>
        </p:nvSpPr>
        <p:spPr>
          <a:xfrm>
            <a:off x="8117950" y="4773775"/>
            <a:ext cx="70800" cy="70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25"/>
          <p:cNvSpPr/>
          <p:nvPr/>
        </p:nvSpPr>
        <p:spPr>
          <a:xfrm>
            <a:off x="8740300" y="3814662"/>
            <a:ext cx="70800" cy="70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3" name="Google Shape;1043;p25"/>
          <p:cNvGrpSpPr/>
          <p:nvPr/>
        </p:nvGrpSpPr>
        <p:grpSpPr>
          <a:xfrm>
            <a:off x="2" y="143207"/>
            <a:ext cx="792593" cy="792593"/>
            <a:chOff x="2" y="143207"/>
            <a:chExt cx="792593" cy="792593"/>
          </a:xfrm>
        </p:grpSpPr>
        <p:sp>
          <p:nvSpPr>
            <p:cNvPr id="1044" name="Google Shape;1044;p25"/>
            <p:cNvSpPr/>
            <p:nvPr/>
          </p:nvSpPr>
          <p:spPr>
            <a:xfrm rot="-933675">
              <a:off x="74528" y="217733"/>
              <a:ext cx="643541" cy="643541"/>
            </a:xfrm>
            <a:custGeom>
              <a:avLst/>
              <a:gdLst/>
              <a:ahLst/>
              <a:cxnLst/>
              <a:rect l="l" t="t" r="r" b="b"/>
              <a:pathLst>
                <a:path w="16403" h="16403" extrusionOk="0">
                  <a:moveTo>
                    <a:pt x="16401" y="8000"/>
                  </a:moveTo>
                  <a:cubicBezTo>
                    <a:pt x="16400" y="7973"/>
                    <a:pt x="16398" y="7947"/>
                    <a:pt x="16398" y="7922"/>
                  </a:cubicBezTo>
                  <a:cubicBezTo>
                    <a:pt x="16397" y="7882"/>
                    <a:pt x="16395" y="7843"/>
                    <a:pt x="16394" y="7805"/>
                  </a:cubicBezTo>
                  <a:cubicBezTo>
                    <a:pt x="16391" y="7762"/>
                    <a:pt x="16388" y="7720"/>
                    <a:pt x="16387" y="7679"/>
                  </a:cubicBezTo>
                  <a:cubicBezTo>
                    <a:pt x="16385" y="7658"/>
                    <a:pt x="16384" y="7636"/>
                    <a:pt x="16382" y="7615"/>
                  </a:cubicBezTo>
                  <a:cubicBezTo>
                    <a:pt x="16378" y="7561"/>
                    <a:pt x="16373" y="7508"/>
                    <a:pt x="16369" y="7455"/>
                  </a:cubicBezTo>
                  <a:cubicBezTo>
                    <a:pt x="16367" y="7447"/>
                    <a:pt x="16367" y="7440"/>
                    <a:pt x="16367" y="7431"/>
                  </a:cubicBezTo>
                  <a:cubicBezTo>
                    <a:pt x="15979" y="3264"/>
                    <a:pt x="12471" y="0"/>
                    <a:pt x="8202" y="0"/>
                  </a:cubicBezTo>
                  <a:cubicBezTo>
                    <a:pt x="3931" y="0"/>
                    <a:pt x="422" y="3267"/>
                    <a:pt x="36" y="7437"/>
                  </a:cubicBezTo>
                  <a:cubicBezTo>
                    <a:pt x="36" y="7439"/>
                    <a:pt x="36" y="7440"/>
                    <a:pt x="36" y="7441"/>
                  </a:cubicBezTo>
                  <a:cubicBezTo>
                    <a:pt x="30" y="7500"/>
                    <a:pt x="26" y="7561"/>
                    <a:pt x="21" y="7621"/>
                  </a:cubicBezTo>
                  <a:cubicBezTo>
                    <a:pt x="21" y="7633"/>
                    <a:pt x="20" y="7645"/>
                    <a:pt x="20" y="7656"/>
                  </a:cubicBezTo>
                  <a:cubicBezTo>
                    <a:pt x="15" y="7708"/>
                    <a:pt x="12" y="7760"/>
                    <a:pt x="11" y="7811"/>
                  </a:cubicBezTo>
                  <a:cubicBezTo>
                    <a:pt x="10" y="7835"/>
                    <a:pt x="8" y="7858"/>
                    <a:pt x="8" y="7882"/>
                  </a:cubicBezTo>
                  <a:cubicBezTo>
                    <a:pt x="7" y="7923"/>
                    <a:pt x="4" y="7964"/>
                    <a:pt x="4" y="8005"/>
                  </a:cubicBezTo>
                  <a:cubicBezTo>
                    <a:pt x="2" y="8048"/>
                    <a:pt x="2" y="8091"/>
                    <a:pt x="2" y="8132"/>
                  </a:cubicBezTo>
                  <a:cubicBezTo>
                    <a:pt x="1" y="8156"/>
                    <a:pt x="1" y="8179"/>
                    <a:pt x="1" y="8201"/>
                  </a:cubicBezTo>
                  <a:cubicBezTo>
                    <a:pt x="1" y="12731"/>
                    <a:pt x="3672" y="16402"/>
                    <a:pt x="8202" y="16402"/>
                  </a:cubicBezTo>
                  <a:cubicBezTo>
                    <a:pt x="12732" y="16402"/>
                    <a:pt x="16403" y="12731"/>
                    <a:pt x="16403" y="8201"/>
                  </a:cubicBezTo>
                  <a:cubicBezTo>
                    <a:pt x="16403" y="8134"/>
                    <a:pt x="16403" y="8067"/>
                    <a:pt x="16401" y="8000"/>
                  </a:cubicBezTo>
                  <a:close/>
                </a:path>
              </a:pathLst>
            </a:custGeom>
            <a:solidFill>
              <a:srgbClr val="B3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5"/>
            <p:cNvSpPr/>
            <p:nvPr/>
          </p:nvSpPr>
          <p:spPr>
            <a:xfrm rot="-933675">
              <a:off x="74528" y="217733"/>
              <a:ext cx="643541" cy="643541"/>
            </a:xfrm>
            <a:custGeom>
              <a:avLst/>
              <a:gdLst/>
              <a:ahLst/>
              <a:cxnLst/>
              <a:rect l="l" t="t" r="r" b="b"/>
              <a:pathLst>
                <a:path w="16403" h="16403" extrusionOk="0">
                  <a:moveTo>
                    <a:pt x="8202" y="0"/>
                  </a:moveTo>
                  <a:cubicBezTo>
                    <a:pt x="3672" y="0"/>
                    <a:pt x="1" y="3672"/>
                    <a:pt x="1" y="8201"/>
                  </a:cubicBezTo>
                  <a:cubicBezTo>
                    <a:pt x="1" y="12731"/>
                    <a:pt x="3673" y="16402"/>
                    <a:pt x="8202" y="16402"/>
                  </a:cubicBezTo>
                  <a:cubicBezTo>
                    <a:pt x="12732" y="16402"/>
                    <a:pt x="16403" y="12731"/>
                    <a:pt x="16403" y="8201"/>
                  </a:cubicBezTo>
                  <a:cubicBezTo>
                    <a:pt x="16403" y="3672"/>
                    <a:pt x="12732" y="0"/>
                    <a:pt x="8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5"/>
            <p:cNvSpPr/>
            <p:nvPr/>
          </p:nvSpPr>
          <p:spPr>
            <a:xfrm rot="-933675">
              <a:off x="101979" y="418657"/>
              <a:ext cx="643541" cy="438862"/>
            </a:xfrm>
            <a:custGeom>
              <a:avLst/>
              <a:gdLst/>
              <a:ahLst/>
              <a:cxnLst/>
              <a:rect l="l" t="t" r="r" b="b"/>
              <a:pathLst>
                <a:path w="16403" h="11186" extrusionOk="0">
                  <a:moveTo>
                    <a:pt x="563" y="1"/>
                  </a:moveTo>
                  <a:cubicBezTo>
                    <a:pt x="192" y="952"/>
                    <a:pt x="1" y="1964"/>
                    <a:pt x="1" y="2984"/>
                  </a:cubicBezTo>
                  <a:cubicBezTo>
                    <a:pt x="1" y="7514"/>
                    <a:pt x="3673" y="11185"/>
                    <a:pt x="8202" y="11185"/>
                  </a:cubicBezTo>
                  <a:cubicBezTo>
                    <a:pt x="12732" y="11185"/>
                    <a:pt x="16403" y="7514"/>
                    <a:pt x="16403" y="2984"/>
                  </a:cubicBezTo>
                  <a:cubicBezTo>
                    <a:pt x="16403" y="1964"/>
                    <a:pt x="16213" y="952"/>
                    <a:pt x="15840" y="1"/>
                  </a:cubicBezTo>
                  <a:cubicBezTo>
                    <a:pt x="14612" y="3146"/>
                    <a:pt x="11580" y="5217"/>
                    <a:pt x="8202" y="5217"/>
                  </a:cubicBezTo>
                  <a:cubicBezTo>
                    <a:pt x="4825" y="5217"/>
                    <a:pt x="1793" y="3146"/>
                    <a:pt x="563" y="1"/>
                  </a:cubicBezTo>
                  <a:close/>
                </a:path>
              </a:pathLst>
            </a:custGeom>
            <a:solidFill>
              <a:srgbClr val="9BD4FF">
                <a:alpha val="77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5"/>
            <p:cNvSpPr/>
            <p:nvPr/>
          </p:nvSpPr>
          <p:spPr>
            <a:xfrm rot="-933675">
              <a:off x="152136" y="275176"/>
              <a:ext cx="234496" cy="236105"/>
            </a:xfrm>
            <a:custGeom>
              <a:avLst/>
              <a:gdLst/>
              <a:ahLst/>
              <a:cxnLst/>
              <a:rect l="l" t="t" r="r" b="b"/>
              <a:pathLst>
                <a:path w="5977" h="6018" extrusionOk="0">
                  <a:moveTo>
                    <a:pt x="917" y="1569"/>
                  </a:moveTo>
                  <a:cubicBezTo>
                    <a:pt x="347" y="2193"/>
                    <a:pt x="1" y="3223"/>
                    <a:pt x="171" y="4149"/>
                  </a:cubicBezTo>
                  <a:cubicBezTo>
                    <a:pt x="518" y="6018"/>
                    <a:pt x="2154" y="4604"/>
                    <a:pt x="2884" y="4178"/>
                  </a:cubicBezTo>
                  <a:cubicBezTo>
                    <a:pt x="3647" y="3735"/>
                    <a:pt x="5977" y="3161"/>
                    <a:pt x="5853" y="2043"/>
                  </a:cubicBezTo>
                  <a:cubicBezTo>
                    <a:pt x="5617" y="1"/>
                    <a:pt x="2511" y="7"/>
                    <a:pt x="917" y="1569"/>
                  </a:cubicBezTo>
                  <a:close/>
                </a:path>
              </a:pathLst>
            </a:custGeom>
            <a:solidFill>
              <a:srgbClr val="FFFFFF">
                <a:alpha val="7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8" name="Google Shape;1048;p25"/>
          <p:cNvSpPr/>
          <p:nvPr/>
        </p:nvSpPr>
        <p:spPr>
          <a:xfrm>
            <a:off x="335750" y="1146500"/>
            <a:ext cx="110400" cy="110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25"/>
          <p:cNvSpPr/>
          <p:nvPr/>
        </p:nvSpPr>
        <p:spPr>
          <a:xfrm>
            <a:off x="1875525" y="304900"/>
            <a:ext cx="70800" cy="70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0" name="Google Shape;1160;p29"/>
          <p:cNvGrpSpPr/>
          <p:nvPr/>
        </p:nvGrpSpPr>
        <p:grpSpPr>
          <a:xfrm>
            <a:off x="-601761" y="-288739"/>
            <a:ext cx="10547728" cy="6153347"/>
            <a:chOff x="-601761" y="-288739"/>
            <a:chExt cx="10547728" cy="6153347"/>
          </a:xfrm>
        </p:grpSpPr>
        <p:grpSp>
          <p:nvGrpSpPr>
            <p:cNvPr id="1161" name="Google Shape;1161;p29"/>
            <p:cNvGrpSpPr/>
            <p:nvPr/>
          </p:nvGrpSpPr>
          <p:grpSpPr>
            <a:xfrm>
              <a:off x="-601761" y="4279482"/>
              <a:ext cx="1380464" cy="1380544"/>
              <a:chOff x="3406600" y="526625"/>
              <a:chExt cx="312400" cy="312425"/>
            </a:xfrm>
          </p:grpSpPr>
          <p:sp>
            <p:nvSpPr>
              <p:cNvPr id="1162" name="Google Shape;1162;p29"/>
              <p:cNvSpPr/>
              <p:nvPr/>
            </p:nvSpPr>
            <p:spPr>
              <a:xfrm>
                <a:off x="3406600" y="526625"/>
                <a:ext cx="312350" cy="312425"/>
              </a:xfrm>
              <a:custGeom>
                <a:avLst/>
                <a:gdLst/>
                <a:ahLst/>
                <a:cxnLst/>
                <a:rect l="l" t="t" r="r" b="b"/>
                <a:pathLst>
                  <a:path w="12494" h="12497" extrusionOk="0">
                    <a:moveTo>
                      <a:pt x="6247" y="1"/>
                    </a:moveTo>
                    <a:cubicBezTo>
                      <a:pt x="4590" y="1"/>
                      <a:pt x="3001" y="659"/>
                      <a:pt x="1829" y="1831"/>
                    </a:cubicBezTo>
                    <a:cubicBezTo>
                      <a:pt x="658" y="3002"/>
                      <a:pt x="0" y="4593"/>
                      <a:pt x="0" y="6249"/>
                    </a:cubicBezTo>
                    <a:cubicBezTo>
                      <a:pt x="0" y="7906"/>
                      <a:pt x="658" y="9495"/>
                      <a:pt x="1829" y="10666"/>
                    </a:cubicBezTo>
                    <a:cubicBezTo>
                      <a:pt x="3001" y="11838"/>
                      <a:pt x="4590" y="12496"/>
                      <a:pt x="6247" y="12496"/>
                    </a:cubicBezTo>
                    <a:cubicBezTo>
                      <a:pt x="7904" y="12496"/>
                      <a:pt x="9493" y="11838"/>
                      <a:pt x="10665" y="10666"/>
                    </a:cubicBezTo>
                    <a:cubicBezTo>
                      <a:pt x="11835" y="9495"/>
                      <a:pt x="12494" y="7906"/>
                      <a:pt x="12494" y="6249"/>
                    </a:cubicBezTo>
                    <a:cubicBezTo>
                      <a:pt x="12494" y="4593"/>
                      <a:pt x="11835" y="3002"/>
                      <a:pt x="10665" y="1831"/>
                    </a:cubicBezTo>
                    <a:cubicBezTo>
                      <a:pt x="9493" y="659"/>
                      <a:pt x="7904" y="1"/>
                      <a:pt x="6247" y="1"/>
                    </a:cubicBezTo>
                    <a:close/>
                  </a:path>
                </a:pathLst>
              </a:custGeom>
              <a:solidFill>
                <a:srgbClr val="EBBD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29"/>
              <p:cNvSpPr/>
              <p:nvPr/>
            </p:nvSpPr>
            <p:spPr>
              <a:xfrm>
                <a:off x="3406600" y="526625"/>
                <a:ext cx="312400" cy="312375"/>
              </a:xfrm>
              <a:custGeom>
                <a:avLst/>
                <a:gdLst/>
                <a:ahLst/>
                <a:cxnLst/>
                <a:rect l="l" t="t" r="r" b="b"/>
                <a:pathLst>
                  <a:path w="12496" h="12495" extrusionOk="0">
                    <a:moveTo>
                      <a:pt x="6247" y="1"/>
                    </a:moveTo>
                    <a:cubicBezTo>
                      <a:pt x="2797" y="1"/>
                      <a:pt x="0" y="2797"/>
                      <a:pt x="0" y="6248"/>
                    </a:cubicBezTo>
                    <a:cubicBezTo>
                      <a:pt x="0" y="9698"/>
                      <a:pt x="2797" y="12495"/>
                      <a:pt x="6247" y="12495"/>
                    </a:cubicBezTo>
                    <a:cubicBezTo>
                      <a:pt x="9697" y="12495"/>
                      <a:pt x="12495" y="9698"/>
                      <a:pt x="12495" y="6248"/>
                    </a:cubicBezTo>
                    <a:cubicBezTo>
                      <a:pt x="12495" y="2797"/>
                      <a:pt x="9697" y="1"/>
                      <a:pt x="62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29"/>
              <p:cNvSpPr/>
              <p:nvPr/>
            </p:nvSpPr>
            <p:spPr>
              <a:xfrm>
                <a:off x="3465350" y="606850"/>
                <a:ext cx="19485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7794" h="6080" extrusionOk="0">
                    <a:moveTo>
                      <a:pt x="2255" y="1"/>
                    </a:moveTo>
                    <a:lnTo>
                      <a:pt x="2255" y="1"/>
                    </a:lnTo>
                    <a:lnTo>
                      <a:pt x="2255" y="1"/>
                    </a:lnTo>
                    <a:cubicBezTo>
                      <a:pt x="2255" y="1"/>
                      <a:pt x="2256" y="1"/>
                      <a:pt x="2256" y="1"/>
                    </a:cubicBezTo>
                    <a:close/>
                    <a:moveTo>
                      <a:pt x="2529" y="506"/>
                    </a:moveTo>
                    <a:cubicBezTo>
                      <a:pt x="2597" y="506"/>
                      <a:pt x="2651" y="560"/>
                      <a:pt x="2651" y="628"/>
                    </a:cubicBezTo>
                    <a:cubicBezTo>
                      <a:pt x="2651" y="696"/>
                      <a:pt x="2597" y="750"/>
                      <a:pt x="2529" y="750"/>
                    </a:cubicBezTo>
                    <a:lnTo>
                      <a:pt x="1996" y="750"/>
                    </a:lnTo>
                    <a:cubicBezTo>
                      <a:pt x="1928" y="750"/>
                      <a:pt x="1873" y="696"/>
                      <a:pt x="1873" y="628"/>
                    </a:cubicBezTo>
                    <a:cubicBezTo>
                      <a:pt x="1873" y="560"/>
                      <a:pt x="1928" y="506"/>
                      <a:pt x="1996" y="506"/>
                    </a:cubicBezTo>
                    <a:close/>
                    <a:moveTo>
                      <a:pt x="5799" y="506"/>
                    </a:moveTo>
                    <a:cubicBezTo>
                      <a:pt x="5867" y="506"/>
                      <a:pt x="5922" y="560"/>
                      <a:pt x="5922" y="628"/>
                    </a:cubicBezTo>
                    <a:cubicBezTo>
                      <a:pt x="5922" y="696"/>
                      <a:pt x="5867" y="750"/>
                      <a:pt x="5799" y="750"/>
                    </a:cubicBezTo>
                    <a:lnTo>
                      <a:pt x="5266" y="750"/>
                    </a:lnTo>
                    <a:cubicBezTo>
                      <a:pt x="5199" y="750"/>
                      <a:pt x="5144" y="696"/>
                      <a:pt x="5144" y="628"/>
                    </a:cubicBezTo>
                    <a:cubicBezTo>
                      <a:pt x="5144" y="560"/>
                      <a:pt x="5199" y="506"/>
                      <a:pt x="5266" y="506"/>
                    </a:cubicBezTo>
                    <a:close/>
                    <a:moveTo>
                      <a:pt x="2255" y="1"/>
                    </a:moveTo>
                    <a:cubicBezTo>
                      <a:pt x="1999" y="4"/>
                      <a:pt x="1772" y="162"/>
                      <a:pt x="1679" y="400"/>
                    </a:cubicBezTo>
                    <a:lnTo>
                      <a:pt x="1676" y="406"/>
                    </a:lnTo>
                    <a:cubicBezTo>
                      <a:pt x="1673" y="413"/>
                      <a:pt x="1672" y="419"/>
                      <a:pt x="1669" y="426"/>
                    </a:cubicBezTo>
                    <a:cubicBezTo>
                      <a:pt x="1669" y="428"/>
                      <a:pt x="1667" y="429"/>
                      <a:pt x="1667" y="431"/>
                    </a:cubicBezTo>
                    <a:cubicBezTo>
                      <a:pt x="1666" y="434"/>
                      <a:pt x="1666" y="437"/>
                      <a:pt x="1664" y="440"/>
                    </a:cubicBezTo>
                    <a:cubicBezTo>
                      <a:pt x="1663" y="444"/>
                      <a:pt x="1661" y="447"/>
                      <a:pt x="1660" y="451"/>
                    </a:cubicBezTo>
                    <a:cubicBezTo>
                      <a:pt x="1660" y="454"/>
                      <a:pt x="1658" y="459"/>
                      <a:pt x="1657" y="463"/>
                    </a:cubicBezTo>
                    <a:cubicBezTo>
                      <a:pt x="1657" y="463"/>
                      <a:pt x="1657" y="463"/>
                      <a:pt x="1657" y="465"/>
                    </a:cubicBezTo>
                    <a:cubicBezTo>
                      <a:pt x="1656" y="468"/>
                      <a:pt x="1656" y="471"/>
                      <a:pt x="1654" y="472"/>
                    </a:cubicBezTo>
                    <a:cubicBezTo>
                      <a:pt x="1654" y="475"/>
                      <a:pt x="1654" y="476"/>
                      <a:pt x="1653" y="478"/>
                    </a:cubicBezTo>
                    <a:cubicBezTo>
                      <a:pt x="1653" y="479"/>
                      <a:pt x="1653" y="481"/>
                      <a:pt x="1653" y="481"/>
                    </a:cubicBezTo>
                    <a:cubicBezTo>
                      <a:pt x="1651" y="490"/>
                      <a:pt x="1650" y="497"/>
                      <a:pt x="1647" y="504"/>
                    </a:cubicBezTo>
                    <a:cubicBezTo>
                      <a:pt x="1647" y="507"/>
                      <a:pt x="1647" y="509"/>
                      <a:pt x="1645" y="512"/>
                    </a:cubicBezTo>
                    <a:cubicBezTo>
                      <a:pt x="1645" y="513"/>
                      <a:pt x="1645" y="515"/>
                      <a:pt x="1645" y="516"/>
                    </a:cubicBezTo>
                    <a:cubicBezTo>
                      <a:pt x="1645" y="518"/>
                      <a:pt x="1644" y="518"/>
                      <a:pt x="1644" y="519"/>
                    </a:cubicBezTo>
                    <a:cubicBezTo>
                      <a:pt x="1642" y="528"/>
                      <a:pt x="1641" y="537"/>
                      <a:pt x="1641" y="544"/>
                    </a:cubicBezTo>
                    <a:lnTo>
                      <a:pt x="1641" y="546"/>
                    </a:lnTo>
                    <a:cubicBezTo>
                      <a:pt x="1639" y="550"/>
                      <a:pt x="1639" y="553"/>
                      <a:pt x="1639" y="557"/>
                    </a:cubicBezTo>
                    <a:cubicBezTo>
                      <a:pt x="1636" y="578"/>
                      <a:pt x="1635" y="599"/>
                      <a:pt x="1635" y="621"/>
                    </a:cubicBezTo>
                    <a:lnTo>
                      <a:pt x="1635" y="625"/>
                    </a:lnTo>
                    <a:lnTo>
                      <a:pt x="1635" y="628"/>
                    </a:lnTo>
                    <a:lnTo>
                      <a:pt x="1635" y="634"/>
                    </a:lnTo>
                    <a:lnTo>
                      <a:pt x="1635" y="644"/>
                    </a:lnTo>
                    <a:lnTo>
                      <a:pt x="1635" y="650"/>
                    </a:lnTo>
                    <a:cubicBezTo>
                      <a:pt x="1635" y="652"/>
                      <a:pt x="1635" y="655"/>
                      <a:pt x="1635" y="658"/>
                    </a:cubicBezTo>
                    <a:cubicBezTo>
                      <a:pt x="1636" y="665"/>
                      <a:pt x="1636" y="671"/>
                      <a:pt x="1636" y="678"/>
                    </a:cubicBezTo>
                    <a:cubicBezTo>
                      <a:pt x="1636" y="681"/>
                      <a:pt x="1638" y="683"/>
                      <a:pt x="1638" y="684"/>
                    </a:cubicBezTo>
                    <a:cubicBezTo>
                      <a:pt x="1638" y="687"/>
                      <a:pt x="1638" y="689"/>
                      <a:pt x="1638" y="691"/>
                    </a:cubicBezTo>
                    <a:cubicBezTo>
                      <a:pt x="1638" y="693"/>
                      <a:pt x="1638" y="696"/>
                      <a:pt x="1639" y="699"/>
                    </a:cubicBezTo>
                    <a:cubicBezTo>
                      <a:pt x="1639" y="700"/>
                      <a:pt x="1639" y="702"/>
                      <a:pt x="1639" y="703"/>
                    </a:cubicBezTo>
                    <a:cubicBezTo>
                      <a:pt x="1639" y="706"/>
                      <a:pt x="1641" y="709"/>
                      <a:pt x="1641" y="714"/>
                    </a:cubicBezTo>
                    <a:cubicBezTo>
                      <a:pt x="1641" y="715"/>
                      <a:pt x="1641" y="716"/>
                      <a:pt x="1641" y="718"/>
                    </a:cubicBezTo>
                    <a:cubicBezTo>
                      <a:pt x="1642" y="719"/>
                      <a:pt x="1642" y="721"/>
                      <a:pt x="1642" y="722"/>
                    </a:cubicBezTo>
                    <a:cubicBezTo>
                      <a:pt x="1642" y="727"/>
                      <a:pt x="1644" y="730"/>
                      <a:pt x="1644" y="733"/>
                    </a:cubicBezTo>
                    <a:cubicBezTo>
                      <a:pt x="1644" y="736"/>
                      <a:pt x="1644" y="737"/>
                      <a:pt x="1645" y="740"/>
                    </a:cubicBezTo>
                    <a:cubicBezTo>
                      <a:pt x="1645" y="740"/>
                      <a:pt x="1645" y="742"/>
                      <a:pt x="1645" y="742"/>
                    </a:cubicBezTo>
                    <a:cubicBezTo>
                      <a:pt x="1647" y="746"/>
                      <a:pt x="1647" y="749"/>
                      <a:pt x="1648" y="752"/>
                    </a:cubicBezTo>
                    <a:cubicBezTo>
                      <a:pt x="1648" y="753"/>
                      <a:pt x="1648" y="753"/>
                      <a:pt x="1648" y="755"/>
                    </a:cubicBezTo>
                    <a:cubicBezTo>
                      <a:pt x="1648" y="756"/>
                      <a:pt x="1650" y="759"/>
                      <a:pt x="1650" y="762"/>
                    </a:cubicBezTo>
                    <a:cubicBezTo>
                      <a:pt x="1650" y="765"/>
                      <a:pt x="1651" y="768"/>
                      <a:pt x="1651" y="771"/>
                    </a:cubicBezTo>
                    <a:lnTo>
                      <a:pt x="1654" y="780"/>
                    </a:lnTo>
                    <a:cubicBezTo>
                      <a:pt x="1654" y="781"/>
                      <a:pt x="1654" y="781"/>
                      <a:pt x="1654" y="783"/>
                    </a:cubicBezTo>
                    <a:cubicBezTo>
                      <a:pt x="1656" y="786"/>
                      <a:pt x="1657" y="790"/>
                      <a:pt x="1657" y="793"/>
                    </a:cubicBezTo>
                    <a:cubicBezTo>
                      <a:pt x="1657" y="795"/>
                      <a:pt x="1658" y="796"/>
                      <a:pt x="1658" y="796"/>
                    </a:cubicBezTo>
                    <a:cubicBezTo>
                      <a:pt x="1658" y="799"/>
                      <a:pt x="1660" y="802"/>
                      <a:pt x="1660" y="803"/>
                    </a:cubicBezTo>
                    <a:cubicBezTo>
                      <a:pt x="1661" y="806"/>
                      <a:pt x="1661" y="808"/>
                      <a:pt x="1663" y="811"/>
                    </a:cubicBezTo>
                    <a:cubicBezTo>
                      <a:pt x="1663" y="812"/>
                      <a:pt x="1664" y="815"/>
                      <a:pt x="1664" y="818"/>
                    </a:cubicBezTo>
                    <a:cubicBezTo>
                      <a:pt x="1666" y="820"/>
                      <a:pt x="1666" y="823"/>
                      <a:pt x="1667" y="825"/>
                    </a:cubicBezTo>
                    <a:cubicBezTo>
                      <a:pt x="1667" y="827"/>
                      <a:pt x="1667" y="827"/>
                      <a:pt x="1667" y="828"/>
                    </a:cubicBezTo>
                    <a:cubicBezTo>
                      <a:pt x="1669" y="831"/>
                      <a:pt x="1670" y="836"/>
                      <a:pt x="1672" y="839"/>
                    </a:cubicBezTo>
                    <a:cubicBezTo>
                      <a:pt x="1672" y="840"/>
                      <a:pt x="1672" y="840"/>
                      <a:pt x="1672" y="840"/>
                    </a:cubicBezTo>
                    <a:cubicBezTo>
                      <a:pt x="1675" y="848"/>
                      <a:pt x="1678" y="855"/>
                      <a:pt x="1681" y="862"/>
                    </a:cubicBezTo>
                    <a:cubicBezTo>
                      <a:pt x="1682" y="864"/>
                      <a:pt x="1682" y="867"/>
                      <a:pt x="1684" y="870"/>
                    </a:cubicBezTo>
                    <a:cubicBezTo>
                      <a:pt x="1684" y="870"/>
                      <a:pt x="1684" y="871"/>
                      <a:pt x="1685" y="871"/>
                    </a:cubicBezTo>
                    <a:cubicBezTo>
                      <a:pt x="1685" y="874"/>
                      <a:pt x="1686" y="876"/>
                      <a:pt x="1688" y="878"/>
                    </a:cubicBezTo>
                    <a:cubicBezTo>
                      <a:pt x="1689" y="881"/>
                      <a:pt x="1691" y="886"/>
                      <a:pt x="1692" y="890"/>
                    </a:cubicBezTo>
                    <a:lnTo>
                      <a:pt x="1694" y="890"/>
                    </a:lnTo>
                    <a:cubicBezTo>
                      <a:pt x="1695" y="895"/>
                      <a:pt x="1697" y="898"/>
                      <a:pt x="1698" y="901"/>
                    </a:cubicBezTo>
                    <a:cubicBezTo>
                      <a:pt x="1698" y="902"/>
                      <a:pt x="1700" y="905"/>
                      <a:pt x="1701" y="906"/>
                    </a:cubicBezTo>
                    <a:cubicBezTo>
                      <a:pt x="1701" y="908"/>
                      <a:pt x="1703" y="909"/>
                      <a:pt x="1703" y="911"/>
                    </a:cubicBezTo>
                    <a:cubicBezTo>
                      <a:pt x="1704" y="912"/>
                      <a:pt x="1706" y="914"/>
                      <a:pt x="1706" y="917"/>
                    </a:cubicBezTo>
                    <a:cubicBezTo>
                      <a:pt x="1707" y="920"/>
                      <a:pt x="1709" y="923"/>
                      <a:pt x="1710" y="924"/>
                    </a:cubicBezTo>
                    <a:cubicBezTo>
                      <a:pt x="1711" y="926"/>
                      <a:pt x="1711" y="927"/>
                      <a:pt x="1713" y="929"/>
                    </a:cubicBezTo>
                    <a:cubicBezTo>
                      <a:pt x="1714" y="932"/>
                      <a:pt x="1716" y="934"/>
                      <a:pt x="1717" y="937"/>
                    </a:cubicBezTo>
                    <a:cubicBezTo>
                      <a:pt x="1717" y="939"/>
                      <a:pt x="1717" y="939"/>
                      <a:pt x="1719" y="939"/>
                    </a:cubicBezTo>
                    <a:cubicBezTo>
                      <a:pt x="1720" y="942"/>
                      <a:pt x="1722" y="945"/>
                      <a:pt x="1723" y="948"/>
                    </a:cubicBezTo>
                    <a:cubicBezTo>
                      <a:pt x="1725" y="949"/>
                      <a:pt x="1726" y="951"/>
                      <a:pt x="1726" y="954"/>
                    </a:cubicBezTo>
                    <a:cubicBezTo>
                      <a:pt x="1728" y="955"/>
                      <a:pt x="1729" y="958"/>
                      <a:pt x="1731" y="959"/>
                    </a:cubicBezTo>
                    <a:cubicBezTo>
                      <a:pt x="1731" y="961"/>
                      <a:pt x="1732" y="962"/>
                      <a:pt x="1734" y="962"/>
                    </a:cubicBezTo>
                    <a:cubicBezTo>
                      <a:pt x="1737" y="970"/>
                      <a:pt x="1741" y="976"/>
                      <a:pt x="1745" y="982"/>
                    </a:cubicBezTo>
                    <a:cubicBezTo>
                      <a:pt x="1747" y="983"/>
                      <a:pt x="1748" y="986"/>
                      <a:pt x="1750" y="987"/>
                    </a:cubicBezTo>
                    <a:cubicBezTo>
                      <a:pt x="1751" y="989"/>
                      <a:pt x="1751" y="990"/>
                      <a:pt x="1753" y="992"/>
                    </a:cubicBezTo>
                    <a:cubicBezTo>
                      <a:pt x="1754" y="993"/>
                      <a:pt x="1756" y="996"/>
                      <a:pt x="1757" y="998"/>
                    </a:cubicBezTo>
                    <a:cubicBezTo>
                      <a:pt x="1759" y="1001"/>
                      <a:pt x="1760" y="1004"/>
                      <a:pt x="1763" y="1005"/>
                    </a:cubicBezTo>
                    <a:cubicBezTo>
                      <a:pt x="1763" y="1007"/>
                      <a:pt x="1765" y="1007"/>
                      <a:pt x="1765" y="1008"/>
                    </a:cubicBezTo>
                    <a:cubicBezTo>
                      <a:pt x="1766" y="1010"/>
                      <a:pt x="1767" y="1012"/>
                      <a:pt x="1769" y="1014"/>
                    </a:cubicBezTo>
                    <a:cubicBezTo>
                      <a:pt x="1770" y="1015"/>
                      <a:pt x="1773" y="1018"/>
                      <a:pt x="1775" y="1020"/>
                    </a:cubicBezTo>
                    <a:lnTo>
                      <a:pt x="1779" y="1026"/>
                    </a:lnTo>
                    <a:cubicBezTo>
                      <a:pt x="1779" y="1027"/>
                      <a:pt x="1781" y="1027"/>
                      <a:pt x="1781" y="1029"/>
                    </a:cubicBezTo>
                    <a:cubicBezTo>
                      <a:pt x="1784" y="1032"/>
                      <a:pt x="1785" y="1033"/>
                      <a:pt x="1788" y="1036"/>
                    </a:cubicBezTo>
                    <a:cubicBezTo>
                      <a:pt x="1788" y="1038"/>
                      <a:pt x="1790" y="1039"/>
                      <a:pt x="1791" y="1040"/>
                    </a:cubicBezTo>
                    <a:cubicBezTo>
                      <a:pt x="1792" y="1042"/>
                      <a:pt x="1794" y="1043"/>
                      <a:pt x="1795" y="1045"/>
                    </a:cubicBezTo>
                    <a:cubicBezTo>
                      <a:pt x="1797" y="1046"/>
                      <a:pt x="1798" y="1049"/>
                      <a:pt x="1800" y="1051"/>
                    </a:cubicBezTo>
                    <a:cubicBezTo>
                      <a:pt x="1801" y="1052"/>
                      <a:pt x="1803" y="1054"/>
                      <a:pt x="1804" y="1055"/>
                    </a:cubicBezTo>
                    <a:cubicBezTo>
                      <a:pt x="1806" y="1058"/>
                      <a:pt x="1807" y="1060"/>
                      <a:pt x="1809" y="1061"/>
                    </a:cubicBezTo>
                    <a:lnTo>
                      <a:pt x="1812" y="1063"/>
                    </a:lnTo>
                    <a:lnTo>
                      <a:pt x="1816" y="1068"/>
                    </a:lnTo>
                    <a:lnTo>
                      <a:pt x="1823" y="1076"/>
                    </a:lnTo>
                    <a:lnTo>
                      <a:pt x="1829" y="1082"/>
                    </a:lnTo>
                    <a:lnTo>
                      <a:pt x="1832" y="1083"/>
                    </a:lnTo>
                    <a:cubicBezTo>
                      <a:pt x="1834" y="1086"/>
                      <a:pt x="1837" y="1089"/>
                      <a:pt x="1840" y="1091"/>
                    </a:cubicBezTo>
                    <a:cubicBezTo>
                      <a:pt x="1840" y="1091"/>
                      <a:pt x="1841" y="1092"/>
                      <a:pt x="1841" y="1092"/>
                    </a:cubicBezTo>
                    <a:cubicBezTo>
                      <a:pt x="1844" y="1095"/>
                      <a:pt x="1847" y="1096"/>
                      <a:pt x="1850" y="1099"/>
                    </a:cubicBezTo>
                    <a:lnTo>
                      <a:pt x="1856" y="1105"/>
                    </a:lnTo>
                    <a:lnTo>
                      <a:pt x="1865" y="1113"/>
                    </a:lnTo>
                    <a:cubicBezTo>
                      <a:pt x="1866" y="1114"/>
                      <a:pt x="1868" y="1116"/>
                      <a:pt x="1869" y="1116"/>
                    </a:cubicBezTo>
                    <a:cubicBezTo>
                      <a:pt x="1871" y="1117"/>
                      <a:pt x="1873" y="1119"/>
                      <a:pt x="1875" y="1120"/>
                    </a:cubicBezTo>
                    <a:cubicBezTo>
                      <a:pt x="1876" y="1121"/>
                      <a:pt x="1878" y="1123"/>
                      <a:pt x="1878" y="1123"/>
                    </a:cubicBezTo>
                    <a:cubicBezTo>
                      <a:pt x="1881" y="1126"/>
                      <a:pt x="1885" y="1129"/>
                      <a:pt x="1888" y="1130"/>
                    </a:cubicBezTo>
                    <a:cubicBezTo>
                      <a:pt x="1891" y="1133"/>
                      <a:pt x="1894" y="1135"/>
                      <a:pt x="1899" y="1138"/>
                    </a:cubicBezTo>
                    <a:cubicBezTo>
                      <a:pt x="1899" y="1138"/>
                      <a:pt x="1899" y="1139"/>
                      <a:pt x="1900" y="1139"/>
                    </a:cubicBezTo>
                    <a:cubicBezTo>
                      <a:pt x="1901" y="1141"/>
                      <a:pt x="1904" y="1142"/>
                      <a:pt x="1907" y="1144"/>
                    </a:cubicBezTo>
                    <a:cubicBezTo>
                      <a:pt x="1909" y="1145"/>
                      <a:pt x="1910" y="1147"/>
                      <a:pt x="1913" y="1148"/>
                    </a:cubicBezTo>
                    <a:cubicBezTo>
                      <a:pt x="1913" y="1149"/>
                      <a:pt x="1915" y="1149"/>
                      <a:pt x="1915" y="1149"/>
                    </a:cubicBezTo>
                    <a:cubicBezTo>
                      <a:pt x="1918" y="1151"/>
                      <a:pt x="1919" y="1152"/>
                      <a:pt x="1921" y="1154"/>
                    </a:cubicBezTo>
                    <a:cubicBezTo>
                      <a:pt x="1924" y="1155"/>
                      <a:pt x="1926" y="1157"/>
                      <a:pt x="1929" y="1160"/>
                    </a:cubicBezTo>
                    <a:cubicBezTo>
                      <a:pt x="1935" y="1163"/>
                      <a:pt x="1943" y="1167"/>
                      <a:pt x="1950" y="1172"/>
                    </a:cubicBezTo>
                    <a:cubicBezTo>
                      <a:pt x="1956" y="1174"/>
                      <a:pt x="1962" y="1179"/>
                      <a:pt x="1969" y="1182"/>
                    </a:cubicBezTo>
                    <a:cubicBezTo>
                      <a:pt x="1972" y="1183"/>
                      <a:pt x="1975" y="1185"/>
                      <a:pt x="1978" y="1186"/>
                    </a:cubicBezTo>
                    <a:cubicBezTo>
                      <a:pt x="1980" y="1188"/>
                      <a:pt x="1981" y="1188"/>
                      <a:pt x="1984" y="1189"/>
                    </a:cubicBezTo>
                    <a:cubicBezTo>
                      <a:pt x="1985" y="1191"/>
                      <a:pt x="1988" y="1192"/>
                      <a:pt x="1991" y="1194"/>
                    </a:cubicBezTo>
                    <a:lnTo>
                      <a:pt x="1993" y="1194"/>
                    </a:lnTo>
                    <a:cubicBezTo>
                      <a:pt x="1999" y="1197"/>
                      <a:pt x="2006" y="1200"/>
                      <a:pt x="2013" y="1202"/>
                    </a:cubicBezTo>
                    <a:cubicBezTo>
                      <a:pt x="2016" y="1204"/>
                      <a:pt x="2018" y="1205"/>
                      <a:pt x="2021" y="1207"/>
                    </a:cubicBezTo>
                    <a:cubicBezTo>
                      <a:pt x="2024" y="1207"/>
                      <a:pt x="2025" y="1208"/>
                      <a:pt x="2027" y="1208"/>
                    </a:cubicBezTo>
                    <a:cubicBezTo>
                      <a:pt x="2028" y="1210"/>
                      <a:pt x="2031" y="1210"/>
                      <a:pt x="2033" y="1211"/>
                    </a:cubicBezTo>
                    <a:cubicBezTo>
                      <a:pt x="2034" y="1211"/>
                      <a:pt x="2035" y="1211"/>
                      <a:pt x="2037" y="1213"/>
                    </a:cubicBezTo>
                    <a:lnTo>
                      <a:pt x="2046" y="1216"/>
                    </a:lnTo>
                    <a:cubicBezTo>
                      <a:pt x="2053" y="1219"/>
                      <a:pt x="2061" y="1222"/>
                      <a:pt x="2068" y="1223"/>
                    </a:cubicBezTo>
                    <a:cubicBezTo>
                      <a:pt x="2068" y="1223"/>
                      <a:pt x="2068" y="1223"/>
                      <a:pt x="2068" y="1225"/>
                    </a:cubicBezTo>
                    <a:cubicBezTo>
                      <a:pt x="2072" y="1225"/>
                      <a:pt x="2075" y="1226"/>
                      <a:pt x="2078" y="1228"/>
                    </a:cubicBezTo>
                    <a:cubicBezTo>
                      <a:pt x="2080" y="1228"/>
                      <a:pt x="2081" y="1228"/>
                      <a:pt x="2083" y="1229"/>
                    </a:cubicBezTo>
                    <a:cubicBezTo>
                      <a:pt x="2084" y="1229"/>
                      <a:pt x="2087" y="1230"/>
                      <a:pt x="2090" y="1230"/>
                    </a:cubicBezTo>
                    <a:cubicBezTo>
                      <a:pt x="2093" y="1232"/>
                      <a:pt x="2096" y="1232"/>
                      <a:pt x="2099" y="1233"/>
                    </a:cubicBezTo>
                    <a:lnTo>
                      <a:pt x="2102" y="1235"/>
                    </a:lnTo>
                    <a:cubicBezTo>
                      <a:pt x="2105" y="1235"/>
                      <a:pt x="2108" y="1236"/>
                      <a:pt x="2111" y="1236"/>
                    </a:cubicBezTo>
                    <a:cubicBezTo>
                      <a:pt x="2112" y="1236"/>
                      <a:pt x="2114" y="1238"/>
                      <a:pt x="2114" y="1238"/>
                    </a:cubicBezTo>
                    <a:cubicBezTo>
                      <a:pt x="2118" y="1238"/>
                      <a:pt x="2121" y="1239"/>
                      <a:pt x="2125" y="1241"/>
                    </a:cubicBezTo>
                    <a:lnTo>
                      <a:pt x="2127" y="1241"/>
                    </a:lnTo>
                    <a:cubicBezTo>
                      <a:pt x="2134" y="1242"/>
                      <a:pt x="2141" y="1244"/>
                      <a:pt x="2150" y="1245"/>
                    </a:cubicBezTo>
                    <a:cubicBezTo>
                      <a:pt x="2152" y="1245"/>
                      <a:pt x="2153" y="1247"/>
                      <a:pt x="2155" y="1247"/>
                    </a:cubicBezTo>
                    <a:cubicBezTo>
                      <a:pt x="2158" y="1247"/>
                      <a:pt x="2162" y="1248"/>
                      <a:pt x="2165" y="1248"/>
                    </a:cubicBezTo>
                    <a:lnTo>
                      <a:pt x="2168" y="1248"/>
                    </a:lnTo>
                    <a:cubicBezTo>
                      <a:pt x="2171" y="1250"/>
                      <a:pt x="2175" y="1250"/>
                      <a:pt x="2178" y="1250"/>
                    </a:cubicBezTo>
                    <a:cubicBezTo>
                      <a:pt x="2180" y="1250"/>
                      <a:pt x="2181" y="1251"/>
                      <a:pt x="2181" y="1251"/>
                    </a:cubicBezTo>
                    <a:lnTo>
                      <a:pt x="2190" y="1251"/>
                    </a:lnTo>
                    <a:cubicBezTo>
                      <a:pt x="2192" y="1253"/>
                      <a:pt x="2195" y="1253"/>
                      <a:pt x="2197" y="1253"/>
                    </a:cubicBezTo>
                    <a:lnTo>
                      <a:pt x="2200" y="1253"/>
                    </a:lnTo>
                    <a:cubicBezTo>
                      <a:pt x="2203" y="1253"/>
                      <a:pt x="2205" y="1254"/>
                      <a:pt x="2206" y="1254"/>
                    </a:cubicBezTo>
                    <a:lnTo>
                      <a:pt x="2220" y="1254"/>
                    </a:lnTo>
                    <a:cubicBezTo>
                      <a:pt x="2221" y="1254"/>
                      <a:pt x="2222" y="1255"/>
                      <a:pt x="2224" y="1255"/>
                    </a:cubicBezTo>
                    <a:lnTo>
                      <a:pt x="2299" y="1255"/>
                    </a:lnTo>
                    <a:cubicBezTo>
                      <a:pt x="2305" y="1254"/>
                      <a:pt x="2309" y="1254"/>
                      <a:pt x="2315" y="1254"/>
                    </a:cubicBezTo>
                    <a:lnTo>
                      <a:pt x="2326" y="1253"/>
                    </a:lnTo>
                    <a:cubicBezTo>
                      <a:pt x="2329" y="1253"/>
                      <a:pt x="2330" y="1251"/>
                      <a:pt x="2333" y="1251"/>
                    </a:cubicBezTo>
                    <a:cubicBezTo>
                      <a:pt x="2336" y="1251"/>
                      <a:pt x="2339" y="1251"/>
                      <a:pt x="2342" y="1250"/>
                    </a:cubicBezTo>
                    <a:cubicBezTo>
                      <a:pt x="2352" y="1248"/>
                      <a:pt x="2362" y="1247"/>
                      <a:pt x="2373" y="1245"/>
                    </a:cubicBezTo>
                    <a:cubicBezTo>
                      <a:pt x="2376" y="1245"/>
                      <a:pt x="2380" y="1244"/>
                      <a:pt x="2383" y="1244"/>
                    </a:cubicBezTo>
                    <a:cubicBezTo>
                      <a:pt x="2392" y="1241"/>
                      <a:pt x="2402" y="1239"/>
                      <a:pt x="2411" y="1236"/>
                    </a:cubicBezTo>
                    <a:cubicBezTo>
                      <a:pt x="2414" y="1236"/>
                      <a:pt x="2418" y="1235"/>
                      <a:pt x="2421" y="1235"/>
                    </a:cubicBezTo>
                    <a:cubicBezTo>
                      <a:pt x="2424" y="1233"/>
                      <a:pt x="2429" y="1232"/>
                      <a:pt x="2433" y="1232"/>
                    </a:cubicBezTo>
                    <a:cubicBezTo>
                      <a:pt x="2436" y="1230"/>
                      <a:pt x="2440" y="1229"/>
                      <a:pt x="2445" y="1228"/>
                    </a:cubicBezTo>
                    <a:cubicBezTo>
                      <a:pt x="2448" y="1226"/>
                      <a:pt x="2451" y="1226"/>
                      <a:pt x="2455" y="1225"/>
                    </a:cubicBezTo>
                    <a:lnTo>
                      <a:pt x="2477" y="1217"/>
                    </a:lnTo>
                    <a:cubicBezTo>
                      <a:pt x="2482" y="1216"/>
                      <a:pt x="2486" y="1214"/>
                      <a:pt x="2491" y="1211"/>
                    </a:cubicBezTo>
                    <a:cubicBezTo>
                      <a:pt x="2493" y="1211"/>
                      <a:pt x="2495" y="1210"/>
                      <a:pt x="2496" y="1210"/>
                    </a:cubicBezTo>
                    <a:cubicBezTo>
                      <a:pt x="2504" y="1207"/>
                      <a:pt x="2510" y="1204"/>
                      <a:pt x="2517" y="1201"/>
                    </a:cubicBezTo>
                    <a:cubicBezTo>
                      <a:pt x="2523" y="1198"/>
                      <a:pt x="2529" y="1197"/>
                      <a:pt x="2533" y="1194"/>
                    </a:cubicBezTo>
                    <a:cubicBezTo>
                      <a:pt x="2536" y="1192"/>
                      <a:pt x="2538" y="1191"/>
                      <a:pt x="2541" y="1191"/>
                    </a:cubicBezTo>
                    <a:cubicBezTo>
                      <a:pt x="2548" y="1186"/>
                      <a:pt x="2554" y="1183"/>
                      <a:pt x="2561" y="1179"/>
                    </a:cubicBezTo>
                    <a:cubicBezTo>
                      <a:pt x="2573" y="1173"/>
                      <a:pt x="2583" y="1167"/>
                      <a:pt x="2594" y="1161"/>
                    </a:cubicBezTo>
                    <a:cubicBezTo>
                      <a:pt x="2597" y="1158"/>
                      <a:pt x="2599" y="1157"/>
                      <a:pt x="2602" y="1155"/>
                    </a:cubicBezTo>
                    <a:lnTo>
                      <a:pt x="2611" y="1149"/>
                    </a:lnTo>
                    <a:cubicBezTo>
                      <a:pt x="2613" y="1148"/>
                      <a:pt x="2614" y="1148"/>
                      <a:pt x="2616" y="1147"/>
                    </a:cubicBezTo>
                    <a:cubicBezTo>
                      <a:pt x="2619" y="1145"/>
                      <a:pt x="2622" y="1142"/>
                      <a:pt x="2623" y="1141"/>
                    </a:cubicBezTo>
                    <a:lnTo>
                      <a:pt x="2635" y="1132"/>
                    </a:lnTo>
                    <a:cubicBezTo>
                      <a:pt x="2639" y="1129"/>
                      <a:pt x="2644" y="1126"/>
                      <a:pt x="2648" y="1123"/>
                    </a:cubicBezTo>
                    <a:cubicBezTo>
                      <a:pt x="2650" y="1121"/>
                      <a:pt x="2652" y="1120"/>
                      <a:pt x="2654" y="1119"/>
                    </a:cubicBezTo>
                    <a:cubicBezTo>
                      <a:pt x="2655" y="1117"/>
                      <a:pt x="2657" y="1116"/>
                      <a:pt x="2660" y="1114"/>
                    </a:cubicBezTo>
                    <a:lnTo>
                      <a:pt x="2667" y="1107"/>
                    </a:lnTo>
                    <a:cubicBezTo>
                      <a:pt x="2670" y="1104"/>
                      <a:pt x="2675" y="1101"/>
                      <a:pt x="2678" y="1098"/>
                    </a:cubicBezTo>
                    <a:cubicBezTo>
                      <a:pt x="2680" y="1096"/>
                      <a:pt x="2682" y="1093"/>
                      <a:pt x="2685" y="1092"/>
                    </a:cubicBezTo>
                    <a:cubicBezTo>
                      <a:pt x="2686" y="1091"/>
                      <a:pt x="2689" y="1088"/>
                      <a:pt x="2691" y="1086"/>
                    </a:cubicBezTo>
                    <a:cubicBezTo>
                      <a:pt x="2700" y="1079"/>
                      <a:pt x="2707" y="1071"/>
                      <a:pt x="2714" y="1064"/>
                    </a:cubicBezTo>
                    <a:cubicBezTo>
                      <a:pt x="2716" y="1061"/>
                      <a:pt x="2717" y="1060"/>
                      <a:pt x="2719" y="1058"/>
                    </a:cubicBezTo>
                    <a:cubicBezTo>
                      <a:pt x="2720" y="1057"/>
                      <a:pt x="2722" y="1055"/>
                      <a:pt x="2723" y="1054"/>
                    </a:cubicBezTo>
                    <a:cubicBezTo>
                      <a:pt x="2725" y="1051"/>
                      <a:pt x="2726" y="1049"/>
                      <a:pt x="2728" y="1048"/>
                    </a:cubicBezTo>
                    <a:cubicBezTo>
                      <a:pt x="2729" y="1046"/>
                      <a:pt x="2731" y="1045"/>
                      <a:pt x="2732" y="1043"/>
                    </a:cubicBezTo>
                    <a:cubicBezTo>
                      <a:pt x="2736" y="1039"/>
                      <a:pt x="2741" y="1033"/>
                      <a:pt x="2745" y="1029"/>
                    </a:cubicBezTo>
                    <a:lnTo>
                      <a:pt x="2750" y="1023"/>
                    </a:lnTo>
                    <a:cubicBezTo>
                      <a:pt x="2751" y="1021"/>
                      <a:pt x="2753" y="1018"/>
                      <a:pt x="2754" y="1017"/>
                    </a:cubicBezTo>
                    <a:cubicBezTo>
                      <a:pt x="2756" y="1014"/>
                      <a:pt x="2757" y="1012"/>
                      <a:pt x="2759" y="1010"/>
                    </a:cubicBezTo>
                    <a:cubicBezTo>
                      <a:pt x="2760" y="1010"/>
                      <a:pt x="2760" y="1008"/>
                      <a:pt x="2760" y="1008"/>
                    </a:cubicBezTo>
                    <a:cubicBezTo>
                      <a:pt x="2763" y="1005"/>
                      <a:pt x="2764" y="1004"/>
                      <a:pt x="2766" y="1001"/>
                    </a:cubicBezTo>
                    <a:cubicBezTo>
                      <a:pt x="2767" y="999"/>
                      <a:pt x="2769" y="996"/>
                      <a:pt x="2770" y="995"/>
                    </a:cubicBezTo>
                    <a:cubicBezTo>
                      <a:pt x="2772" y="993"/>
                      <a:pt x="2772" y="992"/>
                      <a:pt x="2773" y="990"/>
                    </a:cubicBezTo>
                    <a:lnTo>
                      <a:pt x="2778" y="985"/>
                    </a:lnTo>
                    <a:cubicBezTo>
                      <a:pt x="2779" y="982"/>
                      <a:pt x="2782" y="979"/>
                      <a:pt x="2784" y="976"/>
                    </a:cubicBezTo>
                    <a:cubicBezTo>
                      <a:pt x="2787" y="971"/>
                      <a:pt x="2789" y="967"/>
                      <a:pt x="2792" y="962"/>
                    </a:cubicBezTo>
                    <a:cubicBezTo>
                      <a:pt x="2794" y="961"/>
                      <a:pt x="2795" y="958"/>
                      <a:pt x="2795" y="957"/>
                    </a:cubicBezTo>
                    <a:cubicBezTo>
                      <a:pt x="2797" y="954"/>
                      <a:pt x="2798" y="952"/>
                      <a:pt x="2800" y="951"/>
                    </a:cubicBezTo>
                    <a:cubicBezTo>
                      <a:pt x="2801" y="948"/>
                      <a:pt x="2803" y="945"/>
                      <a:pt x="2804" y="942"/>
                    </a:cubicBezTo>
                    <a:cubicBezTo>
                      <a:pt x="2804" y="942"/>
                      <a:pt x="2804" y="942"/>
                      <a:pt x="2806" y="940"/>
                    </a:cubicBezTo>
                    <a:cubicBezTo>
                      <a:pt x="2807" y="937"/>
                      <a:pt x="2809" y="934"/>
                      <a:pt x="2810" y="932"/>
                    </a:cubicBezTo>
                    <a:cubicBezTo>
                      <a:pt x="2813" y="926"/>
                      <a:pt x="2816" y="920"/>
                      <a:pt x="2819" y="914"/>
                    </a:cubicBezTo>
                    <a:cubicBezTo>
                      <a:pt x="2820" y="912"/>
                      <a:pt x="2822" y="911"/>
                      <a:pt x="2822" y="909"/>
                    </a:cubicBezTo>
                    <a:cubicBezTo>
                      <a:pt x="2826" y="901"/>
                      <a:pt x="2831" y="890"/>
                      <a:pt x="2835" y="881"/>
                    </a:cubicBezTo>
                    <a:cubicBezTo>
                      <a:pt x="2838" y="876"/>
                      <a:pt x="2840" y="870"/>
                      <a:pt x="2842" y="865"/>
                    </a:cubicBezTo>
                    <a:cubicBezTo>
                      <a:pt x="2847" y="853"/>
                      <a:pt x="2851" y="840"/>
                      <a:pt x="2856" y="828"/>
                    </a:cubicBezTo>
                    <a:cubicBezTo>
                      <a:pt x="2856" y="825"/>
                      <a:pt x="2857" y="823"/>
                      <a:pt x="2857" y="820"/>
                    </a:cubicBezTo>
                    <a:cubicBezTo>
                      <a:pt x="2859" y="818"/>
                      <a:pt x="2859" y="815"/>
                      <a:pt x="2860" y="814"/>
                    </a:cubicBezTo>
                    <a:cubicBezTo>
                      <a:pt x="2860" y="811"/>
                      <a:pt x="2862" y="809"/>
                      <a:pt x="2862" y="806"/>
                    </a:cubicBezTo>
                    <a:cubicBezTo>
                      <a:pt x="2865" y="797"/>
                      <a:pt x="2866" y="789"/>
                      <a:pt x="2869" y="780"/>
                    </a:cubicBezTo>
                    <a:cubicBezTo>
                      <a:pt x="2869" y="777"/>
                      <a:pt x="2870" y="774"/>
                      <a:pt x="2872" y="771"/>
                    </a:cubicBezTo>
                    <a:cubicBezTo>
                      <a:pt x="2872" y="768"/>
                      <a:pt x="2872" y="767"/>
                      <a:pt x="2873" y="764"/>
                    </a:cubicBezTo>
                    <a:cubicBezTo>
                      <a:pt x="2873" y="762"/>
                      <a:pt x="2873" y="759"/>
                      <a:pt x="2875" y="758"/>
                    </a:cubicBezTo>
                    <a:cubicBezTo>
                      <a:pt x="2875" y="756"/>
                      <a:pt x="2875" y="756"/>
                      <a:pt x="2875" y="755"/>
                    </a:cubicBezTo>
                    <a:lnTo>
                      <a:pt x="2876" y="744"/>
                    </a:lnTo>
                    <a:cubicBezTo>
                      <a:pt x="2878" y="742"/>
                      <a:pt x="2878" y="740"/>
                      <a:pt x="2878" y="737"/>
                    </a:cubicBezTo>
                    <a:cubicBezTo>
                      <a:pt x="2878" y="737"/>
                      <a:pt x="2878" y="736"/>
                      <a:pt x="2878" y="736"/>
                    </a:cubicBezTo>
                    <a:cubicBezTo>
                      <a:pt x="2879" y="731"/>
                      <a:pt x="2879" y="728"/>
                      <a:pt x="2881" y="724"/>
                    </a:cubicBezTo>
                    <a:cubicBezTo>
                      <a:pt x="2881" y="722"/>
                      <a:pt x="2881" y="719"/>
                      <a:pt x="2881" y="716"/>
                    </a:cubicBezTo>
                    <a:cubicBezTo>
                      <a:pt x="2881" y="716"/>
                      <a:pt x="2881" y="716"/>
                      <a:pt x="2882" y="715"/>
                    </a:cubicBezTo>
                    <a:cubicBezTo>
                      <a:pt x="2882" y="714"/>
                      <a:pt x="2882" y="711"/>
                      <a:pt x="2882" y="708"/>
                    </a:cubicBezTo>
                    <a:cubicBezTo>
                      <a:pt x="2884" y="699"/>
                      <a:pt x="2885" y="691"/>
                      <a:pt x="2885" y="684"/>
                    </a:cubicBezTo>
                    <a:lnTo>
                      <a:pt x="2885" y="681"/>
                    </a:lnTo>
                    <a:cubicBezTo>
                      <a:pt x="2887" y="669"/>
                      <a:pt x="2887" y="658"/>
                      <a:pt x="2887" y="646"/>
                    </a:cubicBezTo>
                    <a:lnTo>
                      <a:pt x="2887" y="636"/>
                    </a:lnTo>
                    <a:lnTo>
                      <a:pt x="2887" y="630"/>
                    </a:lnTo>
                    <a:lnTo>
                      <a:pt x="2887" y="624"/>
                    </a:lnTo>
                    <a:lnTo>
                      <a:pt x="2887" y="613"/>
                    </a:lnTo>
                    <a:cubicBezTo>
                      <a:pt x="2887" y="600"/>
                      <a:pt x="2887" y="588"/>
                      <a:pt x="2885" y="575"/>
                    </a:cubicBezTo>
                    <a:cubicBezTo>
                      <a:pt x="2885" y="574"/>
                      <a:pt x="2885" y="571"/>
                      <a:pt x="2884" y="569"/>
                    </a:cubicBezTo>
                    <a:cubicBezTo>
                      <a:pt x="2884" y="566"/>
                      <a:pt x="2884" y="565"/>
                      <a:pt x="2884" y="562"/>
                    </a:cubicBezTo>
                    <a:cubicBezTo>
                      <a:pt x="2884" y="559"/>
                      <a:pt x="2884" y="557"/>
                      <a:pt x="2882" y="556"/>
                    </a:cubicBezTo>
                    <a:cubicBezTo>
                      <a:pt x="2882" y="555"/>
                      <a:pt x="2882" y="553"/>
                      <a:pt x="2882" y="552"/>
                    </a:cubicBezTo>
                    <a:cubicBezTo>
                      <a:pt x="2882" y="549"/>
                      <a:pt x="2881" y="546"/>
                      <a:pt x="2881" y="541"/>
                    </a:cubicBezTo>
                    <a:cubicBezTo>
                      <a:pt x="2881" y="540"/>
                      <a:pt x="2881" y="537"/>
                      <a:pt x="2879" y="534"/>
                    </a:cubicBezTo>
                    <a:cubicBezTo>
                      <a:pt x="2879" y="534"/>
                      <a:pt x="2879" y="532"/>
                      <a:pt x="2879" y="532"/>
                    </a:cubicBezTo>
                    <a:cubicBezTo>
                      <a:pt x="2879" y="528"/>
                      <a:pt x="2878" y="525"/>
                      <a:pt x="2878" y="521"/>
                    </a:cubicBezTo>
                    <a:cubicBezTo>
                      <a:pt x="2878" y="519"/>
                      <a:pt x="2876" y="516"/>
                      <a:pt x="2876" y="515"/>
                    </a:cubicBezTo>
                    <a:cubicBezTo>
                      <a:pt x="2876" y="515"/>
                      <a:pt x="2876" y="513"/>
                      <a:pt x="2876" y="513"/>
                    </a:cubicBezTo>
                    <a:lnTo>
                      <a:pt x="2873" y="501"/>
                    </a:lnTo>
                    <a:cubicBezTo>
                      <a:pt x="2873" y="499"/>
                      <a:pt x="2873" y="497"/>
                      <a:pt x="2872" y="494"/>
                    </a:cubicBezTo>
                    <a:cubicBezTo>
                      <a:pt x="2872" y="493"/>
                      <a:pt x="2872" y="490"/>
                      <a:pt x="2870" y="488"/>
                    </a:cubicBezTo>
                    <a:cubicBezTo>
                      <a:pt x="2870" y="487"/>
                      <a:pt x="2870" y="487"/>
                      <a:pt x="2870" y="485"/>
                    </a:cubicBezTo>
                    <a:cubicBezTo>
                      <a:pt x="2869" y="482"/>
                      <a:pt x="2869" y="478"/>
                      <a:pt x="2867" y="475"/>
                    </a:cubicBezTo>
                    <a:cubicBezTo>
                      <a:pt x="2867" y="475"/>
                      <a:pt x="2867" y="474"/>
                      <a:pt x="2867" y="474"/>
                    </a:cubicBezTo>
                    <a:cubicBezTo>
                      <a:pt x="2866" y="469"/>
                      <a:pt x="2865" y="466"/>
                      <a:pt x="2865" y="462"/>
                    </a:cubicBezTo>
                    <a:cubicBezTo>
                      <a:pt x="2863" y="460"/>
                      <a:pt x="2863" y="457"/>
                      <a:pt x="2863" y="454"/>
                    </a:cubicBezTo>
                    <a:cubicBezTo>
                      <a:pt x="2862" y="453"/>
                      <a:pt x="2862" y="451"/>
                      <a:pt x="2860" y="448"/>
                    </a:cubicBezTo>
                    <a:cubicBezTo>
                      <a:pt x="2860" y="447"/>
                      <a:pt x="2859" y="444"/>
                      <a:pt x="2859" y="441"/>
                    </a:cubicBezTo>
                    <a:cubicBezTo>
                      <a:pt x="2859" y="441"/>
                      <a:pt x="2857" y="440"/>
                      <a:pt x="2857" y="438"/>
                    </a:cubicBezTo>
                    <a:lnTo>
                      <a:pt x="2854" y="429"/>
                    </a:lnTo>
                    <a:cubicBezTo>
                      <a:pt x="2853" y="426"/>
                      <a:pt x="2853" y="425"/>
                      <a:pt x="2851" y="422"/>
                    </a:cubicBezTo>
                    <a:lnTo>
                      <a:pt x="2850" y="416"/>
                    </a:lnTo>
                    <a:cubicBezTo>
                      <a:pt x="2850" y="415"/>
                      <a:pt x="2848" y="415"/>
                      <a:pt x="2848" y="413"/>
                    </a:cubicBezTo>
                    <a:cubicBezTo>
                      <a:pt x="2847" y="410"/>
                      <a:pt x="2845" y="407"/>
                      <a:pt x="2845" y="403"/>
                    </a:cubicBezTo>
                    <a:cubicBezTo>
                      <a:pt x="2844" y="403"/>
                      <a:pt x="2844" y="401"/>
                      <a:pt x="2844" y="401"/>
                    </a:cubicBezTo>
                    <a:cubicBezTo>
                      <a:pt x="2750" y="160"/>
                      <a:pt x="2518" y="2"/>
                      <a:pt x="2261" y="2"/>
                    </a:cubicBezTo>
                    <a:lnTo>
                      <a:pt x="2255" y="2"/>
                    </a:lnTo>
                    <a:lnTo>
                      <a:pt x="2255" y="1"/>
                    </a:lnTo>
                    <a:close/>
                    <a:moveTo>
                      <a:pt x="5526" y="1"/>
                    </a:moveTo>
                    <a:cubicBezTo>
                      <a:pt x="5271" y="4"/>
                      <a:pt x="5043" y="161"/>
                      <a:pt x="4950" y="400"/>
                    </a:cubicBezTo>
                    <a:lnTo>
                      <a:pt x="4948" y="400"/>
                    </a:lnTo>
                    <a:lnTo>
                      <a:pt x="4947" y="406"/>
                    </a:lnTo>
                    <a:cubicBezTo>
                      <a:pt x="4944" y="413"/>
                      <a:pt x="4942" y="419"/>
                      <a:pt x="4939" y="426"/>
                    </a:cubicBezTo>
                    <a:cubicBezTo>
                      <a:pt x="4938" y="428"/>
                      <a:pt x="4938" y="429"/>
                      <a:pt x="4938" y="431"/>
                    </a:cubicBezTo>
                    <a:cubicBezTo>
                      <a:pt x="4937" y="434"/>
                      <a:pt x="4935" y="437"/>
                      <a:pt x="4935" y="440"/>
                    </a:cubicBezTo>
                    <a:lnTo>
                      <a:pt x="4934" y="440"/>
                    </a:lnTo>
                    <a:cubicBezTo>
                      <a:pt x="4934" y="444"/>
                      <a:pt x="4932" y="447"/>
                      <a:pt x="4931" y="451"/>
                    </a:cubicBezTo>
                    <a:cubicBezTo>
                      <a:pt x="4929" y="454"/>
                      <a:pt x="4929" y="459"/>
                      <a:pt x="4928" y="463"/>
                    </a:cubicBezTo>
                    <a:cubicBezTo>
                      <a:pt x="4928" y="463"/>
                      <a:pt x="4928" y="463"/>
                      <a:pt x="4928" y="465"/>
                    </a:cubicBezTo>
                    <a:cubicBezTo>
                      <a:pt x="4926" y="468"/>
                      <a:pt x="4926" y="471"/>
                      <a:pt x="4925" y="472"/>
                    </a:cubicBezTo>
                    <a:cubicBezTo>
                      <a:pt x="4925" y="475"/>
                      <a:pt x="4923" y="476"/>
                      <a:pt x="4923" y="478"/>
                    </a:cubicBezTo>
                    <a:cubicBezTo>
                      <a:pt x="4923" y="479"/>
                      <a:pt x="4923" y="481"/>
                      <a:pt x="4923" y="481"/>
                    </a:cubicBezTo>
                    <a:cubicBezTo>
                      <a:pt x="4920" y="490"/>
                      <a:pt x="4919" y="497"/>
                      <a:pt x="4917" y="504"/>
                    </a:cubicBezTo>
                    <a:cubicBezTo>
                      <a:pt x="4917" y="507"/>
                      <a:pt x="4917" y="509"/>
                      <a:pt x="4916" y="512"/>
                    </a:cubicBezTo>
                    <a:cubicBezTo>
                      <a:pt x="4916" y="513"/>
                      <a:pt x="4916" y="515"/>
                      <a:pt x="4914" y="516"/>
                    </a:cubicBezTo>
                    <a:cubicBezTo>
                      <a:pt x="4914" y="518"/>
                      <a:pt x="4914" y="518"/>
                      <a:pt x="4914" y="519"/>
                    </a:cubicBezTo>
                    <a:cubicBezTo>
                      <a:pt x="4913" y="528"/>
                      <a:pt x="4911" y="537"/>
                      <a:pt x="4910" y="544"/>
                    </a:cubicBezTo>
                    <a:lnTo>
                      <a:pt x="4910" y="546"/>
                    </a:lnTo>
                    <a:lnTo>
                      <a:pt x="4910" y="557"/>
                    </a:lnTo>
                    <a:cubicBezTo>
                      <a:pt x="4907" y="578"/>
                      <a:pt x="4906" y="599"/>
                      <a:pt x="4906" y="621"/>
                    </a:cubicBezTo>
                    <a:lnTo>
                      <a:pt x="4906" y="625"/>
                    </a:lnTo>
                    <a:lnTo>
                      <a:pt x="4906" y="628"/>
                    </a:lnTo>
                    <a:lnTo>
                      <a:pt x="4906" y="634"/>
                    </a:lnTo>
                    <a:cubicBezTo>
                      <a:pt x="4906" y="637"/>
                      <a:pt x="4906" y="641"/>
                      <a:pt x="4906" y="644"/>
                    </a:cubicBezTo>
                    <a:lnTo>
                      <a:pt x="4906" y="650"/>
                    </a:lnTo>
                    <a:cubicBezTo>
                      <a:pt x="4906" y="652"/>
                      <a:pt x="4906" y="655"/>
                      <a:pt x="4906" y="658"/>
                    </a:cubicBezTo>
                    <a:cubicBezTo>
                      <a:pt x="4907" y="665"/>
                      <a:pt x="4907" y="672"/>
                      <a:pt x="4907" y="678"/>
                    </a:cubicBezTo>
                    <a:cubicBezTo>
                      <a:pt x="4907" y="681"/>
                      <a:pt x="4909" y="683"/>
                      <a:pt x="4909" y="684"/>
                    </a:cubicBezTo>
                    <a:cubicBezTo>
                      <a:pt x="4909" y="687"/>
                      <a:pt x="4909" y="689"/>
                      <a:pt x="4909" y="691"/>
                    </a:cubicBezTo>
                    <a:cubicBezTo>
                      <a:pt x="4909" y="694"/>
                      <a:pt x="4909" y="696"/>
                      <a:pt x="4910" y="699"/>
                    </a:cubicBezTo>
                    <a:cubicBezTo>
                      <a:pt x="4910" y="700"/>
                      <a:pt x="4910" y="702"/>
                      <a:pt x="4910" y="703"/>
                    </a:cubicBezTo>
                    <a:cubicBezTo>
                      <a:pt x="4910" y="708"/>
                      <a:pt x="4911" y="711"/>
                      <a:pt x="4911" y="714"/>
                    </a:cubicBezTo>
                    <a:cubicBezTo>
                      <a:pt x="4911" y="715"/>
                      <a:pt x="4911" y="716"/>
                      <a:pt x="4911" y="718"/>
                    </a:cubicBezTo>
                    <a:cubicBezTo>
                      <a:pt x="4913" y="719"/>
                      <a:pt x="4913" y="721"/>
                      <a:pt x="4913" y="724"/>
                    </a:cubicBezTo>
                    <a:cubicBezTo>
                      <a:pt x="4913" y="727"/>
                      <a:pt x="4914" y="730"/>
                      <a:pt x="4914" y="733"/>
                    </a:cubicBezTo>
                    <a:cubicBezTo>
                      <a:pt x="4914" y="736"/>
                      <a:pt x="4916" y="739"/>
                      <a:pt x="4916" y="740"/>
                    </a:cubicBezTo>
                    <a:cubicBezTo>
                      <a:pt x="4916" y="742"/>
                      <a:pt x="4916" y="742"/>
                      <a:pt x="4916" y="742"/>
                    </a:cubicBezTo>
                    <a:cubicBezTo>
                      <a:pt x="4917" y="746"/>
                      <a:pt x="4917" y="749"/>
                      <a:pt x="4919" y="753"/>
                    </a:cubicBezTo>
                    <a:cubicBezTo>
                      <a:pt x="4919" y="753"/>
                      <a:pt x="4919" y="755"/>
                      <a:pt x="4919" y="755"/>
                    </a:cubicBezTo>
                    <a:cubicBezTo>
                      <a:pt x="4919" y="758"/>
                      <a:pt x="4920" y="759"/>
                      <a:pt x="4920" y="762"/>
                    </a:cubicBezTo>
                    <a:cubicBezTo>
                      <a:pt x="4920" y="765"/>
                      <a:pt x="4922" y="768"/>
                      <a:pt x="4922" y="771"/>
                    </a:cubicBezTo>
                    <a:lnTo>
                      <a:pt x="4925" y="780"/>
                    </a:lnTo>
                    <a:cubicBezTo>
                      <a:pt x="4925" y="781"/>
                      <a:pt x="4925" y="783"/>
                      <a:pt x="4925" y="783"/>
                    </a:cubicBezTo>
                    <a:cubicBezTo>
                      <a:pt x="4926" y="786"/>
                      <a:pt x="4928" y="790"/>
                      <a:pt x="4928" y="793"/>
                    </a:cubicBezTo>
                    <a:cubicBezTo>
                      <a:pt x="4928" y="795"/>
                      <a:pt x="4929" y="796"/>
                      <a:pt x="4929" y="797"/>
                    </a:cubicBezTo>
                    <a:cubicBezTo>
                      <a:pt x="4929" y="799"/>
                      <a:pt x="4931" y="802"/>
                      <a:pt x="4931" y="805"/>
                    </a:cubicBezTo>
                    <a:cubicBezTo>
                      <a:pt x="4932" y="806"/>
                      <a:pt x="4932" y="809"/>
                      <a:pt x="4932" y="811"/>
                    </a:cubicBezTo>
                    <a:cubicBezTo>
                      <a:pt x="4934" y="814"/>
                      <a:pt x="4934" y="815"/>
                      <a:pt x="4935" y="818"/>
                    </a:cubicBezTo>
                    <a:cubicBezTo>
                      <a:pt x="4935" y="821"/>
                      <a:pt x="4937" y="824"/>
                      <a:pt x="4938" y="825"/>
                    </a:cubicBezTo>
                    <a:cubicBezTo>
                      <a:pt x="4938" y="827"/>
                      <a:pt x="4938" y="828"/>
                      <a:pt x="4938" y="828"/>
                    </a:cubicBezTo>
                    <a:cubicBezTo>
                      <a:pt x="4939" y="833"/>
                      <a:pt x="4941" y="836"/>
                      <a:pt x="4942" y="840"/>
                    </a:cubicBezTo>
                    <a:cubicBezTo>
                      <a:pt x="4942" y="840"/>
                      <a:pt x="4942" y="840"/>
                      <a:pt x="4942" y="842"/>
                    </a:cubicBezTo>
                    <a:cubicBezTo>
                      <a:pt x="4945" y="848"/>
                      <a:pt x="4948" y="855"/>
                      <a:pt x="4951" y="862"/>
                    </a:cubicBezTo>
                    <a:cubicBezTo>
                      <a:pt x="4951" y="865"/>
                      <a:pt x="4953" y="867"/>
                      <a:pt x="4954" y="870"/>
                    </a:cubicBezTo>
                    <a:cubicBezTo>
                      <a:pt x="4954" y="871"/>
                      <a:pt x="4954" y="871"/>
                      <a:pt x="4954" y="871"/>
                    </a:cubicBezTo>
                    <a:cubicBezTo>
                      <a:pt x="4956" y="874"/>
                      <a:pt x="4957" y="876"/>
                      <a:pt x="4957" y="878"/>
                    </a:cubicBezTo>
                    <a:lnTo>
                      <a:pt x="4963" y="890"/>
                    </a:lnTo>
                    <a:cubicBezTo>
                      <a:pt x="4963" y="890"/>
                      <a:pt x="4963" y="892"/>
                      <a:pt x="4963" y="892"/>
                    </a:cubicBezTo>
                    <a:cubicBezTo>
                      <a:pt x="4965" y="895"/>
                      <a:pt x="4966" y="898"/>
                      <a:pt x="4967" y="901"/>
                    </a:cubicBezTo>
                    <a:cubicBezTo>
                      <a:pt x="4969" y="904"/>
                      <a:pt x="4970" y="905"/>
                      <a:pt x="4970" y="908"/>
                    </a:cubicBezTo>
                    <a:cubicBezTo>
                      <a:pt x="4972" y="909"/>
                      <a:pt x="4973" y="911"/>
                      <a:pt x="4973" y="912"/>
                    </a:cubicBezTo>
                    <a:cubicBezTo>
                      <a:pt x="4975" y="914"/>
                      <a:pt x="4975" y="915"/>
                      <a:pt x="4976" y="917"/>
                    </a:cubicBezTo>
                    <a:cubicBezTo>
                      <a:pt x="4978" y="920"/>
                      <a:pt x="4979" y="923"/>
                      <a:pt x="4981" y="926"/>
                    </a:cubicBezTo>
                    <a:cubicBezTo>
                      <a:pt x="4981" y="927"/>
                      <a:pt x="4982" y="929"/>
                      <a:pt x="4982" y="930"/>
                    </a:cubicBezTo>
                    <a:cubicBezTo>
                      <a:pt x="4985" y="933"/>
                      <a:pt x="4987" y="936"/>
                      <a:pt x="4988" y="939"/>
                    </a:cubicBezTo>
                    <a:cubicBezTo>
                      <a:pt x="4988" y="939"/>
                      <a:pt x="4988" y="939"/>
                      <a:pt x="4988" y="940"/>
                    </a:cubicBezTo>
                    <a:cubicBezTo>
                      <a:pt x="4990" y="942"/>
                      <a:pt x="4991" y="945"/>
                      <a:pt x="4994" y="948"/>
                    </a:cubicBezTo>
                    <a:cubicBezTo>
                      <a:pt x="4994" y="951"/>
                      <a:pt x="4995" y="952"/>
                      <a:pt x="4997" y="954"/>
                    </a:cubicBezTo>
                    <a:cubicBezTo>
                      <a:pt x="4998" y="957"/>
                      <a:pt x="5000" y="958"/>
                      <a:pt x="5001" y="959"/>
                    </a:cubicBezTo>
                    <a:cubicBezTo>
                      <a:pt x="5001" y="961"/>
                      <a:pt x="5003" y="962"/>
                      <a:pt x="5003" y="964"/>
                    </a:cubicBezTo>
                    <a:cubicBezTo>
                      <a:pt x="5007" y="970"/>
                      <a:pt x="5012" y="976"/>
                      <a:pt x="5016" y="982"/>
                    </a:cubicBezTo>
                    <a:lnTo>
                      <a:pt x="5020" y="989"/>
                    </a:lnTo>
                    <a:cubicBezTo>
                      <a:pt x="5020" y="990"/>
                      <a:pt x="5022" y="992"/>
                      <a:pt x="5023" y="993"/>
                    </a:cubicBezTo>
                    <a:cubicBezTo>
                      <a:pt x="5025" y="995"/>
                      <a:pt x="5025" y="996"/>
                      <a:pt x="5026" y="998"/>
                    </a:cubicBezTo>
                    <a:cubicBezTo>
                      <a:pt x="5029" y="1001"/>
                      <a:pt x="5031" y="1004"/>
                      <a:pt x="5032" y="1007"/>
                    </a:cubicBezTo>
                    <a:cubicBezTo>
                      <a:pt x="5034" y="1007"/>
                      <a:pt x="5034" y="1008"/>
                      <a:pt x="5034" y="1008"/>
                    </a:cubicBezTo>
                    <a:cubicBezTo>
                      <a:pt x="5037" y="1010"/>
                      <a:pt x="5038" y="1012"/>
                      <a:pt x="5040" y="1014"/>
                    </a:cubicBezTo>
                    <a:cubicBezTo>
                      <a:pt x="5041" y="1017"/>
                      <a:pt x="5043" y="1018"/>
                      <a:pt x="5044" y="1020"/>
                    </a:cubicBezTo>
                    <a:lnTo>
                      <a:pt x="5048" y="1026"/>
                    </a:lnTo>
                    <a:cubicBezTo>
                      <a:pt x="5050" y="1027"/>
                      <a:pt x="5050" y="1029"/>
                      <a:pt x="5051" y="1029"/>
                    </a:cubicBezTo>
                    <a:cubicBezTo>
                      <a:pt x="5053" y="1032"/>
                      <a:pt x="5056" y="1035"/>
                      <a:pt x="5057" y="1036"/>
                    </a:cubicBezTo>
                    <a:cubicBezTo>
                      <a:pt x="5059" y="1038"/>
                      <a:pt x="5060" y="1039"/>
                      <a:pt x="5062" y="1040"/>
                    </a:cubicBezTo>
                    <a:cubicBezTo>
                      <a:pt x="5062" y="1042"/>
                      <a:pt x="5063" y="1043"/>
                      <a:pt x="5065" y="1045"/>
                    </a:cubicBezTo>
                    <a:cubicBezTo>
                      <a:pt x="5066" y="1046"/>
                      <a:pt x="5068" y="1049"/>
                      <a:pt x="5069" y="1051"/>
                    </a:cubicBezTo>
                    <a:cubicBezTo>
                      <a:pt x="5071" y="1052"/>
                      <a:pt x="5072" y="1054"/>
                      <a:pt x="5075" y="1055"/>
                    </a:cubicBezTo>
                    <a:cubicBezTo>
                      <a:pt x="5076" y="1058"/>
                      <a:pt x="5078" y="1060"/>
                      <a:pt x="5079" y="1061"/>
                    </a:cubicBezTo>
                    <a:lnTo>
                      <a:pt x="5081" y="1063"/>
                    </a:lnTo>
                    <a:lnTo>
                      <a:pt x="5087" y="1068"/>
                    </a:lnTo>
                    <a:cubicBezTo>
                      <a:pt x="5088" y="1070"/>
                      <a:pt x="5091" y="1073"/>
                      <a:pt x="5094" y="1076"/>
                    </a:cubicBezTo>
                    <a:cubicBezTo>
                      <a:pt x="5096" y="1077"/>
                      <a:pt x="5099" y="1079"/>
                      <a:pt x="5100" y="1082"/>
                    </a:cubicBezTo>
                    <a:lnTo>
                      <a:pt x="5103" y="1083"/>
                    </a:lnTo>
                    <a:cubicBezTo>
                      <a:pt x="5104" y="1086"/>
                      <a:pt x="5107" y="1089"/>
                      <a:pt x="5110" y="1091"/>
                    </a:cubicBezTo>
                    <a:lnTo>
                      <a:pt x="5112" y="1092"/>
                    </a:lnTo>
                    <a:cubicBezTo>
                      <a:pt x="5115" y="1095"/>
                      <a:pt x="5118" y="1096"/>
                      <a:pt x="5119" y="1099"/>
                    </a:cubicBezTo>
                    <a:lnTo>
                      <a:pt x="5126" y="1105"/>
                    </a:lnTo>
                    <a:lnTo>
                      <a:pt x="5134" y="1113"/>
                    </a:lnTo>
                    <a:cubicBezTo>
                      <a:pt x="5137" y="1114"/>
                      <a:pt x="5138" y="1116"/>
                      <a:pt x="5140" y="1116"/>
                    </a:cubicBezTo>
                    <a:cubicBezTo>
                      <a:pt x="5141" y="1117"/>
                      <a:pt x="5143" y="1119"/>
                      <a:pt x="5146" y="1121"/>
                    </a:cubicBezTo>
                    <a:cubicBezTo>
                      <a:pt x="5147" y="1121"/>
                      <a:pt x="5149" y="1123"/>
                      <a:pt x="5149" y="1124"/>
                    </a:cubicBezTo>
                    <a:cubicBezTo>
                      <a:pt x="5152" y="1126"/>
                      <a:pt x="5156" y="1129"/>
                      <a:pt x="5159" y="1130"/>
                    </a:cubicBezTo>
                    <a:cubicBezTo>
                      <a:pt x="5162" y="1133"/>
                      <a:pt x="5165" y="1136"/>
                      <a:pt x="5169" y="1138"/>
                    </a:cubicBezTo>
                    <a:cubicBezTo>
                      <a:pt x="5169" y="1139"/>
                      <a:pt x="5169" y="1139"/>
                      <a:pt x="5171" y="1139"/>
                    </a:cubicBezTo>
                    <a:cubicBezTo>
                      <a:pt x="5172" y="1141"/>
                      <a:pt x="5175" y="1144"/>
                      <a:pt x="5178" y="1145"/>
                    </a:cubicBezTo>
                    <a:cubicBezTo>
                      <a:pt x="5180" y="1147"/>
                      <a:pt x="5181" y="1147"/>
                      <a:pt x="5182" y="1148"/>
                    </a:cubicBezTo>
                    <a:cubicBezTo>
                      <a:pt x="5184" y="1149"/>
                      <a:pt x="5185" y="1149"/>
                      <a:pt x="5185" y="1151"/>
                    </a:cubicBezTo>
                    <a:cubicBezTo>
                      <a:pt x="5187" y="1152"/>
                      <a:pt x="5190" y="1152"/>
                      <a:pt x="5191" y="1154"/>
                    </a:cubicBezTo>
                    <a:cubicBezTo>
                      <a:pt x="5194" y="1155"/>
                      <a:pt x="5197" y="1158"/>
                      <a:pt x="5200" y="1160"/>
                    </a:cubicBezTo>
                    <a:cubicBezTo>
                      <a:pt x="5206" y="1163"/>
                      <a:pt x="5213" y="1167"/>
                      <a:pt x="5221" y="1172"/>
                    </a:cubicBezTo>
                    <a:cubicBezTo>
                      <a:pt x="5227" y="1174"/>
                      <a:pt x="5233" y="1179"/>
                      <a:pt x="5240" y="1182"/>
                    </a:cubicBezTo>
                    <a:cubicBezTo>
                      <a:pt x="5243" y="1183"/>
                      <a:pt x="5246" y="1185"/>
                      <a:pt x="5249" y="1186"/>
                    </a:cubicBezTo>
                    <a:cubicBezTo>
                      <a:pt x="5250" y="1188"/>
                      <a:pt x="5252" y="1188"/>
                      <a:pt x="5255" y="1189"/>
                    </a:cubicBezTo>
                    <a:cubicBezTo>
                      <a:pt x="5256" y="1191"/>
                      <a:pt x="5259" y="1192"/>
                      <a:pt x="5262" y="1194"/>
                    </a:cubicBezTo>
                    <a:lnTo>
                      <a:pt x="5263" y="1194"/>
                    </a:lnTo>
                    <a:cubicBezTo>
                      <a:pt x="5269" y="1197"/>
                      <a:pt x="5277" y="1200"/>
                      <a:pt x="5284" y="1202"/>
                    </a:cubicBezTo>
                    <a:cubicBezTo>
                      <a:pt x="5287" y="1204"/>
                      <a:pt x="5288" y="1205"/>
                      <a:pt x="5291" y="1207"/>
                    </a:cubicBezTo>
                    <a:cubicBezTo>
                      <a:pt x="5294" y="1207"/>
                      <a:pt x="5296" y="1208"/>
                      <a:pt x="5297" y="1208"/>
                    </a:cubicBezTo>
                    <a:cubicBezTo>
                      <a:pt x="5300" y="1210"/>
                      <a:pt x="5302" y="1210"/>
                      <a:pt x="5303" y="1210"/>
                    </a:cubicBezTo>
                    <a:cubicBezTo>
                      <a:pt x="5305" y="1211"/>
                      <a:pt x="5306" y="1211"/>
                      <a:pt x="5308" y="1213"/>
                    </a:cubicBezTo>
                    <a:cubicBezTo>
                      <a:pt x="5311" y="1213"/>
                      <a:pt x="5314" y="1214"/>
                      <a:pt x="5316" y="1216"/>
                    </a:cubicBezTo>
                    <a:cubicBezTo>
                      <a:pt x="5324" y="1219"/>
                      <a:pt x="5331" y="1220"/>
                      <a:pt x="5339" y="1223"/>
                    </a:cubicBezTo>
                    <a:cubicBezTo>
                      <a:pt x="5342" y="1225"/>
                      <a:pt x="5346" y="1226"/>
                      <a:pt x="5349" y="1226"/>
                    </a:cubicBezTo>
                    <a:cubicBezTo>
                      <a:pt x="5350" y="1228"/>
                      <a:pt x="5352" y="1228"/>
                      <a:pt x="5353" y="1228"/>
                    </a:cubicBezTo>
                    <a:cubicBezTo>
                      <a:pt x="5356" y="1229"/>
                      <a:pt x="5359" y="1229"/>
                      <a:pt x="5361" y="1230"/>
                    </a:cubicBezTo>
                    <a:cubicBezTo>
                      <a:pt x="5364" y="1232"/>
                      <a:pt x="5367" y="1232"/>
                      <a:pt x="5369" y="1233"/>
                    </a:cubicBezTo>
                    <a:lnTo>
                      <a:pt x="5372" y="1233"/>
                    </a:lnTo>
                    <a:cubicBezTo>
                      <a:pt x="5375" y="1235"/>
                      <a:pt x="5378" y="1235"/>
                      <a:pt x="5381" y="1236"/>
                    </a:cubicBezTo>
                    <a:cubicBezTo>
                      <a:pt x="5383" y="1236"/>
                      <a:pt x="5384" y="1236"/>
                      <a:pt x="5386" y="1238"/>
                    </a:cubicBezTo>
                    <a:cubicBezTo>
                      <a:pt x="5389" y="1238"/>
                      <a:pt x="5393" y="1239"/>
                      <a:pt x="5396" y="1239"/>
                    </a:cubicBezTo>
                    <a:cubicBezTo>
                      <a:pt x="5397" y="1239"/>
                      <a:pt x="5397" y="1241"/>
                      <a:pt x="5397" y="1241"/>
                    </a:cubicBezTo>
                    <a:cubicBezTo>
                      <a:pt x="5405" y="1242"/>
                      <a:pt x="5414" y="1244"/>
                      <a:pt x="5421" y="1245"/>
                    </a:cubicBezTo>
                    <a:cubicBezTo>
                      <a:pt x="5422" y="1245"/>
                      <a:pt x="5424" y="1245"/>
                      <a:pt x="5425" y="1247"/>
                    </a:cubicBezTo>
                    <a:cubicBezTo>
                      <a:pt x="5430" y="1247"/>
                      <a:pt x="5433" y="1247"/>
                      <a:pt x="5436" y="1248"/>
                    </a:cubicBezTo>
                    <a:lnTo>
                      <a:pt x="5439" y="1248"/>
                    </a:lnTo>
                    <a:cubicBezTo>
                      <a:pt x="5442" y="1248"/>
                      <a:pt x="5446" y="1250"/>
                      <a:pt x="5450" y="1250"/>
                    </a:cubicBezTo>
                    <a:lnTo>
                      <a:pt x="5452" y="1250"/>
                    </a:lnTo>
                    <a:cubicBezTo>
                      <a:pt x="5455" y="1250"/>
                      <a:pt x="5458" y="1251"/>
                      <a:pt x="5461" y="1251"/>
                    </a:cubicBezTo>
                    <a:lnTo>
                      <a:pt x="5468" y="1251"/>
                    </a:lnTo>
                    <a:cubicBezTo>
                      <a:pt x="5470" y="1251"/>
                      <a:pt x="5470" y="1253"/>
                      <a:pt x="5471" y="1253"/>
                    </a:cubicBezTo>
                    <a:lnTo>
                      <a:pt x="5478" y="1253"/>
                    </a:lnTo>
                    <a:cubicBezTo>
                      <a:pt x="5481" y="1253"/>
                      <a:pt x="5486" y="1254"/>
                      <a:pt x="5490" y="1254"/>
                    </a:cubicBezTo>
                    <a:lnTo>
                      <a:pt x="5501" y="1254"/>
                    </a:lnTo>
                    <a:cubicBezTo>
                      <a:pt x="5508" y="1255"/>
                      <a:pt x="5517" y="1255"/>
                      <a:pt x="5524" y="1255"/>
                    </a:cubicBezTo>
                    <a:lnTo>
                      <a:pt x="5533" y="1255"/>
                    </a:lnTo>
                    <a:cubicBezTo>
                      <a:pt x="5545" y="1255"/>
                      <a:pt x="5557" y="1255"/>
                      <a:pt x="5570" y="1254"/>
                    </a:cubicBezTo>
                    <a:cubicBezTo>
                      <a:pt x="5576" y="1254"/>
                      <a:pt x="5582" y="1254"/>
                      <a:pt x="5587" y="1253"/>
                    </a:cubicBezTo>
                    <a:lnTo>
                      <a:pt x="5596" y="1251"/>
                    </a:lnTo>
                    <a:lnTo>
                      <a:pt x="5604" y="1251"/>
                    </a:lnTo>
                    <a:cubicBezTo>
                      <a:pt x="5607" y="1250"/>
                      <a:pt x="5610" y="1250"/>
                      <a:pt x="5612" y="1250"/>
                    </a:cubicBezTo>
                    <a:cubicBezTo>
                      <a:pt x="5623" y="1248"/>
                      <a:pt x="5633" y="1247"/>
                      <a:pt x="5643" y="1245"/>
                    </a:cubicBezTo>
                    <a:cubicBezTo>
                      <a:pt x="5648" y="1244"/>
                      <a:pt x="5651" y="1244"/>
                      <a:pt x="5654" y="1242"/>
                    </a:cubicBezTo>
                    <a:cubicBezTo>
                      <a:pt x="5664" y="1241"/>
                      <a:pt x="5673" y="1239"/>
                      <a:pt x="5682" y="1236"/>
                    </a:cubicBezTo>
                    <a:cubicBezTo>
                      <a:pt x="5685" y="1236"/>
                      <a:pt x="5689" y="1235"/>
                      <a:pt x="5692" y="1233"/>
                    </a:cubicBezTo>
                    <a:cubicBezTo>
                      <a:pt x="5696" y="1233"/>
                      <a:pt x="5699" y="1232"/>
                      <a:pt x="5704" y="1230"/>
                    </a:cubicBezTo>
                    <a:cubicBezTo>
                      <a:pt x="5708" y="1230"/>
                      <a:pt x="5713" y="1229"/>
                      <a:pt x="5716" y="1228"/>
                    </a:cubicBezTo>
                    <a:cubicBezTo>
                      <a:pt x="5720" y="1226"/>
                      <a:pt x="5723" y="1226"/>
                      <a:pt x="5726" y="1225"/>
                    </a:cubicBezTo>
                    <a:cubicBezTo>
                      <a:pt x="5733" y="1222"/>
                      <a:pt x="5741" y="1219"/>
                      <a:pt x="5748" y="1217"/>
                    </a:cubicBezTo>
                    <a:cubicBezTo>
                      <a:pt x="5752" y="1214"/>
                      <a:pt x="5758" y="1213"/>
                      <a:pt x="5763" y="1211"/>
                    </a:cubicBezTo>
                    <a:cubicBezTo>
                      <a:pt x="5764" y="1211"/>
                      <a:pt x="5766" y="1210"/>
                      <a:pt x="5767" y="1210"/>
                    </a:cubicBezTo>
                    <a:lnTo>
                      <a:pt x="5788" y="1201"/>
                    </a:lnTo>
                    <a:cubicBezTo>
                      <a:pt x="5794" y="1198"/>
                      <a:pt x="5799" y="1195"/>
                      <a:pt x="5805" y="1192"/>
                    </a:cubicBezTo>
                    <a:lnTo>
                      <a:pt x="5811" y="1189"/>
                    </a:lnTo>
                    <a:cubicBezTo>
                      <a:pt x="5819" y="1186"/>
                      <a:pt x="5826" y="1182"/>
                      <a:pt x="5833" y="1179"/>
                    </a:cubicBezTo>
                    <a:cubicBezTo>
                      <a:pt x="5844" y="1173"/>
                      <a:pt x="5854" y="1166"/>
                      <a:pt x="5866" y="1160"/>
                    </a:cubicBezTo>
                    <a:cubicBezTo>
                      <a:pt x="5867" y="1158"/>
                      <a:pt x="5870" y="1157"/>
                      <a:pt x="5873" y="1154"/>
                    </a:cubicBezTo>
                    <a:lnTo>
                      <a:pt x="5882" y="1149"/>
                    </a:lnTo>
                    <a:cubicBezTo>
                      <a:pt x="5883" y="1148"/>
                      <a:pt x="5886" y="1147"/>
                      <a:pt x="5888" y="1145"/>
                    </a:cubicBezTo>
                    <a:cubicBezTo>
                      <a:pt x="5889" y="1144"/>
                      <a:pt x="5892" y="1142"/>
                      <a:pt x="5895" y="1141"/>
                    </a:cubicBezTo>
                    <a:lnTo>
                      <a:pt x="5907" y="1132"/>
                    </a:lnTo>
                    <a:cubicBezTo>
                      <a:pt x="5911" y="1129"/>
                      <a:pt x="5916" y="1124"/>
                      <a:pt x="5920" y="1121"/>
                    </a:cubicBezTo>
                    <a:cubicBezTo>
                      <a:pt x="5922" y="1120"/>
                      <a:pt x="5923" y="1119"/>
                      <a:pt x="5926" y="1117"/>
                    </a:cubicBezTo>
                    <a:cubicBezTo>
                      <a:pt x="5928" y="1116"/>
                      <a:pt x="5929" y="1114"/>
                      <a:pt x="5931" y="1113"/>
                    </a:cubicBezTo>
                    <a:lnTo>
                      <a:pt x="5938" y="1107"/>
                    </a:lnTo>
                    <a:cubicBezTo>
                      <a:pt x="5942" y="1104"/>
                      <a:pt x="5945" y="1101"/>
                      <a:pt x="5948" y="1098"/>
                    </a:cubicBezTo>
                    <a:cubicBezTo>
                      <a:pt x="5951" y="1095"/>
                      <a:pt x="5954" y="1093"/>
                      <a:pt x="5956" y="1091"/>
                    </a:cubicBezTo>
                    <a:cubicBezTo>
                      <a:pt x="5959" y="1089"/>
                      <a:pt x="5960" y="1088"/>
                      <a:pt x="5963" y="1085"/>
                    </a:cubicBezTo>
                    <a:cubicBezTo>
                      <a:pt x="5970" y="1077"/>
                      <a:pt x="5978" y="1070"/>
                      <a:pt x="5985" y="1063"/>
                    </a:cubicBezTo>
                    <a:cubicBezTo>
                      <a:pt x="5987" y="1061"/>
                      <a:pt x="5989" y="1060"/>
                      <a:pt x="5991" y="1058"/>
                    </a:cubicBezTo>
                    <a:cubicBezTo>
                      <a:pt x="5992" y="1057"/>
                      <a:pt x="5994" y="1054"/>
                      <a:pt x="5995" y="1052"/>
                    </a:cubicBezTo>
                    <a:cubicBezTo>
                      <a:pt x="5997" y="1051"/>
                      <a:pt x="5998" y="1049"/>
                      <a:pt x="6000" y="1048"/>
                    </a:cubicBezTo>
                    <a:cubicBezTo>
                      <a:pt x="6001" y="1046"/>
                      <a:pt x="6003" y="1045"/>
                      <a:pt x="6003" y="1043"/>
                    </a:cubicBezTo>
                    <a:cubicBezTo>
                      <a:pt x="6007" y="1038"/>
                      <a:pt x="6012" y="1033"/>
                      <a:pt x="6016" y="1029"/>
                    </a:cubicBezTo>
                    <a:lnTo>
                      <a:pt x="6020" y="1023"/>
                    </a:lnTo>
                    <a:cubicBezTo>
                      <a:pt x="6022" y="1021"/>
                      <a:pt x="6023" y="1018"/>
                      <a:pt x="6025" y="1017"/>
                    </a:cubicBezTo>
                    <a:cubicBezTo>
                      <a:pt x="6028" y="1014"/>
                      <a:pt x="6029" y="1012"/>
                      <a:pt x="6031" y="1010"/>
                    </a:cubicBezTo>
                    <a:cubicBezTo>
                      <a:pt x="6031" y="1010"/>
                      <a:pt x="6032" y="1008"/>
                      <a:pt x="6032" y="1008"/>
                    </a:cubicBezTo>
                    <a:cubicBezTo>
                      <a:pt x="6034" y="1005"/>
                      <a:pt x="6035" y="1004"/>
                      <a:pt x="6038" y="1001"/>
                    </a:cubicBezTo>
                    <a:cubicBezTo>
                      <a:pt x="6040" y="999"/>
                      <a:pt x="6041" y="996"/>
                      <a:pt x="6042" y="995"/>
                    </a:cubicBezTo>
                    <a:cubicBezTo>
                      <a:pt x="6042" y="993"/>
                      <a:pt x="6044" y="992"/>
                      <a:pt x="6045" y="990"/>
                    </a:cubicBezTo>
                    <a:lnTo>
                      <a:pt x="6050" y="985"/>
                    </a:lnTo>
                    <a:cubicBezTo>
                      <a:pt x="6051" y="982"/>
                      <a:pt x="6053" y="979"/>
                      <a:pt x="6054" y="976"/>
                    </a:cubicBezTo>
                    <a:cubicBezTo>
                      <a:pt x="6057" y="971"/>
                      <a:pt x="6060" y="967"/>
                      <a:pt x="6063" y="962"/>
                    </a:cubicBezTo>
                    <a:cubicBezTo>
                      <a:pt x="6065" y="961"/>
                      <a:pt x="6066" y="958"/>
                      <a:pt x="6068" y="957"/>
                    </a:cubicBezTo>
                    <a:cubicBezTo>
                      <a:pt x="6069" y="954"/>
                      <a:pt x="6070" y="952"/>
                      <a:pt x="6070" y="951"/>
                    </a:cubicBezTo>
                    <a:cubicBezTo>
                      <a:pt x="6072" y="948"/>
                      <a:pt x="6073" y="945"/>
                      <a:pt x="6076" y="942"/>
                    </a:cubicBezTo>
                    <a:cubicBezTo>
                      <a:pt x="6076" y="942"/>
                      <a:pt x="6076" y="942"/>
                      <a:pt x="6076" y="940"/>
                    </a:cubicBezTo>
                    <a:cubicBezTo>
                      <a:pt x="6078" y="937"/>
                      <a:pt x="6081" y="934"/>
                      <a:pt x="6082" y="932"/>
                    </a:cubicBezTo>
                    <a:cubicBezTo>
                      <a:pt x="6085" y="926"/>
                      <a:pt x="6088" y="920"/>
                      <a:pt x="6091" y="914"/>
                    </a:cubicBezTo>
                    <a:cubicBezTo>
                      <a:pt x="6091" y="912"/>
                      <a:pt x="6093" y="911"/>
                      <a:pt x="6094" y="909"/>
                    </a:cubicBezTo>
                    <a:cubicBezTo>
                      <a:pt x="6098" y="901"/>
                      <a:pt x="6103" y="890"/>
                      <a:pt x="6107" y="881"/>
                    </a:cubicBezTo>
                    <a:cubicBezTo>
                      <a:pt x="6109" y="876"/>
                      <a:pt x="6112" y="870"/>
                      <a:pt x="6113" y="865"/>
                    </a:cubicBezTo>
                    <a:cubicBezTo>
                      <a:pt x="6118" y="853"/>
                      <a:pt x="6122" y="840"/>
                      <a:pt x="6126" y="828"/>
                    </a:cubicBezTo>
                    <a:cubicBezTo>
                      <a:pt x="6128" y="825"/>
                      <a:pt x="6128" y="823"/>
                      <a:pt x="6129" y="821"/>
                    </a:cubicBezTo>
                    <a:cubicBezTo>
                      <a:pt x="6129" y="818"/>
                      <a:pt x="6131" y="817"/>
                      <a:pt x="6131" y="814"/>
                    </a:cubicBezTo>
                    <a:cubicBezTo>
                      <a:pt x="6132" y="811"/>
                      <a:pt x="6132" y="809"/>
                      <a:pt x="6134" y="808"/>
                    </a:cubicBezTo>
                    <a:cubicBezTo>
                      <a:pt x="6135" y="799"/>
                      <a:pt x="6138" y="790"/>
                      <a:pt x="6140" y="781"/>
                    </a:cubicBezTo>
                    <a:cubicBezTo>
                      <a:pt x="6141" y="778"/>
                      <a:pt x="6143" y="774"/>
                      <a:pt x="6143" y="771"/>
                    </a:cubicBezTo>
                    <a:cubicBezTo>
                      <a:pt x="6143" y="770"/>
                      <a:pt x="6144" y="767"/>
                      <a:pt x="6144" y="765"/>
                    </a:cubicBezTo>
                    <a:cubicBezTo>
                      <a:pt x="6144" y="762"/>
                      <a:pt x="6146" y="761"/>
                      <a:pt x="6146" y="758"/>
                    </a:cubicBezTo>
                    <a:cubicBezTo>
                      <a:pt x="6146" y="758"/>
                      <a:pt x="6146" y="756"/>
                      <a:pt x="6146" y="756"/>
                    </a:cubicBezTo>
                    <a:lnTo>
                      <a:pt x="6148" y="744"/>
                    </a:lnTo>
                    <a:cubicBezTo>
                      <a:pt x="6148" y="743"/>
                      <a:pt x="6148" y="740"/>
                      <a:pt x="6150" y="739"/>
                    </a:cubicBezTo>
                    <a:cubicBezTo>
                      <a:pt x="6150" y="737"/>
                      <a:pt x="6150" y="737"/>
                      <a:pt x="6150" y="736"/>
                    </a:cubicBezTo>
                    <a:cubicBezTo>
                      <a:pt x="6150" y="733"/>
                      <a:pt x="6151" y="728"/>
                      <a:pt x="6151" y="725"/>
                    </a:cubicBezTo>
                    <a:cubicBezTo>
                      <a:pt x="6151" y="722"/>
                      <a:pt x="6153" y="719"/>
                      <a:pt x="6153" y="718"/>
                    </a:cubicBezTo>
                    <a:lnTo>
                      <a:pt x="6153" y="716"/>
                    </a:lnTo>
                    <a:cubicBezTo>
                      <a:pt x="6153" y="714"/>
                      <a:pt x="6153" y="711"/>
                      <a:pt x="6154" y="708"/>
                    </a:cubicBezTo>
                    <a:cubicBezTo>
                      <a:pt x="6154" y="700"/>
                      <a:pt x="6156" y="693"/>
                      <a:pt x="6156" y="684"/>
                    </a:cubicBezTo>
                    <a:lnTo>
                      <a:pt x="6156" y="681"/>
                    </a:lnTo>
                    <a:cubicBezTo>
                      <a:pt x="6157" y="669"/>
                      <a:pt x="6157" y="658"/>
                      <a:pt x="6159" y="646"/>
                    </a:cubicBezTo>
                    <a:lnTo>
                      <a:pt x="6159" y="636"/>
                    </a:lnTo>
                    <a:lnTo>
                      <a:pt x="6159" y="630"/>
                    </a:lnTo>
                    <a:lnTo>
                      <a:pt x="6159" y="624"/>
                    </a:lnTo>
                    <a:lnTo>
                      <a:pt x="6159" y="613"/>
                    </a:lnTo>
                    <a:cubicBezTo>
                      <a:pt x="6157" y="602"/>
                      <a:pt x="6157" y="588"/>
                      <a:pt x="6156" y="575"/>
                    </a:cubicBezTo>
                    <a:cubicBezTo>
                      <a:pt x="6156" y="574"/>
                      <a:pt x="6156" y="571"/>
                      <a:pt x="6156" y="569"/>
                    </a:cubicBezTo>
                    <a:cubicBezTo>
                      <a:pt x="6156" y="566"/>
                      <a:pt x="6156" y="565"/>
                      <a:pt x="6154" y="562"/>
                    </a:cubicBezTo>
                    <a:cubicBezTo>
                      <a:pt x="6154" y="560"/>
                      <a:pt x="6154" y="557"/>
                      <a:pt x="6154" y="556"/>
                    </a:cubicBezTo>
                    <a:cubicBezTo>
                      <a:pt x="6154" y="555"/>
                      <a:pt x="6154" y="553"/>
                      <a:pt x="6154" y="553"/>
                    </a:cubicBezTo>
                    <a:cubicBezTo>
                      <a:pt x="6153" y="549"/>
                      <a:pt x="6153" y="546"/>
                      <a:pt x="6153" y="543"/>
                    </a:cubicBezTo>
                    <a:cubicBezTo>
                      <a:pt x="6151" y="540"/>
                      <a:pt x="6151" y="537"/>
                      <a:pt x="6151" y="535"/>
                    </a:cubicBezTo>
                    <a:cubicBezTo>
                      <a:pt x="6151" y="534"/>
                      <a:pt x="6151" y="534"/>
                      <a:pt x="6151" y="532"/>
                    </a:cubicBezTo>
                    <a:cubicBezTo>
                      <a:pt x="6150" y="529"/>
                      <a:pt x="6150" y="525"/>
                      <a:pt x="6148" y="522"/>
                    </a:cubicBezTo>
                    <a:cubicBezTo>
                      <a:pt x="6148" y="519"/>
                      <a:pt x="6148" y="518"/>
                      <a:pt x="6148" y="515"/>
                    </a:cubicBezTo>
                    <a:lnTo>
                      <a:pt x="6147" y="515"/>
                    </a:lnTo>
                    <a:lnTo>
                      <a:pt x="6146" y="501"/>
                    </a:lnTo>
                    <a:cubicBezTo>
                      <a:pt x="6146" y="500"/>
                      <a:pt x="6144" y="497"/>
                      <a:pt x="6144" y="496"/>
                    </a:cubicBezTo>
                    <a:cubicBezTo>
                      <a:pt x="6144" y="493"/>
                      <a:pt x="6143" y="491"/>
                      <a:pt x="6143" y="488"/>
                    </a:cubicBezTo>
                    <a:cubicBezTo>
                      <a:pt x="6143" y="488"/>
                      <a:pt x="6143" y="487"/>
                      <a:pt x="6141" y="485"/>
                    </a:cubicBezTo>
                    <a:cubicBezTo>
                      <a:pt x="6141" y="482"/>
                      <a:pt x="6140" y="479"/>
                      <a:pt x="6140" y="475"/>
                    </a:cubicBezTo>
                    <a:cubicBezTo>
                      <a:pt x="6140" y="475"/>
                      <a:pt x="6138" y="475"/>
                      <a:pt x="6138" y="474"/>
                    </a:cubicBezTo>
                    <a:cubicBezTo>
                      <a:pt x="6138" y="471"/>
                      <a:pt x="6137" y="466"/>
                      <a:pt x="6135" y="463"/>
                    </a:cubicBezTo>
                    <a:cubicBezTo>
                      <a:pt x="6135" y="460"/>
                      <a:pt x="6135" y="457"/>
                      <a:pt x="6134" y="456"/>
                    </a:cubicBezTo>
                    <a:cubicBezTo>
                      <a:pt x="6134" y="454"/>
                      <a:pt x="6132" y="451"/>
                      <a:pt x="6132" y="450"/>
                    </a:cubicBezTo>
                    <a:cubicBezTo>
                      <a:pt x="6131" y="447"/>
                      <a:pt x="6131" y="446"/>
                      <a:pt x="6129" y="443"/>
                    </a:cubicBezTo>
                    <a:cubicBezTo>
                      <a:pt x="6129" y="441"/>
                      <a:pt x="6129" y="441"/>
                      <a:pt x="6129" y="440"/>
                    </a:cubicBezTo>
                    <a:lnTo>
                      <a:pt x="6125" y="429"/>
                    </a:lnTo>
                    <a:cubicBezTo>
                      <a:pt x="6125" y="428"/>
                      <a:pt x="6123" y="426"/>
                      <a:pt x="6123" y="423"/>
                    </a:cubicBezTo>
                    <a:lnTo>
                      <a:pt x="6121" y="418"/>
                    </a:lnTo>
                    <a:cubicBezTo>
                      <a:pt x="6121" y="416"/>
                      <a:pt x="6121" y="415"/>
                      <a:pt x="6121" y="415"/>
                    </a:cubicBezTo>
                    <a:cubicBezTo>
                      <a:pt x="6119" y="412"/>
                      <a:pt x="6118" y="407"/>
                      <a:pt x="6116" y="404"/>
                    </a:cubicBezTo>
                    <a:cubicBezTo>
                      <a:pt x="6116" y="404"/>
                      <a:pt x="6116" y="403"/>
                      <a:pt x="6116" y="403"/>
                    </a:cubicBezTo>
                    <a:cubicBezTo>
                      <a:pt x="6022" y="161"/>
                      <a:pt x="5791" y="4"/>
                      <a:pt x="5531" y="4"/>
                    </a:cubicBezTo>
                    <a:lnTo>
                      <a:pt x="5526" y="4"/>
                    </a:lnTo>
                    <a:lnTo>
                      <a:pt x="5526" y="1"/>
                    </a:lnTo>
                    <a:close/>
                    <a:moveTo>
                      <a:pt x="894" y="2918"/>
                    </a:moveTo>
                    <a:cubicBezTo>
                      <a:pt x="960" y="2918"/>
                      <a:pt x="1015" y="2971"/>
                      <a:pt x="1015" y="3039"/>
                    </a:cubicBezTo>
                    <a:cubicBezTo>
                      <a:pt x="1015" y="3107"/>
                      <a:pt x="962" y="3161"/>
                      <a:pt x="894" y="3161"/>
                    </a:cubicBezTo>
                    <a:lnTo>
                      <a:pt x="360" y="3161"/>
                    </a:lnTo>
                    <a:cubicBezTo>
                      <a:pt x="293" y="3161"/>
                      <a:pt x="239" y="3107"/>
                      <a:pt x="239" y="3039"/>
                    </a:cubicBezTo>
                    <a:cubicBezTo>
                      <a:pt x="239" y="2971"/>
                      <a:pt x="293" y="2918"/>
                      <a:pt x="360" y="2918"/>
                    </a:cubicBezTo>
                    <a:close/>
                    <a:moveTo>
                      <a:pt x="4163" y="2918"/>
                    </a:moveTo>
                    <a:cubicBezTo>
                      <a:pt x="4231" y="2918"/>
                      <a:pt x="4286" y="2971"/>
                      <a:pt x="4286" y="3039"/>
                    </a:cubicBezTo>
                    <a:cubicBezTo>
                      <a:pt x="4286" y="3107"/>
                      <a:pt x="4231" y="3161"/>
                      <a:pt x="4163" y="3161"/>
                    </a:cubicBezTo>
                    <a:lnTo>
                      <a:pt x="3630" y="3161"/>
                    </a:lnTo>
                    <a:cubicBezTo>
                      <a:pt x="3563" y="3161"/>
                      <a:pt x="3508" y="3107"/>
                      <a:pt x="3508" y="3039"/>
                    </a:cubicBezTo>
                    <a:cubicBezTo>
                      <a:pt x="3510" y="2971"/>
                      <a:pt x="3563" y="2918"/>
                      <a:pt x="3630" y="2918"/>
                    </a:cubicBezTo>
                    <a:close/>
                    <a:moveTo>
                      <a:pt x="7434" y="2918"/>
                    </a:moveTo>
                    <a:cubicBezTo>
                      <a:pt x="7502" y="2918"/>
                      <a:pt x="7556" y="2971"/>
                      <a:pt x="7556" y="3039"/>
                    </a:cubicBezTo>
                    <a:cubicBezTo>
                      <a:pt x="7556" y="3107"/>
                      <a:pt x="7502" y="3161"/>
                      <a:pt x="7434" y="3161"/>
                    </a:cubicBezTo>
                    <a:lnTo>
                      <a:pt x="6901" y="3161"/>
                    </a:lnTo>
                    <a:cubicBezTo>
                      <a:pt x="6833" y="3161"/>
                      <a:pt x="6779" y="3107"/>
                      <a:pt x="6779" y="3039"/>
                    </a:cubicBezTo>
                    <a:cubicBezTo>
                      <a:pt x="6779" y="2971"/>
                      <a:pt x="6833" y="2918"/>
                      <a:pt x="6901" y="2918"/>
                    </a:cubicBezTo>
                    <a:close/>
                    <a:moveTo>
                      <a:pt x="620" y="2411"/>
                    </a:moveTo>
                    <a:cubicBezTo>
                      <a:pt x="366" y="2414"/>
                      <a:pt x="136" y="2572"/>
                      <a:pt x="43" y="2811"/>
                    </a:cubicBezTo>
                    <a:cubicBezTo>
                      <a:pt x="43" y="2811"/>
                      <a:pt x="43" y="2811"/>
                      <a:pt x="43" y="2812"/>
                    </a:cubicBezTo>
                    <a:cubicBezTo>
                      <a:pt x="43" y="2814"/>
                      <a:pt x="42" y="2815"/>
                      <a:pt x="42" y="2816"/>
                    </a:cubicBezTo>
                    <a:cubicBezTo>
                      <a:pt x="39" y="2824"/>
                      <a:pt x="37" y="2830"/>
                      <a:pt x="34" y="2837"/>
                    </a:cubicBezTo>
                    <a:cubicBezTo>
                      <a:pt x="33" y="2839"/>
                      <a:pt x="33" y="2840"/>
                      <a:pt x="33" y="2841"/>
                    </a:cubicBezTo>
                    <a:cubicBezTo>
                      <a:pt x="31" y="2844"/>
                      <a:pt x="30" y="2847"/>
                      <a:pt x="30" y="2850"/>
                    </a:cubicBezTo>
                    <a:cubicBezTo>
                      <a:pt x="30" y="2850"/>
                      <a:pt x="30" y="2852"/>
                      <a:pt x="28" y="2852"/>
                    </a:cubicBezTo>
                    <a:cubicBezTo>
                      <a:pt x="28" y="2855"/>
                      <a:pt x="27" y="2858"/>
                      <a:pt x="25" y="2862"/>
                    </a:cubicBezTo>
                    <a:cubicBezTo>
                      <a:pt x="25" y="2867"/>
                      <a:pt x="24" y="2869"/>
                      <a:pt x="22" y="2874"/>
                    </a:cubicBezTo>
                    <a:cubicBezTo>
                      <a:pt x="22" y="2874"/>
                      <a:pt x="22" y="2875"/>
                      <a:pt x="22" y="2875"/>
                    </a:cubicBezTo>
                    <a:cubicBezTo>
                      <a:pt x="21" y="2878"/>
                      <a:pt x="21" y="2881"/>
                      <a:pt x="19" y="2884"/>
                    </a:cubicBezTo>
                    <a:cubicBezTo>
                      <a:pt x="19" y="2886"/>
                      <a:pt x="19" y="2887"/>
                      <a:pt x="18" y="2890"/>
                    </a:cubicBezTo>
                    <a:cubicBezTo>
                      <a:pt x="18" y="2890"/>
                      <a:pt x="18" y="2892"/>
                      <a:pt x="18" y="2893"/>
                    </a:cubicBezTo>
                    <a:cubicBezTo>
                      <a:pt x="17" y="2900"/>
                      <a:pt x="15" y="2908"/>
                      <a:pt x="12" y="2915"/>
                    </a:cubicBezTo>
                    <a:cubicBezTo>
                      <a:pt x="12" y="2918"/>
                      <a:pt x="12" y="2921"/>
                      <a:pt x="11" y="2922"/>
                    </a:cubicBezTo>
                    <a:cubicBezTo>
                      <a:pt x="11" y="2924"/>
                      <a:pt x="11" y="2925"/>
                      <a:pt x="11" y="2928"/>
                    </a:cubicBezTo>
                    <a:cubicBezTo>
                      <a:pt x="11" y="2928"/>
                      <a:pt x="9" y="2930"/>
                      <a:pt x="9" y="2930"/>
                    </a:cubicBezTo>
                    <a:cubicBezTo>
                      <a:pt x="8" y="2939"/>
                      <a:pt x="6" y="2948"/>
                      <a:pt x="6" y="2956"/>
                    </a:cubicBezTo>
                    <a:cubicBezTo>
                      <a:pt x="6" y="2956"/>
                      <a:pt x="6" y="2956"/>
                      <a:pt x="5" y="2958"/>
                    </a:cubicBezTo>
                    <a:lnTo>
                      <a:pt x="5" y="2968"/>
                    </a:lnTo>
                    <a:cubicBezTo>
                      <a:pt x="2" y="2989"/>
                      <a:pt x="0" y="3011"/>
                      <a:pt x="0" y="3031"/>
                    </a:cubicBezTo>
                    <a:lnTo>
                      <a:pt x="0" y="3036"/>
                    </a:lnTo>
                    <a:lnTo>
                      <a:pt x="0" y="3039"/>
                    </a:lnTo>
                    <a:lnTo>
                      <a:pt x="0" y="3045"/>
                    </a:lnTo>
                    <a:lnTo>
                      <a:pt x="0" y="3056"/>
                    </a:lnTo>
                    <a:lnTo>
                      <a:pt x="0" y="3061"/>
                    </a:lnTo>
                    <a:cubicBezTo>
                      <a:pt x="0" y="3064"/>
                      <a:pt x="0" y="3067"/>
                      <a:pt x="0" y="3068"/>
                    </a:cubicBezTo>
                    <a:cubicBezTo>
                      <a:pt x="0" y="3076"/>
                      <a:pt x="2" y="3083"/>
                      <a:pt x="2" y="3090"/>
                    </a:cubicBezTo>
                    <a:cubicBezTo>
                      <a:pt x="2" y="3092"/>
                      <a:pt x="2" y="3093"/>
                      <a:pt x="2" y="3095"/>
                    </a:cubicBezTo>
                    <a:cubicBezTo>
                      <a:pt x="3" y="3098"/>
                      <a:pt x="3" y="3101"/>
                      <a:pt x="3" y="3102"/>
                    </a:cubicBezTo>
                    <a:cubicBezTo>
                      <a:pt x="3" y="3105"/>
                      <a:pt x="3" y="3108"/>
                      <a:pt x="3" y="3110"/>
                    </a:cubicBezTo>
                    <a:cubicBezTo>
                      <a:pt x="5" y="3111"/>
                      <a:pt x="5" y="3112"/>
                      <a:pt x="5" y="3115"/>
                    </a:cubicBezTo>
                    <a:cubicBezTo>
                      <a:pt x="5" y="3118"/>
                      <a:pt x="5" y="3121"/>
                      <a:pt x="6" y="3124"/>
                    </a:cubicBezTo>
                    <a:cubicBezTo>
                      <a:pt x="6" y="3126"/>
                      <a:pt x="6" y="3127"/>
                      <a:pt x="6" y="3129"/>
                    </a:cubicBezTo>
                    <a:cubicBezTo>
                      <a:pt x="8" y="3130"/>
                      <a:pt x="8" y="3133"/>
                      <a:pt x="8" y="3135"/>
                    </a:cubicBezTo>
                    <a:cubicBezTo>
                      <a:pt x="8" y="3137"/>
                      <a:pt x="9" y="3140"/>
                      <a:pt x="9" y="3143"/>
                    </a:cubicBezTo>
                    <a:cubicBezTo>
                      <a:pt x="9" y="3146"/>
                      <a:pt x="9" y="3149"/>
                      <a:pt x="11" y="3151"/>
                    </a:cubicBezTo>
                    <a:cubicBezTo>
                      <a:pt x="11" y="3152"/>
                      <a:pt x="11" y="3152"/>
                      <a:pt x="11" y="3154"/>
                    </a:cubicBezTo>
                    <a:cubicBezTo>
                      <a:pt x="12" y="3157"/>
                      <a:pt x="12" y="3160"/>
                      <a:pt x="14" y="3164"/>
                    </a:cubicBezTo>
                    <a:cubicBezTo>
                      <a:pt x="14" y="3164"/>
                      <a:pt x="14" y="3165"/>
                      <a:pt x="14" y="3165"/>
                    </a:cubicBezTo>
                    <a:cubicBezTo>
                      <a:pt x="14" y="3168"/>
                      <a:pt x="15" y="3171"/>
                      <a:pt x="15" y="3173"/>
                    </a:cubicBezTo>
                    <a:cubicBezTo>
                      <a:pt x="15" y="3176"/>
                      <a:pt x="17" y="3179"/>
                      <a:pt x="17" y="3182"/>
                    </a:cubicBezTo>
                    <a:lnTo>
                      <a:pt x="19" y="3191"/>
                    </a:lnTo>
                    <a:cubicBezTo>
                      <a:pt x="19" y="3192"/>
                      <a:pt x="19" y="3193"/>
                      <a:pt x="19" y="3193"/>
                    </a:cubicBezTo>
                    <a:cubicBezTo>
                      <a:pt x="21" y="3198"/>
                      <a:pt x="22" y="3201"/>
                      <a:pt x="22" y="3204"/>
                    </a:cubicBezTo>
                    <a:cubicBezTo>
                      <a:pt x="22" y="3205"/>
                      <a:pt x="24" y="3207"/>
                      <a:pt x="24" y="3208"/>
                    </a:cubicBezTo>
                    <a:cubicBezTo>
                      <a:pt x="24" y="3211"/>
                      <a:pt x="25" y="3213"/>
                      <a:pt x="25" y="3216"/>
                    </a:cubicBezTo>
                    <a:cubicBezTo>
                      <a:pt x="27" y="3217"/>
                      <a:pt x="27" y="3220"/>
                      <a:pt x="28" y="3221"/>
                    </a:cubicBezTo>
                    <a:lnTo>
                      <a:pt x="30" y="3229"/>
                    </a:lnTo>
                    <a:cubicBezTo>
                      <a:pt x="31" y="3232"/>
                      <a:pt x="31" y="3235"/>
                      <a:pt x="33" y="3236"/>
                    </a:cubicBezTo>
                    <a:cubicBezTo>
                      <a:pt x="33" y="3238"/>
                      <a:pt x="33" y="3239"/>
                      <a:pt x="34" y="3239"/>
                    </a:cubicBezTo>
                    <a:cubicBezTo>
                      <a:pt x="34" y="3244"/>
                      <a:pt x="36" y="3246"/>
                      <a:pt x="37" y="3251"/>
                    </a:cubicBezTo>
                    <a:cubicBezTo>
                      <a:pt x="37" y="3251"/>
                      <a:pt x="37" y="3251"/>
                      <a:pt x="39" y="3252"/>
                    </a:cubicBezTo>
                    <a:cubicBezTo>
                      <a:pt x="40" y="3258"/>
                      <a:pt x="43" y="3266"/>
                      <a:pt x="46" y="3273"/>
                    </a:cubicBezTo>
                    <a:cubicBezTo>
                      <a:pt x="47" y="3276"/>
                      <a:pt x="49" y="3279"/>
                      <a:pt x="49" y="3280"/>
                    </a:cubicBezTo>
                    <a:cubicBezTo>
                      <a:pt x="50" y="3282"/>
                      <a:pt x="50" y="3282"/>
                      <a:pt x="50" y="3282"/>
                    </a:cubicBezTo>
                    <a:cubicBezTo>
                      <a:pt x="52" y="3285"/>
                      <a:pt x="52" y="3286"/>
                      <a:pt x="53" y="3289"/>
                    </a:cubicBezTo>
                    <a:cubicBezTo>
                      <a:pt x="55" y="3294"/>
                      <a:pt x="56" y="3297"/>
                      <a:pt x="59" y="3301"/>
                    </a:cubicBezTo>
                    <a:cubicBezTo>
                      <a:pt x="59" y="3301"/>
                      <a:pt x="59" y="3301"/>
                      <a:pt x="59" y="3302"/>
                    </a:cubicBezTo>
                    <a:cubicBezTo>
                      <a:pt x="61" y="3305"/>
                      <a:pt x="62" y="3308"/>
                      <a:pt x="64" y="3311"/>
                    </a:cubicBezTo>
                    <a:cubicBezTo>
                      <a:pt x="65" y="3313"/>
                      <a:pt x="65" y="3316"/>
                      <a:pt x="67" y="3317"/>
                    </a:cubicBezTo>
                    <a:cubicBezTo>
                      <a:pt x="68" y="3319"/>
                      <a:pt x="68" y="3320"/>
                      <a:pt x="70" y="3322"/>
                    </a:cubicBezTo>
                    <a:cubicBezTo>
                      <a:pt x="70" y="3323"/>
                      <a:pt x="71" y="3326"/>
                      <a:pt x="72" y="3327"/>
                    </a:cubicBezTo>
                    <a:cubicBezTo>
                      <a:pt x="74" y="3330"/>
                      <a:pt x="75" y="3332"/>
                      <a:pt x="77" y="3335"/>
                    </a:cubicBezTo>
                    <a:lnTo>
                      <a:pt x="78" y="3339"/>
                    </a:lnTo>
                    <a:cubicBezTo>
                      <a:pt x="80" y="3342"/>
                      <a:pt x="81" y="3347"/>
                      <a:pt x="84" y="3350"/>
                    </a:cubicBezTo>
                    <a:cubicBezTo>
                      <a:pt x="86" y="3352"/>
                      <a:pt x="87" y="3355"/>
                      <a:pt x="89" y="3358"/>
                    </a:cubicBezTo>
                    <a:cubicBezTo>
                      <a:pt x="90" y="3360"/>
                      <a:pt x="92" y="3363"/>
                      <a:pt x="93" y="3364"/>
                    </a:cubicBezTo>
                    <a:cubicBezTo>
                      <a:pt x="95" y="3366"/>
                      <a:pt x="96" y="3369"/>
                      <a:pt x="96" y="3370"/>
                    </a:cubicBezTo>
                    <a:cubicBezTo>
                      <a:pt x="97" y="3372"/>
                      <a:pt x="97" y="3373"/>
                      <a:pt x="99" y="3375"/>
                    </a:cubicBezTo>
                    <a:cubicBezTo>
                      <a:pt x="103" y="3380"/>
                      <a:pt x="106" y="3386"/>
                      <a:pt x="111" y="3392"/>
                    </a:cubicBezTo>
                    <a:lnTo>
                      <a:pt x="115" y="3400"/>
                    </a:lnTo>
                    <a:cubicBezTo>
                      <a:pt x="117" y="3401"/>
                      <a:pt x="117" y="3401"/>
                      <a:pt x="118" y="3403"/>
                    </a:cubicBezTo>
                    <a:cubicBezTo>
                      <a:pt x="120" y="3406"/>
                      <a:pt x="121" y="3407"/>
                      <a:pt x="123" y="3408"/>
                    </a:cubicBezTo>
                    <a:cubicBezTo>
                      <a:pt x="124" y="3411"/>
                      <a:pt x="125" y="3414"/>
                      <a:pt x="128" y="3417"/>
                    </a:cubicBezTo>
                    <a:cubicBezTo>
                      <a:pt x="128" y="3417"/>
                      <a:pt x="130" y="3419"/>
                      <a:pt x="130" y="3419"/>
                    </a:cubicBezTo>
                    <a:cubicBezTo>
                      <a:pt x="131" y="3420"/>
                      <a:pt x="133" y="3423"/>
                      <a:pt x="134" y="3425"/>
                    </a:cubicBezTo>
                    <a:cubicBezTo>
                      <a:pt x="136" y="3428"/>
                      <a:pt x="139" y="3429"/>
                      <a:pt x="140" y="3431"/>
                    </a:cubicBezTo>
                    <a:lnTo>
                      <a:pt x="145" y="3436"/>
                    </a:lnTo>
                    <a:cubicBezTo>
                      <a:pt x="145" y="3438"/>
                      <a:pt x="146" y="3439"/>
                      <a:pt x="146" y="3439"/>
                    </a:cubicBezTo>
                    <a:cubicBezTo>
                      <a:pt x="149" y="3442"/>
                      <a:pt x="151" y="3445"/>
                      <a:pt x="153" y="3447"/>
                    </a:cubicBezTo>
                    <a:cubicBezTo>
                      <a:pt x="153" y="3448"/>
                      <a:pt x="155" y="3450"/>
                      <a:pt x="156" y="3451"/>
                    </a:cubicBezTo>
                    <a:cubicBezTo>
                      <a:pt x="158" y="3453"/>
                      <a:pt x="159" y="3454"/>
                      <a:pt x="161" y="3456"/>
                    </a:cubicBezTo>
                    <a:cubicBezTo>
                      <a:pt x="162" y="3459"/>
                      <a:pt x="164" y="3460"/>
                      <a:pt x="165" y="3461"/>
                    </a:cubicBezTo>
                    <a:cubicBezTo>
                      <a:pt x="167" y="3463"/>
                      <a:pt x="168" y="3464"/>
                      <a:pt x="170" y="3466"/>
                    </a:cubicBezTo>
                    <a:cubicBezTo>
                      <a:pt x="171" y="3469"/>
                      <a:pt x="174" y="3470"/>
                      <a:pt x="176" y="3472"/>
                    </a:cubicBezTo>
                    <a:lnTo>
                      <a:pt x="177" y="3473"/>
                    </a:lnTo>
                    <a:lnTo>
                      <a:pt x="181" y="3479"/>
                    </a:lnTo>
                    <a:cubicBezTo>
                      <a:pt x="184" y="3481"/>
                      <a:pt x="186" y="3484"/>
                      <a:pt x="189" y="3487"/>
                    </a:cubicBezTo>
                    <a:cubicBezTo>
                      <a:pt x="192" y="3488"/>
                      <a:pt x="193" y="3489"/>
                      <a:pt x="195" y="3492"/>
                    </a:cubicBezTo>
                    <a:lnTo>
                      <a:pt x="198" y="3494"/>
                    </a:lnTo>
                    <a:cubicBezTo>
                      <a:pt x="201" y="3497"/>
                      <a:pt x="202" y="3500"/>
                      <a:pt x="205" y="3501"/>
                    </a:cubicBezTo>
                    <a:lnTo>
                      <a:pt x="206" y="3503"/>
                    </a:lnTo>
                    <a:cubicBezTo>
                      <a:pt x="209" y="3506"/>
                      <a:pt x="212" y="3507"/>
                      <a:pt x="215" y="3510"/>
                    </a:cubicBezTo>
                    <a:lnTo>
                      <a:pt x="221" y="3516"/>
                    </a:lnTo>
                    <a:lnTo>
                      <a:pt x="230" y="3523"/>
                    </a:lnTo>
                    <a:cubicBezTo>
                      <a:pt x="232" y="3525"/>
                      <a:pt x="233" y="3526"/>
                      <a:pt x="234" y="3526"/>
                    </a:cubicBezTo>
                    <a:cubicBezTo>
                      <a:pt x="236" y="3528"/>
                      <a:pt x="239" y="3529"/>
                      <a:pt x="240" y="3531"/>
                    </a:cubicBezTo>
                    <a:cubicBezTo>
                      <a:pt x="242" y="3532"/>
                      <a:pt x="243" y="3534"/>
                      <a:pt x="245" y="3534"/>
                    </a:cubicBezTo>
                    <a:cubicBezTo>
                      <a:pt x="248" y="3537"/>
                      <a:pt x="251" y="3540"/>
                      <a:pt x="254" y="3541"/>
                    </a:cubicBezTo>
                    <a:cubicBezTo>
                      <a:pt x="257" y="3544"/>
                      <a:pt x="259" y="3545"/>
                      <a:pt x="264" y="3548"/>
                    </a:cubicBezTo>
                    <a:cubicBezTo>
                      <a:pt x="264" y="3548"/>
                      <a:pt x="264" y="3550"/>
                      <a:pt x="265" y="3550"/>
                    </a:cubicBezTo>
                    <a:cubicBezTo>
                      <a:pt x="267" y="3551"/>
                      <a:pt x="270" y="3553"/>
                      <a:pt x="273" y="3554"/>
                    </a:cubicBezTo>
                    <a:cubicBezTo>
                      <a:pt x="274" y="3556"/>
                      <a:pt x="276" y="3557"/>
                      <a:pt x="277" y="3559"/>
                    </a:cubicBezTo>
                    <a:cubicBezTo>
                      <a:pt x="279" y="3559"/>
                      <a:pt x="280" y="3560"/>
                      <a:pt x="280" y="3560"/>
                    </a:cubicBezTo>
                    <a:cubicBezTo>
                      <a:pt x="282" y="3562"/>
                      <a:pt x="285" y="3563"/>
                      <a:pt x="286" y="3565"/>
                    </a:cubicBezTo>
                    <a:cubicBezTo>
                      <a:pt x="289" y="3566"/>
                      <a:pt x="292" y="3568"/>
                      <a:pt x="295" y="3569"/>
                    </a:cubicBezTo>
                    <a:cubicBezTo>
                      <a:pt x="301" y="3573"/>
                      <a:pt x="308" y="3578"/>
                      <a:pt x="314" y="3581"/>
                    </a:cubicBezTo>
                    <a:cubicBezTo>
                      <a:pt x="315" y="3581"/>
                      <a:pt x="315" y="3582"/>
                      <a:pt x="315" y="3582"/>
                    </a:cubicBezTo>
                    <a:cubicBezTo>
                      <a:pt x="321" y="3585"/>
                      <a:pt x="327" y="3588"/>
                      <a:pt x="333" y="3591"/>
                    </a:cubicBezTo>
                    <a:cubicBezTo>
                      <a:pt x="338" y="3594"/>
                      <a:pt x="340" y="3595"/>
                      <a:pt x="343" y="3597"/>
                    </a:cubicBezTo>
                    <a:cubicBezTo>
                      <a:pt x="345" y="3597"/>
                      <a:pt x="346" y="3598"/>
                      <a:pt x="348" y="3600"/>
                    </a:cubicBezTo>
                    <a:cubicBezTo>
                      <a:pt x="351" y="3601"/>
                      <a:pt x="354" y="3601"/>
                      <a:pt x="357" y="3603"/>
                    </a:cubicBezTo>
                    <a:cubicBezTo>
                      <a:pt x="357" y="3604"/>
                      <a:pt x="357" y="3604"/>
                      <a:pt x="358" y="3604"/>
                    </a:cubicBezTo>
                    <a:cubicBezTo>
                      <a:pt x="364" y="3607"/>
                      <a:pt x="371" y="3610"/>
                      <a:pt x="379" y="3613"/>
                    </a:cubicBezTo>
                    <a:cubicBezTo>
                      <a:pt x="382" y="3615"/>
                      <a:pt x="383" y="3616"/>
                      <a:pt x="386" y="3618"/>
                    </a:cubicBezTo>
                    <a:cubicBezTo>
                      <a:pt x="389" y="3618"/>
                      <a:pt x="391" y="3619"/>
                      <a:pt x="392" y="3619"/>
                    </a:cubicBezTo>
                    <a:cubicBezTo>
                      <a:pt x="395" y="3621"/>
                      <a:pt x="396" y="3621"/>
                      <a:pt x="398" y="3622"/>
                    </a:cubicBezTo>
                    <a:cubicBezTo>
                      <a:pt x="399" y="3622"/>
                      <a:pt x="401" y="3623"/>
                      <a:pt x="402" y="3623"/>
                    </a:cubicBezTo>
                    <a:cubicBezTo>
                      <a:pt x="405" y="3625"/>
                      <a:pt x="408" y="3625"/>
                      <a:pt x="411" y="3626"/>
                    </a:cubicBezTo>
                    <a:cubicBezTo>
                      <a:pt x="419" y="3629"/>
                      <a:pt x="426" y="3632"/>
                      <a:pt x="433" y="3634"/>
                    </a:cubicBezTo>
                    <a:lnTo>
                      <a:pt x="435" y="3634"/>
                    </a:lnTo>
                    <a:cubicBezTo>
                      <a:pt x="438" y="3635"/>
                      <a:pt x="441" y="3637"/>
                      <a:pt x="444" y="3637"/>
                    </a:cubicBezTo>
                    <a:cubicBezTo>
                      <a:pt x="445" y="3638"/>
                      <a:pt x="447" y="3638"/>
                      <a:pt x="448" y="3638"/>
                    </a:cubicBezTo>
                    <a:cubicBezTo>
                      <a:pt x="451" y="3640"/>
                      <a:pt x="454" y="3640"/>
                      <a:pt x="455" y="3641"/>
                    </a:cubicBezTo>
                    <a:cubicBezTo>
                      <a:pt x="458" y="3643"/>
                      <a:pt x="461" y="3643"/>
                      <a:pt x="464" y="3644"/>
                    </a:cubicBezTo>
                    <a:lnTo>
                      <a:pt x="467" y="3644"/>
                    </a:lnTo>
                    <a:cubicBezTo>
                      <a:pt x="470" y="3646"/>
                      <a:pt x="473" y="3646"/>
                      <a:pt x="476" y="3647"/>
                    </a:cubicBezTo>
                    <a:cubicBezTo>
                      <a:pt x="477" y="3647"/>
                      <a:pt x="479" y="3647"/>
                      <a:pt x="480" y="3648"/>
                    </a:cubicBezTo>
                    <a:cubicBezTo>
                      <a:pt x="483" y="3648"/>
                      <a:pt x="488" y="3650"/>
                      <a:pt x="491" y="3650"/>
                    </a:cubicBezTo>
                    <a:cubicBezTo>
                      <a:pt x="492" y="3650"/>
                      <a:pt x="492" y="3651"/>
                      <a:pt x="492" y="3651"/>
                    </a:cubicBezTo>
                    <a:cubicBezTo>
                      <a:pt x="500" y="3653"/>
                      <a:pt x="508" y="3654"/>
                      <a:pt x="516" y="3656"/>
                    </a:cubicBezTo>
                    <a:cubicBezTo>
                      <a:pt x="517" y="3656"/>
                      <a:pt x="519" y="3656"/>
                      <a:pt x="520" y="3657"/>
                    </a:cubicBezTo>
                    <a:cubicBezTo>
                      <a:pt x="525" y="3657"/>
                      <a:pt x="528" y="3657"/>
                      <a:pt x="530" y="3659"/>
                    </a:cubicBezTo>
                    <a:lnTo>
                      <a:pt x="533" y="3659"/>
                    </a:lnTo>
                    <a:cubicBezTo>
                      <a:pt x="536" y="3660"/>
                      <a:pt x="541" y="3660"/>
                      <a:pt x="544" y="3660"/>
                    </a:cubicBezTo>
                    <a:cubicBezTo>
                      <a:pt x="545" y="3660"/>
                      <a:pt x="547" y="3660"/>
                      <a:pt x="547" y="3662"/>
                    </a:cubicBezTo>
                    <a:lnTo>
                      <a:pt x="555" y="3662"/>
                    </a:lnTo>
                    <a:cubicBezTo>
                      <a:pt x="557" y="3663"/>
                      <a:pt x="560" y="3663"/>
                      <a:pt x="563" y="3663"/>
                    </a:cubicBezTo>
                    <a:lnTo>
                      <a:pt x="572" y="3663"/>
                    </a:lnTo>
                    <a:cubicBezTo>
                      <a:pt x="576" y="3665"/>
                      <a:pt x="581" y="3665"/>
                      <a:pt x="585" y="3665"/>
                    </a:cubicBezTo>
                    <a:lnTo>
                      <a:pt x="589" y="3665"/>
                    </a:lnTo>
                    <a:cubicBezTo>
                      <a:pt x="591" y="3665"/>
                      <a:pt x="592" y="3666"/>
                      <a:pt x="594" y="3666"/>
                    </a:cubicBezTo>
                    <a:lnTo>
                      <a:pt x="663" y="3666"/>
                    </a:lnTo>
                    <a:cubicBezTo>
                      <a:pt x="669" y="3665"/>
                      <a:pt x="675" y="3665"/>
                      <a:pt x="681" y="3665"/>
                    </a:cubicBezTo>
                    <a:lnTo>
                      <a:pt x="691" y="3663"/>
                    </a:lnTo>
                    <a:cubicBezTo>
                      <a:pt x="694" y="3663"/>
                      <a:pt x="695" y="3662"/>
                      <a:pt x="698" y="3662"/>
                    </a:cubicBezTo>
                    <a:lnTo>
                      <a:pt x="706" y="3662"/>
                    </a:lnTo>
                    <a:cubicBezTo>
                      <a:pt x="716" y="3660"/>
                      <a:pt x="728" y="3659"/>
                      <a:pt x="738" y="3656"/>
                    </a:cubicBezTo>
                    <a:cubicBezTo>
                      <a:pt x="741" y="3656"/>
                      <a:pt x="745" y="3654"/>
                      <a:pt x="748" y="3654"/>
                    </a:cubicBezTo>
                    <a:cubicBezTo>
                      <a:pt x="757" y="3653"/>
                      <a:pt x="766" y="3650"/>
                      <a:pt x="776" y="3648"/>
                    </a:cubicBezTo>
                    <a:cubicBezTo>
                      <a:pt x="779" y="3647"/>
                      <a:pt x="782" y="3646"/>
                      <a:pt x="787" y="3646"/>
                    </a:cubicBezTo>
                    <a:cubicBezTo>
                      <a:pt x="790" y="3644"/>
                      <a:pt x="794" y="3643"/>
                      <a:pt x="797" y="3643"/>
                    </a:cubicBezTo>
                    <a:cubicBezTo>
                      <a:pt x="801" y="3641"/>
                      <a:pt x="806" y="3640"/>
                      <a:pt x="810" y="3638"/>
                    </a:cubicBezTo>
                    <a:cubicBezTo>
                      <a:pt x="813" y="3638"/>
                      <a:pt x="816" y="3637"/>
                      <a:pt x="819" y="3635"/>
                    </a:cubicBezTo>
                    <a:cubicBezTo>
                      <a:pt x="828" y="3634"/>
                      <a:pt x="835" y="3631"/>
                      <a:pt x="843" y="3628"/>
                    </a:cubicBezTo>
                    <a:cubicBezTo>
                      <a:pt x="847" y="3626"/>
                      <a:pt x="851" y="3625"/>
                      <a:pt x="856" y="3622"/>
                    </a:cubicBezTo>
                    <a:cubicBezTo>
                      <a:pt x="857" y="3622"/>
                      <a:pt x="859" y="3621"/>
                      <a:pt x="862" y="3621"/>
                    </a:cubicBezTo>
                    <a:cubicBezTo>
                      <a:pt x="868" y="3618"/>
                      <a:pt x="875" y="3615"/>
                      <a:pt x="882" y="3612"/>
                    </a:cubicBezTo>
                    <a:cubicBezTo>
                      <a:pt x="887" y="3609"/>
                      <a:pt x="893" y="3606"/>
                      <a:pt x="899" y="3604"/>
                    </a:cubicBezTo>
                    <a:cubicBezTo>
                      <a:pt x="902" y="3603"/>
                      <a:pt x="903" y="3601"/>
                      <a:pt x="904" y="3600"/>
                    </a:cubicBezTo>
                    <a:cubicBezTo>
                      <a:pt x="912" y="3597"/>
                      <a:pt x="919" y="3593"/>
                      <a:pt x="927" y="3590"/>
                    </a:cubicBezTo>
                    <a:cubicBezTo>
                      <a:pt x="937" y="3584"/>
                      <a:pt x="949" y="3578"/>
                      <a:pt x="959" y="3570"/>
                    </a:cubicBezTo>
                    <a:cubicBezTo>
                      <a:pt x="962" y="3569"/>
                      <a:pt x="965" y="3568"/>
                      <a:pt x="966" y="3566"/>
                    </a:cubicBezTo>
                    <a:cubicBezTo>
                      <a:pt x="969" y="3563"/>
                      <a:pt x="972" y="3562"/>
                      <a:pt x="975" y="3560"/>
                    </a:cubicBezTo>
                    <a:cubicBezTo>
                      <a:pt x="977" y="3559"/>
                      <a:pt x="980" y="3557"/>
                      <a:pt x="981" y="3556"/>
                    </a:cubicBezTo>
                    <a:cubicBezTo>
                      <a:pt x="984" y="3554"/>
                      <a:pt x="985" y="3553"/>
                      <a:pt x="988" y="3551"/>
                    </a:cubicBezTo>
                    <a:lnTo>
                      <a:pt x="1000" y="3542"/>
                    </a:lnTo>
                    <a:lnTo>
                      <a:pt x="1013" y="3532"/>
                    </a:lnTo>
                    <a:cubicBezTo>
                      <a:pt x="1015" y="3531"/>
                      <a:pt x="1018" y="3529"/>
                      <a:pt x="1019" y="3528"/>
                    </a:cubicBezTo>
                    <a:cubicBezTo>
                      <a:pt x="1021" y="3526"/>
                      <a:pt x="1022" y="3526"/>
                      <a:pt x="1025" y="3525"/>
                    </a:cubicBezTo>
                    <a:lnTo>
                      <a:pt x="1033" y="3517"/>
                    </a:lnTo>
                    <a:cubicBezTo>
                      <a:pt x="1036" y="3514"/>
                      <a:pt x="1040" y="3512"/>
                      <a:pt x="1043" y="3509"/>
                    </a:cubicBezTo>
                    <a:cubicBezTo>
                      <a:pt x="1046" y="3507"/>
                      <a:pt x="1047" y="3504"/>
                      <a:pt x="1050" y="3503"/>
                    </a:cubicBezTo>
                    <a:cubicBezTo>
                      <a:pt x="1052" y="3500"/>
                      <a:pt x="1055" y="3498"/>
                      <a:pt x="1056" y="3497"/>
                    </a:cubicBezTo>
                    <a:cubicBezTo>
                      <a:pt x="1065" y="3489"/>
                      <a:pt x="1072" y="3482"/>
                      <a:pt x="1080" y="3475"/>
                    </a:cubicBezTo>
                    <a:cubicBezTo>
                      <a:pt x="1081" y="3472"/>
                      <a:pt x="1083" y="3470"/>
                      <a:pt x="1084" y="3469"/>
                    </a:cubicBezTo>
                    <a:cubicBezTo>
                      <a:pt x="1086" y="3467"/>
                      <a:pt x="1087" y="3466"/>
                      <a:pt x="1089" y="3464"/>
                    </a:cubicBezTo>
                    <a:cubicBezTo>
                      <a:pt x="1090" y="3461"/>
                      <a:pt x="1092" y="3460"/>
                      <a:pt x="1094" y="3459"/>
                    </a:cubicBezTo>
                    <a:cubicBezTo>
                      <a:pt x="1094" y="3457"/>
                      <a:pt x="1096" y="3456"/>
                      <a:pt x="1097" y="3454"/>
                    </a:cubicBezTo>
                    <a:cubicBezTo>
                      <a:pt x="1102" y="3450"/>
                      <a:pt x="1106" y="3444"/>
                      <a:pt x="1111" y="3439"/>
                    </a:cubicBezTo>
                    <a:cubicBezTo>
                      <a:pt x="1112" y="3438"/>
                      <a:pt x="1114" y="3435"/>
                      <a:pt x="1115" y="3433"/>
                    </a:cubicBezTo>
                    <a:cubicBezTo>
                      <a:pt x="1117" y="3432"/>
                      <a:pt x="1118" y="3429"/>
                      <a:pt x="1119" y="3428"/>
                    </a:cubicBezTo>
                    <a:cubicBezTo>
                      <a:pt x="1121" y="3426"/>
                      <a:pt x="1124" y="3423"/>
                      <a:pt x="1125" y="3422"/>
                    </a:cubicBezTo>
                    <a:cubicBezTo>
                      <a:pt x="1125" y="3420"/>
                      <a:pt x="1125" y="3420"/>
                      <a:pt x="1127" y="3419"/>
                    </a:cubicBezTo>
                    <a:cubicBezTo>
                      <a:pt x="1128" y="3417"/>
                      <a:pt x="1130" y="3414"/>
                      <a:pt x="1133" y="3411"/>
                    </a:cubicBezTo>
                    <a:cubicBezTo>
                      <a:pt x="1134" y="3410"/>
                      <a:pt x="1136" y="3408"/>
                      <a:pt x="1136" y="3406"/>
                    </a:cubicBezTo>
                    <a:cubicBezTo>
                      <a:pt x="1137" y="3404"/>
                      <a:pt x="1139" y="3404"/>
                      <a:pt x="1139" y="3403"/>
                    </a:cubicBezTo>
                    <a:lnTo>
                      <a:pt x="1143" y="3395"/>
                    </a:lnTo>
                    <a:cubicBezTo>
                      <a:pt x="1146" y="3392"/>
                      <a:pt x="1147" y="3389"/>
                      <a:pt x="1149" y="3386"/>
                    </a:cubicBezTo>
                    <a:cubicBezTo>
                      <a:pt x="1152" y="3382"/>
                      <a:pt x="1155" y="3378"/>
                      <a:pt x="1158" y="3373"/>
                    </a:cubicBezTo>
                    <a:cubicBezTo>
                      <a:pt x="1159" y="3372"/>
                      <a:pt x="1161" y="3369"/>
                      <a:pt x="1162" y="3367"/>
                    </a:cubicBezTo>
                    <a:cubicBezTo>
                      <a:pt x="1164" y="3366"/>
                      <a:pt x="1164" y="3363"/>
                      <a:pt x="1165" y="3361"/>
                    </a:cubicBezTo>
                    <a:cubicBezTo>
                      <a:pt x="1167" y="3358"/>
                      <a:pt x="1168" y="3355"/>
                      <a:pt x="1170" y="3352"/>
                    </a:cubicBezTo>
                    <a:lnTo>
                      <a:pt x="1171" y="3352"/>
                    </a:lnTo>
                    <a:cubicBezTo>
                      <a:pt x="1173" y="3350"/>
                      <a:pt x="1174" y="3345"/>
                      <a:pt x="1175" y="3342"/>
                    </a:cubicBezTo>
                    <a:cubicBezTo>
                      <a:pt x="1180" y="3336"/>
                      <a:pt x="1183" y="3330"/>
                      <a:pt x="1186" y="3325"/>
                    </a:cubicBezTo>
                    <a:cubicBezTo>
                      <a:pt x="1186" y="3323"/>
                      <a:pt x="1187" y="3322"/>
                      <a:pt x="1187" y="3320"/>
                    </a:cubicBezTo>
                    <a:cubicBezTo>
                      <a:pt x="1192" y="3311"/>
                      <a:pt x="1196" y="3301"/>
                      <a:pt x="1200" y="3292"/>
                    </a:cubicBezTo>
                    <a:cubicBezTo>
                      <a:pt x="1203" y="3286"/>
                      <a:pt x="1205" y="3282"/>
                      <a:pt x="1208" y="3276"/>
                    </a:cubicBezTo>
                    <a:cubicBezTo>
                      <a:pt x="1212" y="3264"/>
                      <a:pt x="1217" y="3252"/>
                      <a:pt x="1221" y="3239"/>
                    </a:cubicBezTo>
                    <a:cubicBezTo>
                      <a:pt x="1221" y="3238"/>
                      <a:pt x="1223" y="3235"/>
                      <a:pt x="1223" y="3232"/>
                    </a:cubicBezTo>
                    <a:cubicBezTo>
                      <a:pt x="1224" y="3229"/>
                      <a:pt x="1224" y="3227"/>
                      <a:pt x="1226" y="3224"/>
                    </a:cubicBezTo>
                    <a:cubicBezTo>
                      <a:pt x="1226" y="3223"/>
                      <a:pt x="1227" y="3220"/>
                      <a:pt x="1227" y="3218"/>
                    </a:cubicBezTo>
                    <a:cubicBezTo>
                      <a:pt x="1230" y="3210"/>
                      <a:pt x="1231" y="3201"/>
                      <a:pt x="1234" y="3192"/>
                    </a:cubicBezTo>
                    <a:lnTo>
                      <a:pt x="1236" y="3182"/>
                    </a:lnTo>
                    <a:cubicBezTo>
                      <a:pt x="1237" y="3180"/>
                      <a:pt x="1237" y="3177"/>
                      <a:pt x="1237" y="3176"/>
                    </a:cubicBezTo>
                    <a:cubicBezTo>
                      <a:pt x="1239" y="3173"/>
                      <a:pt x="1239" y="3171"/>
                      <a:pt x="1239" y="3168"/>
                    </a:cubicBezTo>
                    <a:cubicBezTo>
                      <a:pt x="1239" y="3168"/>
                      <a:pt x="1240" y="3167"/>
                      <a:pt x="1240" y="3167"/>
                    </a:cubicBezTo>
                    <a:lnTo>
                      <a:pt x="1242" y="3155"/>
                    </a:lnTo>
                    <a:cubicBezTo>
                      <a:pt x="1242" y="3154"/>
                      <a:pt x="1243" y="3151"/>
                      <a:pt x="1243" y="3149"/>
                    </a:cubicBezTo>
                    <a:cubicBezTo>
                      <a:pt x="1243" y="3148"/>
                      <a:pt x="1243" y="3148"/>
                      <a:pt x="1243" y="3146"/>
                    </a:cubicBezTo>
                    <a:cubicBezTo>
                      <a:pt x="1245" y="3143"/>
                      <a:pt x="1245" y="3139"/>
                      <a:pt x="1245" y="3136"/>
                    </a:cubicBezTo>
                    <a:cubicBezTo>
                      <a:pt x="1246" y="3133"/>
                      <a:pt x="1246" y="3130"/>
                      <a:pt x="1246" y="3129"/>
                    </a:cubicBezTo>
                    <a:lnTo>
                      <a:pt x="1246" y="3127"/>
                    </a:lnTo>
                    <a:cubicBezTo>
                      <a:pt x="1246" y="3124"/>
                      <a:pt x="1248" y="3121"/>
                      <a:pt x="1248" y="3118"/>
                    </a:cubicBezTo>
                    <a:cubicBezTo>
                      <a:pt x="1249" y="3111"/>
                      <a:pt x="1249" y="3104"/>
                      <a:pt x="1251" y="3095"/>
                    </a:cubicBezTo>
                    <a:cubicBezTo>
                      <a:pt x="1251" y="3095"/>
                      <a:pt x="1251" y="3093"/>
                      <a:pt x="1251" y="3092"/>
                    </a:cubicBezTo>
                    <a:cubicBezTo>
                      <a:pt x="1252" y="3080"/>
                      <a:pt x="1252" y="3068"/>
                      <a:pt x="1252" y="3056"/>
                    </a:cubicBezTo>
                    <a:cubicBezTo>
                      <a:pt x="1252" y="3054"/>
                      <a:pt x="1252" y="3051"/>
                      <a:pt x="1252" y="3048"/>
                    </a:cubicBezTo>
                    <a:lnTo>
                      <a:pt x="1252" y="3040"/>
                    </a:lnTo>
                    <a:lnTo>
                      <a:pt x="1252" y="3034"/>
                    </a:lnTo>
                    <a:cubicBezTo>
                      <a:pt x="1252" y="3031"/>
                      <a:pt x="1252" y="3029"/>
                      <a:pt x="1252" y="3024"/>
                    </a:cubicBezTo>
                    <a:cubicBezTo>
                      <a:pt x="1252" y="3012"/>
                      <a:pt x="1251" y="2999"/>
                      <a:pt x="1251" y="2987"/>
                    </a:cubicBezTo>
                    <a:cubicBezTo>
                      <a:pt x="1251" y="2984"/>
                      <a:pt x="1249" y="2983"/>
                      <a:pt x="1249" y="2980"/>
                    </a:cubicBezTo>
                    <a:cubicBezTo>
                      <a:pt x="1249" y="2978"/>
                      <a:pt x="1249" y="2976"/>
                      <a:pt x="1249" y="2973"/>
                    </a:cubicBezTo>
                    <a:cubicBezTo>
                      <a:pt x="1249" y="2971"/>
                      <a:pt x="1249" y="2968"/>
                      <a:pt x="1248" y="2967"/>
                    </a:cubicBezTo>
                    <a:cubicBezTo>
                      <a:pt x="1248" y="2965"/>
                      <a:pt x="1248" y="2965"/>
                      <a:pt x="1248" y="2964"/>
                    </a:cubicBezTo>
                    <a:cubicBezTo>
                      <a:pt x="1248" y="2961"/>
                      <a:pt x="1246" y="2956"/>
                      <a:pt x="1246" y="2953"/>
                    </a:cubicBezTo>
                    <a:cubicBezTo>
                      <a:pt x="1246" y="2950"/>
                      <a:pt x="1246" y="2949"/>
                      <a:pt x="1245" y="2946"/>
                    </a:cubicBezTo>
                    <a:cubicBezTo>
                      <a:pt x="1245" y="2946"/>
                      <a:pt x="1245" y="2945"/>
                      <a:pt x="1245" y="2945"/>
                    </a:cubicBezTo>
                    <a:cubicBezTo>
                      <a:pt x="1245" y="2940"/>
                      <a:pt x="1243" y="2937"/>
                      <a:pt x="1243" y="2933"/>
                    </a:cubicBezTo>
                    <a:cubicBezTo>
                      <a:pt x="1243" y="2930"/>
                      <a:pt x="1242" y="2928"/>
                      <a:pt x="1242" y="2927"/>
                    </a:cubicBezTo>
                    <a:cubicBezTo>
                      <a:pt x="1242" y="2925"/>
                      <a:pt x="1242" y="2925"/>
                      <a:pt x="1242" y="2925"/>
                    </a:cubicBezTo>
                    <a:lnTo>
                      <a:pt x="1239" y="2914"/>
                    </a:lnTo>
                    <a:cubicBezTo>
                      <a:pt x="1239" y="2911"/>
                      <a:pt x="1239" y="2908"/>
                      <a:pt x="1237" y="2906"/>
                    </a:cubicBezTo>
                    <a:cubicBezTo>
                      <a:pt x="1237" y="2903"/>
                      <a:pt x="1237" y="2902"/>
                      <a:pt x="1236" y="2900"/>
                    </a:cubicBezTo>
                    <a:cubicBezTo>
                      <a:pt x="1236" y="2899"/>
                      <a:pt x="1236" y="2897"/>
                      <a:pt x="1236" y="2897"/>
                    </a:cubicBezTo>
                    <a:cubicBezTo>
                      <a:pt x="1234" y="2893"/>
                      <a:pt x="1234" y="2890"/>
                      <a:pt x="1233" y="2887"/>
                    </a:cubicBezTo>
                    <a:cubicBezTo>
                      <a:pt x="1233" y="2886"/>
                      <a:pt x="1233" y="2886"/>
                      <a:pt x="1233" y="2886"/>
                    </a:cubicBezTo>
                    <a:cubicBezTo>
                      <a:pt x="1231" y="2881"/>
                      <a:pt x="1231" y="2877"/>
                      <a:pt x="1230" y="2874"/>
                    </a:cubicBezTo>
                    <a:cubicBezTo>
                      <a:pt x="1228" y="2871"/>
                      <a:pt x="1228" y="2869"/>
                      <a:pt x="1228" y="2867"/>
                    </a:cubicBezTo>
                    <a:cubicBezTo>
                      <a:pt x="1227" y="2865"/>
                      <a:pt x="1227" y="2862"/>
                      <a:pt x="1226" y="2861"/>
                    </a:cubicBezTo>
                    <a:cubicBezTo>
                      <a:pt x="1226" y="2858"/>
                      <a:pt x="1224" y="2856"/>
                      <a:pt x="1224" y="2853"/>
                    </a:cubicBezTo>
                    <a:cubicBezTo>
                      <a:pt x="1224" y="2852"/>
                      <a:pt x="1223" y="2852"/>
                      <a:pt x="1223" y="2850"/>
                    </a:cubicBezTo>
                    <a:lnTo>
                      <a:pt x="1220" y="2840"/>
                    </a:lnTo>
                    <a:cubicBezTo>
                      <a:pt x="1218" y="2839"/>
                      <a:pt x="1218" y="2837"/>
                      <a:pt x="1217" y="2834"/>
                    </a:cubicBezTo>
                    <a:lnTo>
                      <a:pt x="1215" y="2828"/>
                    </a:lnTo>
                    <a:cubicBezTo>
                      <a:pt x="1215" y="2827"/>
                      <a:pt x="1214" y="2825"/>
                      <a:pt x="1214" y="2825"/>
                    </a:cubicBezTo>
                    <a:cubicBezTo>
                      <a:pt x="1212" y="2822"/>
                      <a:pt x="1211" y="2818"/>
                      <a:pt x="1211" y="2815"/>
                    </a:cubicBezTo>
                    <a:cubicBezTo>
                      <a:pt x="1209" y="2814"/>
                      <a:pt x="1209" y="2814"/>
                      <a:pt x="1209" y="2812"/>
                    </a:cubicBezTo>
                    <a:cubicBezTo>
                      <a:pt x="1115" y="2572"/>
                      <a:pt x="884" y="2414"/>
                      <a:pt x="626" y="2414"/>
                    </a:cubicBezTo>
                    <a:lnTo>
                      <a:pt x="620" y="2414"/>
                    </a:lnTo>
                    <a:lnTo>
                      <a:pt x="620" y="2411"/>
                    </a:lnTo>
                    <a:close/>
                    <a:moveTo>
                      <a:pt x="3891" y="2411"/>
                    </a:moveTo>
                    <a:cubicBezTo>
                      <a:pt x="3635" y="2414"/>
                      <a:pt x="3406" y="2572"/>
                      <a:pt x="3314" y="2811"/>
                    </a:cubicBezTo>
                    <a:cubicBezTo>
                      <a:pt x="3314" y="2811"/>
                      <a:pt x="3314" y="2811"/>
                      <a:pt x="3314" y="2812"/>
                    </a:cubicBezTo>
                    <a:cubicBezTo>
                      <a:pt x="3312" y="2814"/>
                      <a:pt x="3312" y="2815"/>
                      <a:pt x="3311" y="2816"/>
                    </a:cubicBezTo>
                    <a:cubicBezTo>
                      <a:pt x="3309" y="2824"/>
                      <a:pt x="3306" y="2830"/>
                      <a:pt x="3303" y="2837"/>
                    </a:cubicBezTo>
                    <a:cubicBezTo>
                      <a:pt x="3303" y="2839"/>
                      <a:pt x="3303" y="2840"/>
                      <a:pt x="3302" y="2841"/>
                    </a:cubicBezTo>
                    <a:cubicBezTo>
                      <a:pt x="3300" y="2844"/>
                      <a:pt x="3300" y="2847"/>
                      <a:pt x="3299" y="2850"/>
                    </a:cubicBezTo>
                    <a:cubicBezTo>
                      <a:pt x="3299" y="2850"/>
                      <a:pt x="3299" y="2852"/>
                      <a:pt x="3299" y="2852"/>
                    </a:cubicBezTo>
                    <a:cubicBezTo>
                      <a:pt x="3298" y="2855"/>
                      <a:pt x="3296" y="2858"/>
                      <a:pt x="3296" y="2862"/>
                    </a:cubicBezTo>
                    <a:cubicBezTo>
                      <a:pt x="3295" y="2867"/>
                      <a:pt x="3293" y="2869"/>
                      <a:pt x="3292" y="2874"/>
                    </a:cubicBezTo>
                    <a:cubicBezTo>
                      <a:pt x="3292" y="2874"/>
                      <a:pt x="3292" y="2875"/>
                      <a:pt x="3292" y="2875"/>
                    </a:cubicBezTo>
                    <a:cubicBezTo>
                      <a:pt x="3292" y="2878"/>
                      <a:pt x="3290" y="2881"/>
                      <a:pt x="3290" y="2884"/>
                    </a:cubicBezTo>
                    <a:cubicBezTo>
                      <a:pt x="3289" y="2886"/>
                      <a:pt x="3289" y="2887"/>
                      <a:pt x="3289" y="2890"/>
                    </a:cubicBezTo>
                    <a:cubicBezTo>
                      <a:pt x="3287" y="2890"/>
                      <a:pt x="3287" y="2892"/>
                      <a:pt x="3287" y="2893"/>
                    </a:cubicBezTo>
                    <a:cubicBezTo>
                      <a:pt x="3286" y="2900"/>
                      <a:pt x="3284" y="2908"/>
                      <a:pt x="3283" y="2915"/>
                    </a:cubicBezTo>
                    <a:cubicBezTo>
                      <a:pt x="3283" y="2918"/>
                      <a:pt x="3281" y="2921"/>
                      <a:pt x="3281" y="2922"/>
                    </a:cubicBezTo>
                    <a:cubicBezTo>
                      <a:pt x="3281" y="2924"/>
                      <a:pt x="3280" y="2925"/>
                      <a:pt x="3280" y="2928"/>
                    </a:cubicBezTo>
                    <a:cubicBezTo>
                      <a:pt x="3280" y="2928"/>
                      <a:pt x="3280" y="2930"/>
                      <a:pt x="3280" y="2930"/>
                    </a:cubicBezTo>
                    <a:cubicBezTo>
                      <a:pt x="3278" y="2939"/>
                      <a:pt x="3277" y="2948"/>
                      <a:pt x="3275" y="2956"/>
                    </a:cubicBezTo>
                    <a:cubicBezTo>
                      <a:pt x="3275" y="2956"/>
                      <a:pt x="3275" y="2956"/>
                      <a:pt x="3275" y="2958"/>
                    </a:cubicBezTo>
                    <a:lnTo>
                      <a:pt x="3274" y="2968"/>
                    </a:lnTo>
                    <a:cubicBezTo>
                      <a:pt x="3272" y="2989"/>
                      <a:pt x="3271" y="3011"/>
                      <a:pt x="3270" y="3031"/>
                    </a:cubicBezTo>
                    <a:lnTo>
                      <a:pt x="3270" y="3036"/>
                    </a:lnTo>
                    <a:lnTo>
                      <a:pt x="3270" y="3039"/>
                    </a:lnTo>
                    <a:lnTo>
                      <a:pt x="3270" y="3045"/>
                    </a:lnTo>
                    <a:lnTo>
                      <a:pt x="3270" y="3055"/>
                    </a:lnTo>
                    <a:lnTo>
                      <a:pt x="3270" y="3061"/>
                    </a:lnTo>
                    <a:cubicBezTo>
                      <a:pt x="3270" y="3064"/>
                      <a:pt x="3271" y="3065"/>
                      <a:pt x="3271" y="3068"/>
                    </a:cubicBezTo>
                    <a:cubicBezTo>
                      <a:pt x="3271" y="3076"/>
                      <a:pt x="3271" y="3083"/>
                      <a:pt x="3272" y="3090"/>
                    </a:cubicBezTo>
                    <a:cubicBezTo>
                      <a:pt x="3272" y="3092"/>
                      <a:pt x="3272" y="3093"/>
                      <a:pt x="3272" y="3095"/>
                    </a:cubicBezTo>
                    <a:cubicBezTo>
                      <a:pt x="3272" y="3098"/>
                      <a:pt x="3272" y="3099"/>
                      <a:pt x="3272" y="3102"/>
                    </a:cubicBezTo>
                    <a:cubicBezTo>
                      <a:pt x="3274" y="3105"/>
                      <a:pt x="3274" y="3107"/>
                      <a:pt x="3274" y="3110"/>
                    </a:cubicBezTo>
                    <a:cubicBezTo>
                      <a:pt x="3274" y="3111"/>
                      <a:pt x="3274" y="3112"/>
                      <a:pt x="3274" y="3114"/>
                    </a:cubicBezTo>
                    <a:cubicBezTo>
                      <a:pt x="3275" y="3118"/>
                      <a:pt x="3275" y="3121"/>
                      <a:pt x="3275" y="3124"/>
                    </a:cubicBezTo>
                    <a:cubicBezTo>
                      <a:pt x="3275" y="3126"/>
                      <a:pt x="3275" y="3127"/>
                      <a:pt x="3277" y="3129"/>
                    </a:cubicBezTo>
                    <a:cubicBezTo>
                      <a:pt x="3277" y="3130"/>
                      <a:pt x="3277" y="3132"/>
                      <a:pt x="3277" y="3135"/>
                    </a:cubicBezTo>
                    <a:cubicBezTo>
                      <a:pt x="3277" y="3137"/>
                      <a:pt x="3278" y="3140"/>
                      <a:pt x="3278" y="3143"/>
                    </a:cubicBezTo>
                    <a:cubicBezTo>
                      <a:pt x="3278" y="3146"/>
                      <a:pt x="3280" y="3149"/>
                      <a:pt x="3280" y="3151"/>
                    </a:cubicBezTo>
                    <a:cubicBezTo>
                      <a:pt x="3280" y="3152"/>
                      <a:pt x="3280" y="3152"/>
                      <a:pt x="3280" y="3152"/>
                    </a:cubicBezTo>
                    <a:cubicBezTo>
                      <a:pt x="3281" y="3157"/>
                      <a:pt x="3281" y="3160"/>
                      <a:pt x="3283" y="3164"/>
                    </a:cubicBezTo>
                    <a:cubicBezTo>
                      <a:pt x="3283" y="3164"/>
                      <a:pt x="3283" y="3165"/>
                      <a:pt x="3283" y="3165"/>
                    </a:cubicBezTo>
                    <a:cubicBezTo>
                      <a:pt x="3283" y="3168"/>
                      <a:pt x="3284" y="3170"/>
                      <a:pt x="3284" y="3173"/>
                    </a:cubicBezTo>
                    <a:cubicBezTo>
                      <a:pt x="3286" y="3176"/>
                      <a:pt x="3286" y="3179"/>
                      <a:pt x="3287" y="3182"/>
                    </a:cubicBezTo>
                    <a:lnTo>
                      <a:pt x="3289" y="3191"/>
                    </a:lnTo>
                    <a:cubicBezTo>
                      <a:pt x="3289" y="3192"/>
                      <a:pt x="3290" y="3193"/>
                      <a:pt x="3290" y="3193"/>
                    </a:cubicBezTo>
                    <a:cubicBezTo>
                      <a:pt x="3290" y="3196"/>
                      <a:pt x="3292" y="3201"/>
                      <a:pt x="3292" y="3204"/>
                    </a:cubicBezTo>
                    <a:cubicBezTo>
                      <a:pt x="3293" y="3205"/>
                      <a:pt x="3293" y="3207"/>
                      <a:pt x="3293" y="3208"/>
                    </a:cubicBezTo>
                    <a:cubicBezTo>
                      <a:pt x="3295" y="3210"/>
                      <a:pt x="3295" y="3213"/>
                      <a:pt x="3296" y="3216"/>
                    </a:cubicBezTo>
                    <a:cubicBezTo>
                      <a:pt x="3296" y="3217"/>
                      <a:pt x="3296" y="3220"/>
                      <a:pt x="3298" y="3221"/>
                    </a:cubicBezTo>
                    <a:lnTo>
                      <a:pt x="3299" y="3229"/>
                    </a:lnTo>
                    <a:cubicBezTo>
                      <a:pt x="3300" y="3230"/>
                      <a:pt x="3302" y="3233"/>
                      <a:pt x="3302" y="3236"/>
                    </a:cubicBezTo>
                    <a:cubicBezTo>
                      <a:pt x="3302" y="3238"/>
                      <a:pt x="3302" y="3238"/>
                      <a:pt x="3303" y="3239"/>
                    </a:cubicBezTo>
                    <a:cubicBezTo>
                      <a:pt x="3303" y="3242"/>
                      <a:pt x="3305" y="3246"/>
                      <a:pt x="3306" y="3249"/>
                    </a:cubicBezTo>
                    <a:cubicBezTo>
                      <a:pt x="3306" y="3251"/>
                      <a:pt x="3306" y="3251"/>
                      <a:pt x="3308" y="3252"/>
                    </a:cubicBezTo>
                    <a:cubicBezTo>
                      <a:pt x="3309" y="3258"/>
                      <a:pt x="3312" y="3266"/>
                      <a:pt x="3315" y="3273"/>
                    </a:cubicBezTo>
                    <a:cubicBezTo>
                      <a:pt x="3317" y="3276"/>
                      <a:pt x="3318" y="3279"/>
                      <a:pt x="3318" y="3280"/>
                    </a:cubicBezTo>
                    <a:cubicBezTo>
                      <a:pt x="3320" y="3282"/>
                      <a:pt x="3320" y="3282"/>
                      <a:pt x="3320" y="3282"/>
                    </a:cubicBezTo>
                    <a:cubicBezTo>
                      <a:pt x="3321" y="3285"/>
                      <a:pt x="3321" y="3286"/>
                      <a:pt x="3323" y="3289"/>
                    </a:cubicBezTo>
                    <a:cubicBezTo>
                      <a:pt x="3324" y="3294"/>
                      <a:pt x="3325" y="3297"/>
                      <a:pt x="3328" y="3301"/>
                    </a:cubicBezTo>
                    <a:cubicBezTo>
                      <a:pt x="3328" y="3301"/>
                      <a:pt x="3328" y="3301"/>
                      <a:pt x="3328" y="3302"/>
                    </a:cubicBezTo>
                    <a:cubicBezTo>
                      <a:pt x="3330" y="3305"/>
                      <a:pt x="3331" y="3308"/>
                      <a:pt x="3333" y="3311"/>
                    </a:cubicBezTo>
                    <a:cubicBezTo>
                      <a:pt x="3334" y="3313"/>
                      <a:pt x="3334" y="3316"/>
                      <a:pt x="3336" y="3317"/>
                    </a:cubicBezTo>
                    <a:cubicBezTo>
                      <a:pt x="3336" y="3319"/>
                      <a:pt x="3337" y="3320"/>
                      <a:pt x="3339" y="3322"/>
                    </a:cubicBezTo>
                    <a:cubicBezTo>
                      <a:pt x="3339" y="3325"/>
                      <a:pt x="3340" y="3326"/>
                      <a:pt x="3340" y="3327"/>
                    </a:cubicBezTo>
                    <a:cubicBezTo>
                      <a:pt x="3342" y="3330"/>
                      <a:pt x="3343" y="3333"/>
                      <a:pt x="3345" y="3336"/>
                    </a:cubicBezTo>
                    <a:lnTo>
                      <a:pt x="3348" y="3341"/>
                    </a:lnTo>
                    <a:cubicBezTo>
                      <a:pt x="3349" y="3344"/>
                      <a:pt x="3351" y="3347"/>
                      <a:pt x="3352" y="3350"/>
                    </a:cubicBezTo>
                    <a:cubicBezTo>
                      <a:pt x="3353" y="3350"/>
                      <a:pt x="3353" y="3350"/>
                      <a:pt x="3353" y="3351"/>
                    </a:cubicBezTo>
                    <a:cubicBezTo>
                      <a:pt x="3355" y="3352"/>
                      <a:pt x="3356" y="3355"/>
                      <a:pt x="3358" y="3358"/>
                    </a:cubicBezTo>
                    <a:cubicBezTo>
                      <a:pt x="3359" y="3361"/>
                      <a:pt x="3361" y="3363"/>
                      <a:pt x="3362" y="3364"/>
                    </a:cubicBezTo>
                    <a:cubicBezTo>
                      <a:pt x="3362" y="3367"/>
                      <a:pt x="3364" y="3369"/>
                      <a:pt x="3365" y="3370"/>
                    </a:cubicBezTo>
                    <a:cubicBezTo>
                      <a:pt x="3367" y="3372"/>
                      <a:pt x="3367" y="3373"/>
                      <a:pt x="3368" y="3375"/>
                    </a:cubicBezTo>
                    <a:cubicBezTo>
                      <a:pt x="3373" y="3380"/>
                      <a:pt x="3376" y="3386"/>
                      <a:pt x="3380" y="3392"/>
                    </a:cubicBezTo>
                    <a:lnTo>
                      <a:pt x="3384" y="3400"/>
                    </a:lnTo>
                    <a:cubicBezTo>
                      <a:pt x="3386" y="3401"/>
                      <a:pt x="3386" y="3403"/>
                      <a:pt x="3387" y="3404"/>
                    </a:cubicBezTo>
                    <a:cubicBezTo>
                      <a:pt x="3389" y="3406"/>
                      <a:pt x="3390" y="3407"/>
                      <a:pt x="3392" y="3410"/>
                    </a:cubicBezTo>
                    <a:cubicBezTo>
                      <a:pt x="3393" y="3411"/>
                      <a:pt x="3395" y="3414"/>
                      <a:pt x="3398" y="3417"/>
                    </a:cubicBezTo>
                    <a:cubicBezTo>
                      <a:pt x="3398" y="3417"/>
                      <a:pt x="3399" y="3419"/>
                      <a:pt x="3399" y="3419"/>
                    </a:cubicBezTo>
                    <a:cubicBezTo>
                      <a:pt x="3401" y="3422"/>
                      <a:pt x="3402" y="3423"/>
                      <a:pt x="3404" y="3426"/>
                    </a:cubicBezTo>
                    <a:cubicBezTo>
                      <a:pt x="3405" y="3428"/>
                      <a:pt x="3408" y="3429"/>
                      <a:pt x="3409" y="3432"/>
                    </a:cubicBezTo>
                    <a:lnTo>
                      <a:pt x="3414" y="3436"/>
                    </a:lnTo>
                    <a:cubicBezTo>
                      <a:pt x="3414" y="3438"/>
                      <a:pt x="3415" y="3439"/>
                      <a:pt x="3415" y="3441"/>
                    </a:cubicBezTo>
                    <a:cubicBezTo>
                      <a:pt x="3418" y="3442"/>
                      <a:pt x="3420" y="3445"/>
                      <a:pt x="3423" y="3448"/>
                    </a:cubicBezTo>
                    <a:cubicBezTo>
                      <a:pt x="3423" y="3450"/>
                      <a:pt x="3424" y="3451"/>
                      <a:pt x="3426" y="3453"/>
                    </a:cubicBezTo>
                    <a:cubicBezTo>
                      <a:pt x="3427" y="3454"/>
                      <a:pt x="3429" y="3456"/>
                      <a:pt x="3430" y="3457"/>
                    </a:cubicBezTo>
                    <a:cubicBezTo>
                      <a:pt x="3432" y="3459"/>
                      <a:pt x="3433" y="3460"/>
                      <a:pt x="3434" y="3461"/>
                    </a:cubicBezTo>
                    <a:cubicBezTo>
                      <a:pt x="3436" y="3463"/>
                      <a:pt x="3437" y="3466"/>
                      <a:pt x="3439" y="3467"/>
                    </a:cubicBezTo>
                    <a:cubicBezTo>
                      <a:pt x="3440" y="3469"/>
                      <a:pt x="3443" y="3470"/>
                      <a:pt x="3445" y="3472"/>
                    </a:cubicBezTo>
                    <a:lnTo>
                      <a:pt x="3446" y="3475"/>
                    </a:lnTo>
                    <a:cubicBezTo>
                      <a:pt x="3448" y="3476"/>
                      <a:pt x="3449" y="3478"/>
                      <a:pt x="3451" y="3479"/>
                    </a:cubicBezTo>
                    <a:cubicBezTo>
                      <a:pt x="3454" y="3482"/>
                      <a:pt x="3455" y="3484"/>
                      <a:pt x="3458" y="3487"/>
                    </a:cubicBezTo>
                    <a:cubicBezTo>
                      <a:pt x="3459" y="3488"/>
                      <a:pt x="3462" y="3491"/>
                      <a:pt x="3464" y="3492"/>
                    </a:cubicBezTo>
                    <a:lnTo>
                      <a:pt x="3467" y="3495"/>
                    </a:lnTo>
                    <a:cubicBezTo>
                      <a:pt x="3470" y="3497"/>
                      <a:pt x="3471" y="3500"/>
                      <a:pt x="3474" y="3501"/>
                    </a:cubicBezTo>
                    <a:lnTo>
                      <a:pt x="3476" y="3503"/>
                    </a:lnTo>
                    <a:cubicBezTo>
                      <a:pt x="3479" y="3506"/>
                      <a:pt x="3482" y="3509"/>
                      <a:pt x="3485" y="3510"/>
                    </a:cubicBezTo>
                    <a:lnTo>
                      <a:pt x="3490" y="3516"/>
                    </a:lnTo>
                    <a:lnTo>
                      <a:pt x="3499" y="3523"/>
                    </a:lnTo>
                    <a:cubicBezTo>
                      <a:pt x="3501" y="3525"/>
                      <a:pt x="3502" y="3526"/>
                      <a:pt x="3504" y="3528"/>
                    </a:cubicBezTo>
                    <a:cubicBezTo>
                      <a:pt x="3505" y="3529"/>
                      <a:pt x="3508" y="3531"/>
                      <a:pt x="3510" y="3532"/>
                    </a:cubicBezTo>
                    <a:cubicBezTo>
                      <a:pt x="3511" y="3532"/>
                      <a:pt x="3513" y="3534"/>
                      <a:pt x="3514" y="3535"/>
                    </a:cubicBezTo>
                    <a:cubicBezTo>
                      <a:pt x="3517" y="3537"/>
                      <a:pt x="3520" y="3540"/>
                      <a:pt x="3523" y="3541"/>
                    </a:cubicBezTo>
                    <a:cubicBezTo>
                      <a:pt x="3526" y="3544"/>
                      <a:pt x="3529" y="3547"/>
                      <a:pt x="3533" y="3548"/>
                    </a:cubicBezTo>
                    <a:cubicBezTo>
                      <a:pt x="3533" y="3550"/>
                      <a:pt x="3535" y="3550"/>
                      <a:pt x="3535" y="3550"/>
                    </a:cubicBezTo>
                    <a:cubicBezTo>
                      <a:pt x="3538" y="3551"/>
                      <a:pt x="3539" y="3554"/>
                      <a:pt x="3542" y="3556"/>
                    </a:cubicBezTo>
                    <a:cubicBezTo>
                      <a:pt x="3543" y="3557"/>
                      <a:pt x="3545" y="3557"/>
                      <a:pt x="3548" y="3559"/>
                    </a:cubicBezTo>
                    <a:cubicBezTo>
                      <a:pt x="3548" y="3560"/>
                      <a:pt x="3549" y="3560"/>
                      <a:pt x="3549" y="3562"/>
                    </a:cubicBezTo>
                    <a:cubicBezTo>
                      <a:pt x="3552" y="3563"/>
                      <a:pt x="3554" y="3563"/>
                      <a:pt x="3555" y="3565"/>
                    </a:cubicBezTo>
                    <a:cubicBezTo>
                      <a:pt x="3558" y="3566"/>
                      <a:pt x="3561" y="3569"/>
                      <a:pt x="3564" y="3570"/>
                    </a:cubicBezTo>
                    <a:cubicBezTo>
                      <a:pt x="3570" y="3573"/>
                      <a:pt x="3577" y="3578"/>
                      <a:pt x="3585" y="3582"/>
                    </a:cubicBezTo>
                    <a:cubicBezTo>
                      <a:pt x="3591" y="3585"/>
                      <a:pt x="3596" y="3590"/>
                      <a:pt x="3604" y="3593"/>
                    </a:cubicBezTo>
                    <a:cubicBezTo>
                      <a:pt x="3607" y="3594"/>
                      <a:pt x="3610" y="3595"/>
                      <a:pt x="3613" y="3597"/>
                    </a:cubicBezTo>
                    <a:cubicBezTo>
                      <a:pt x="3614" y="3598"/>
                      <a:pt x="3616" y="3600"/>
                      <a:pt x="3619" y="3600"/>
                    </a:cubicBezTo>
                    <a:cubicBezTo>
                      <a:pt x="3620" y="3601"/>
                      <a:pt x="3623" y="3603"/>
                      <a:pt x="3626" y="3604"/>
                    </a:cubicBezTo>
                    <a:lnTo>
                      <a:pt x="3627" y="3604"/>
                    </a:lnTo>
                    <a:cubicBezTo>
                      <a:pt x="3635" y="3607"/>
                      <a:pt x="3641" y="3610"/>
                      <a:pt x="3648" y="3613"/>
                    </a:cubicBezTo>
                    <a:cubicBezTo>
                      <a:pt x="3651" y="3615"/>
                      <a:pt x="3654" y="3616"/>
                      <a:pt x="3655" y="3618"/>
                    </a:cubicBezTo>
                    <a:cubicBezTo>
                      <a:pt x="3658" y="3618"/>
                      <a:pt x="3660" y="3619"/>
                      <a:pt x="3661" y="3619"/>
                    </a:cubicBezTo>
                    <a:cubicBezTo>
                      <a:pt x="3664" y="3621"/>
                      <a:pt x="3666" y="3621"/>
                      <a:pt x="3667" y="3622"/>
                    </a:cubicBezTo>
                    <a:cubicBezTo>
                      <a:pt x="3669" y="3622"/>
                      <a:pt x="3670" y="3623"/>
                      <a:pt x="3672" y="3623"/>
                    </a:cubicBezTo>
                    <a:lnTo>
                      <a:pt x="3680" y="3626"/>
                    </a:lnTo>
                    <a:cubicBezTo>
                      <a:pt x="3688" y="3629"/>
                      <a:pt x="3695" y="3632"/>
                      <a:pt x="3702" y="3634"/>
                    </a:cubicBezTo>
                    <a:cubicBezTo>
                      <a:pt x="3702" y="3634"/>
                      <a:pt x="3702" y="3634"/>
                      <a:pt x="3704" y="3635"/>
                    </a:cubicBezTo>
                    <a:cubicBezTo>
                      <a:pt x="3707" y="3635"/>
                      <a:pt x="3710" y="3637"/>
                      <a:pt x="3713" y="3638"/>
                    </a:cubicBezTo>
                    <a:cubicBezTo>
                      <a:pt x="3714" y="3638"/>
                      <a:pt x="3716" y="3638"/>
                      <a:pt x="3717" y="3640"/>
                    </a:cubicBezTo>
                    <a:cubicBezTo>
                      <a:pt x="3720" y="3640"/>
                      <a:pt x="3723" y="3641"/>
                      <a:pt x="3726" y="3641"/>
                    </a:cubicBezTo>
                    <a:cubicBezTo>
                      <a:pt x="3729" y="3643"/>
                      <a:pt x="3730" y="3643"/>
                      <a:pt x="3733" y="3644"/>
                    </a:cubicBezTo>
                    <a:lnTo>
                      <a:pt x="3738" y="3644"/>
                    </a:lnTo>
                    <a:cubicBezTo>
                      <a:pt x="3739" y="3646"/>
                      <a:pt x="3742" y="3646"/>
                      <a:pt x="3745" y="3647"/>
                    </a:cubicBezTo>
                    <a:cubicBezTo>
                      <a:pt x="3747" y="3647"/>
                      <a:pt x="3748" y="3647"/>
                      <a:pt x="3750" y="3648"/>
                    </a:cubicBezTo>
                    <a:cubicBezTo>
                      <a:pt x="3753" y="3648"/>
                      <a:pt x="3757" y="3650"/>
                      <a:pt x="3761" y="3650"/>
                    </a:cubicBezTo>
                    <a:cubicBezTo>
                      <a:pt x="3761" y="3650"/>
                      <a:pt x="3761" y="3651"/>
                      <a:pt x="3761" y="3651"/>
                    </a:cubicBezTo>
                    <a:cubicBezTo>
                      <a:pt x="3770" y="3653"/>
                      <a:pt x="3778" y="3654"/>
                      <a:pt x="3785" y="3656"/>
                    </a:cubicBezTo>
                    <a:cubicBezTo>
                      <a:pt x="3786" y="3656"/>
                      <a:pt x="3789" y="3656"/>
                      <a:pt x="3791" y="3657"/>
                    </a:cubicBezTo>
                    <a:cubicBezTo>
                      <a:pt x="3794" y="3657"/>
                      <a:pt x="3797" y="3657"/>
                      <a:pt x="3800" y="3659"/>
                    </a:cubicBezTo>
                    <a:lnTo>
                      <a:pt x="3803" y="3659"/>
                    </a:lnTo>
                    <a:cubicBezTo>
                      <a:pt x="3806" y="3659"/>
                      <a:pt x="3810" y="3660"/>
                      <a:pt x="3814" y="3660"/>
                    </a:cubicBezTo>
                    <a:lnTo>
                      <a:pt x="3816" y="3660"/>
                    </a:lnTo>
                    <a:cubicBezTo>
                      <a:pt x="3819" y="3662"/>
                      <a:pt x="3822" y="3662"/>
                      <a:pt x="3825" y="3662"/>
                    </a:cubicBezTo>
                    <a:cubicBezTo>
                      <a:pt x="3828" y="3662"/>
                      <a:pt x="3829" y="3663"/>
                      <a:pt x="3832" y="3663"/>
                    </a:cubicBezTo>
                    <a:lnTo>
                      <a:pt x="3842" y="3663"/>
                    </a:lnTo>
                    <a:lnTo>
                      <a:pt x="3854" y="3665"/>
                    </a:lnTo>
                    <a:lnTo>
                      <a:pt x="3859" y="3665"/>
                    </a:lnTo>
                    <a:cubicBezTo>
                      <a:pt x="3860" y="3665"/>
                      <a:pt x="3863" y="3666"/>
                      <a:pt x="3864" y="3666"/>
                    </a:cubicBezTo>
                    <a:lnTo>
                      <a:pt x="3895" y="3666"/>
                    </a:lnTo>
                    <a:cubicBezTo>
                      <a:pt x="3909" y="3666"/>
                      <a:pt x="3920" y="3666"/>
                      <a:pt x="3934" y="3665"/>
                    </a:cubicBezTo>
                    <a:cubicBezTo>
                      <a:pt x="3940" y="3665"/>
                      <a:pt x="3944" y="3665"/>
                      <a:pt x="3950" y="3663"/>
                    </a:cubicBezTo>
                    <a:lnTo>
                      <a:pt x="3960" y="3663"/>
                    </a:lnTo>
                    <a:cubicBezTo>
                      <a:pt x="3963" y="3662"/>
                      <a:pt x="3965" y="3662"/>
                      <a:pt x="3968" y="3662"/>
                    </a:cubicBezTo>
                    <a:cubicBezTo>
                      <a:pt x="3970" y="3662"/>
                      <a:pt x="3973" y="3660"/>
                      <a:pt x="3976" y="3660"/>
                    </a:cubicBezTo>
                    <a:cubicBezTo>
                      <a:pt x="3987" y="3659"/>
                      <a:pt x="3997" y="3657"/>
                      <a:pt x="4007" y="3656"/>
                    </a:cubicBezTo>
                    <a:cubicBezTo>
                      <a:pt x="4010" y="3654"/>
                      <a:pt x="4015" y="3654"/>
                      <a:pt x="4018" y="3653"/>
                    </a:cubicBezTo>
                    <a:cubicBezTo>
                      <a:pt x="4026" y="3651"/>
                      <a:pt x="4037" y="3650"/>
                      <a:pt x="4046" y="3647"/>
                    </a:cubicBezTo>
                    <a:cubicBezTo>
                      <a:pt x="4049" y="3647"/>
                      <a:pt x="4053" y="3646"/>
                      <a:pt x="4056" y="3644"/>
                    </a:cubicBezTo>
                    <a:cubicBezTo>
                      <a:pt x="4059" y="3644"/>
                      <a:pt x="4063" y="3643"/>
                      <a:pt x="4068" y="3641"/>
                    </a:cubicBezTo>
                    <a:cubicBezTo>
                      <a:pt x="4071" y="3641"/>
                      <a:pt x="4075" y="3640"/>
                      <a:pt x="4079" y="3638"/>
                    </a:cubicBezTo>
                    <a:cubicBezTo>
                      <a:pt x="4082" y="3637"/>
                      <a:pt x="4085" y="3637"/>
                      <a:pt x="4090" y="3635"/>
                    </a:cubicBezTo>
                    <a:cubicBezTo>
                      <a:pt x="4097" y="3632"/>
                      <a:pt x="4104" y="3629"/>
                      <a:pt x="4112" y="3626"/>
                    </a:cubicBezTo>
                    <a:cubicBezTo>
                      <a:pt x="4116" y="3625"/>
                      <a:pt x="4121" y="3623"/>
                      <a:pt x="4125" y="3622"/>
                    </a:cubicBezTo>
                    <a:cubicBezTo>
                      <a:pt x="4128" y="3621"/>
                      <a:pt x="4130" y="3621"/>
                      <a:pt x="4131" y="3619"/>
                    </a:cubicBezTo>
                    <a:cubicBezTo>
                      <a:pt x="4138" y="3616"/>
                      <a:pt x="4144" y="3615"/>
                      <a:pt x="4152" y="3610"/>
                    </a:cubicBezTo>
                    <a:cubicBezTo>
                      <a:pt x="4158" y="3609"/>
                      <a:pt x="4163" y="3606"/>
                      <a:pt x="4168" y="3603"/>
                    </a:cubicBezTo>
                    <a:cubicBezTo>
                      <a:pt x="4171" y="3601"/>
                      <a:pt x="4172" y="3601"/>
                      <a:pt x="4175" y="3600"/>
                    </a:cubicBezTo>
                    <a:cubicBezTo>
                      <a:pt x="4183" y="3595"/>
                      <a:pt x="4188" y="3593"/>
                      <a:pt x="4196" y="3588"/>
                    </a:cubicBezTo>
                    <a:cubicBezTo>
                      <a:pt x="4208" y="3582"/>
                      <a:pt x="4218" y="3576"/>
                      <a:pt x="4228" y="3570"/>
                    </a:cubicBezTo>
                    <a:cubicBezTo>
                      <a:pt x="4231" y="3568"/>
                      <a:pt x="4234" y="3566"/>
                      <a:pt x="4237" y="3565"/>
                    </a:cubicBezTo>
                    <a:cubicBezTo>
                      <a:pt x="4240" y="3563"/>
                      <a:pt x="4243" y="3562"/>
                      <a:pt x="4246" y="3559"/>
                    </a:cubicBezTo>
                    <a:cubicBezTo>
                      <a:pt x="4247" y="3557"/>
                      <a:pt x="4249" y="3556"/>
                      <a:pt x="4250" y="3554"/>
                    </a:cubicBezTo>
                    <a:cubicBezTo>
                      <a:pt x="4253" y="3553"/>
                      <a:pt x="4256" y="3551"/>
                      <a:pt x="4258" y="3550"/>
                    </a:cubicBezTo>
                    <a:lnTo>
                      <a:pt x="4269" y="3541"/>
                    </a:lnTo>
                    <a:cubicBezTo>
                      <a:pt x="4274" y="3538"/>
                      <a:pt x="4278" y="3535"/>
                      <a:pt x="4283" y="3531"/>
                    </a:cubicBezTo>
                    <a:cubicBezTo>
                      <a:pt x="4284" y="3529"/>
                      <a:pt x="4287" y="3528"/>
                      <a:pt x="4289" y="3526"/>
                    </a:cubicBezTo>
                    <a:cubicBezTo>
                      <a:pt x="4290" y="3525"/>
                      <a:pt x="4292" y="3523"/>
                      <a:pt x="4294" y="3523"/>
                    </a:cubicBezTo>
                    <a:lnTo>
                      <a:pt x="4302" y="3516"/>
                    </a:lnTo>
                    <a:cubicBezTo>
                      <a:pt x="4305" y="3513"/>
                      <a:pt x="4309" y="3510"/>
                      <a:pt x="4312" y="3507"/>
                    </a:cubicBezTo>
                    <a:cubicBezTo>
                      <a:pt x="4315" y="3506"/>
                      <a:pt x="4317" y="3503"/>
                      <a:pt x="4320" y="3501"/>
                    </a:cubicBezTo>
                    <a:cubicBezTo>
                      <a:pt x="4321" y="3498"/>
                      <a:pt x="4324" y="3497"/>
                      <a:pt x="4325" y="3495"/>
                    </a:cubicBezTo>
                    <a:cubicBezTo>
                      <a:pt x="4334" y="3488"/>
                      <a:pt x="4342" y="3481"/>
                      <a:pt x="4349" y="3473"/>
                    </a:cubicBezTo>
                    <a:cubicBezTo>
                      <a:pt x="4350" y="3470"/>
                      <a:pt x="4352" y="3469"/>
                      <a:pt x="4353" y="3467"/>
                    </a:cubicBezTo>
                    <a:cubicBezTo>
                      <a:pt x="4355" y="3466"/>
                      <a:pt x="4356" y="3464"/>
                      <a:pt x="4358" y="3463"/>
                    </a:cubicBezTo>
                    <a:cubicBezTo>
                      <a:pt x="4361" y="3460"/>
                      <a:pt x="4362" y="3459"/>
                      <a:pt x="4364" y="3457"/>
                    </a:cubicBezTo>
                    <a:cubicBezTo>
                      <a:pt x="4364" y="3456"/>
                      <a:pt x="4365" y="3454"/>
                      <a:pt x="4367" y="3453"/>
                    </a:cubicBezTo>
                    <a:cubicBezTo>
                      <a:pt x="4371" y="3448"/>
                      <a:pt x="4375" y="3442"/>
                      <a:pt x="4380" y="3438"/>
                    </a:cubicBezTo>
                    <a:lnTo>
                      <a:pt x="4384" y="3432"/>
                    </a:lnTo>
                    <a:cubicBezTo>
                      <a:pt x="4386" y="3431"/>
                      <a:pt x="4387" y="3428"/>
                      <a:pt x="4389" y="3426"/>
                    </a:cubicBezTo>
                    <a:cubicBezTo>
                      <a:pt x="4390" y="3423"/>
                      <a:pt x="4393" y="3422"/>
                      <a:pt x="4395" y="3419"/>
                    </a:cubicBezTo>
                    <a:cubicBezTo>
                      <a:pt x="4395" y="3419"/>
                      <a:pt x="4395" y="3417"/>
                      <a:pt x="4396" y="3417"/>
                    </a:cubicBezTo>
                    <a:cubicBezTo>
                      <a:pt x="4398" y="3414"/>
                      <a:pt x="4399" y="3413"/>
                      <a:pt x="4402" y="3410"/>
                    </a:cubicBezTo>
                    <a:cubicBezTo>
                      <a:pt x="4403" y="3408"/>
                      <a:pt x="4403" y="3406"/>
                      <a:pt x="4405" y="3404"/>
                    </a:cubicBezTo>
                    <a:cubicBezTo>
                      <a:pt x="4406" y="3403"/>
                      <a:pt x="4408" y="3401"/>
                      <a:pt x="4408" y="3400"/>
                    </a:cubicBezTo>
                    <a:lnTo>
                      <a:pt x="4412" y="3394"/>
                    </a:lnTo>
                    <a:cubicBezTo>
                      <a:pt x="4415" y="3391"/>
                      <a:pt x="4417" y="3388"/>
                      <a:pt x="4418" y="3385"/>
                    </a:cubicBezTo>
                    <a:cubicBezTo>
                      <a:pt x="4421" y="3380"/>
                      <a:pt x="4424" y="3376"/>
                      <a:pt x="4427" y="3370"/>
                    </a:cubicBezTo>
                    <a:cubicBezTo>
                      <a:pt x="4428" y="3369"/>
                      <a:pt x="4430" y="3367"/>
                      <a:pt x="4431" y="3364"/>
                    </a:cubicBezTo>
                    <a:cubicBezTo>
                      <a:pt x="4433" y="3363"/>
                      <a:pt x="4433" y="3361"/>
                      <a:pt x="4434" y="3358"/>
                    </a:cubicBezTo>
                    <a:cubicBezTo>
                      <a:pt x="4436" y="3355"/>
                      <a:pt x="4437" y="3354"/>
                      <a:pt x="4439" y="3351"/>
                    </a:cubicBezTo>
                    <a:cubicBezTo>
                      <a:pt x="4439" y="3350"/>
                      <a:pt x="4439" y="3350"/>
                      <a:pt x="4440" y="3350"/>
                    </a:cubicBezTo>
                    <a:cubicBezTo>
                      <a:pt x="4442" y="3347"/>
                      <a:pt x="4443" y="3344"/>
                      <a:pt x="4445" y="3341"/>
                    </a:cubicBezTo>
                    <a:cubicBezTo>
                      <a:pt x="4448" y="3335"/>
                      <a:pt x="4451" y="3329"/>
                      <a:pt x="4454" y="3323"/>
                    </a:cubicBezTo>
                    <a:cubicBezTo>
                      <a:pt x="4455" y="3322"/>
                      <a:pt x="4455" y="3319"/>
                      <a:pt x="4456" y="3317"/>
                    </a:cubicBezTo>
                    <a:cubicBezTo>
                      <a:pt x="4461" y="3308"/>
                      <a:pt x="4465" y="3299"/>
                      <a:pt x="4470" y="3289"/>
                    </a:cubicBezTo>
                    <a:cubicBezTo>
                      <a:pt x="4473" y="3285"/>
                      <a:pt x="4474" y="3279"/>
                      <a:pt x="4477" y="3273"/>
                    </a:cubicBezTo>
                    <a:cubicBezTo>
                      <a:pt x="4481" y="3261"/>
                      <a:pt x="4486" y="3249"/>
                      <a:pt x="4490" y="3236"/>
                    </a:cubicBezTo>
                    <a:cubicBezTo>
                      <a:pt x="4490" y="3235"/>
                      <a:pt x="4492" y="3232"/>
                      <a:pt x="4493" y="3229"/>
                    </a:cubicBezTo>
                    <a:cubicBezTo>
                      <a:pt x="4493" y="3226"/>
                      <a:pt x="4495" y="3224"/>
                      <a:pt x="4495" y="3221"/>
                    </a:cubicBezTo>
                    <a:cubicBezTo>
                      <a:pt x="4496" y="3220"/>
                      <a:pt x="4496" y="3217"/>
                      <a:pt x="4496" y="3216"/>
                    </a:cubicBezTo>
                    <a:cubicBezTo>
                      <a:pt x="4499" y="3207"/>
                      <a:pt x="4502" y="3198"/>
                      <a:pt x="4504" y="3189"/>
                    </a:cubicBezTo>
                    <a:cubicBezTo>
                      <a:pt x="4505" y="3186"/>
                      <a:pt x="4505" y="3182"/>
                      <a:pt x="4507" y="3179"/>
                    </a:cubicBezTo>
                    <a:cubicBezTo>
                      <a:pt x="4507" y="3177"/>
                      <a:pt x="4507" y="3174"/>
                      <a:pt x="4508" y="3173"/>
                    </a:cubicBezTo>
                    <a:cubicBezTo>
                      <a:pt x="4508" y="3170"/>
                      <a:pt x="4509" y="3168"/>
                      <a:pt x="4509" y="3165"/>
                    </a:cubicBezTo>
                    <a:cubicBezTo>
                      <a:pt x="4509" y="3165"/>
                      <a:pt x="4509" y="3164"/>
                      <a:pt x="4509" y="3164"/>
                    </a:cubicBezTo>
                    <a:lnTo>
                      <a:pt x="4512" y="3152"/>
                    </a:lnTo>
                    <a:cubicBezTo>
                      <a:pt x="4512" y="3151"/>
                      <a:pt x="4512" y="3148"/>
                      <a:pt x="4512" y="3146"/>
                    </a:cubicBezTo>
                    <a:cubicBezTo>
                      <a:pt x="4512" y="3145"/>
                      <a:pt x="4514" y="3145"/>
                      <a:pt x="4514" y="3143"/>
                    </a:cubicBezTo>
                    <a:cubicBezTo>
                      <a:pt x="4514" y="3140"/>
                      <a:pt x="4514" y="3136"/>
                      <a:pt x="4515" y="3133"/>
                    </a:cubicBezTo>
                    <a:cubicBezTo>
                      <a:pt x="4515" y="3130"/>
                      <a:pt x="4515" y="3129"/>
                      <a:pt x="4517" y="3126"/>
                    </a:cubicBezTo>
                    <a:cubicBezTo>
                      <a:pt x="4517" y="3126"/>
                      <a:pt x="4517" y="3126"/>
                      <a:pt x="4517" y="3124"/>
                    </a:cubicBezTo>
                    <a:cubicBezTo>
                      <a:pt x="4517" y="3121"/>
                      <a:pt x="4517" y="3118"/>
                      <a:pt x="4518" y="3117"/>
                    </a:cubicBezTo>
                    <a:cubicBezTo>
                      <a:pt x="4518" y="3108"/>
                      <a:pt x="4520" y="3101"/>
                      <a:pt x="4520" y="3092"/>
                    </a:cubicBezTo>
                    <a:cubicBezTo>
                      <a:pt x="4520" y="3092"/>
                      <a:pt x="4520" y="3090"/>
                      <a:pt x="4521" y="3090"/>
                    </a:cubicBezTo>
                    <a:cubicBezTo>
                      <a:pt x="4521" y="3079"/>
                      <a:pt x="4523" y="3067"/>
                      <a:pt x="4523" y="3055"/>
                    </a:cubicBezTo>
                    <a:cubicBezTo>
                      <a:pt x="4523" y="3051"/>
                      <a:pt x="4523" y="3048"/>
                      <a:pt x="4523" y="3045"/>
                    </a:cubicBezTo>
                    <a:lnTo>
                      <a:pt x="4523" y="3039"/>
                    </a:lnTo>
                    <a:lnTo>
                      <a:pt x="4523" y="3031"/>
                    </a:lnTo>
                    <a:cubicBezTo>
                      <a:pt x="4523" y="3029"/>
                      <a:pt x="4523" y="3026"/>
                      <a:pt x="4523" y="3023"/>
                    </a:cubicBezTo>
                    <a:cubicBezTo>
                      <a:pt x="4523" y="3009"/>
                      <a:pt x="4521" y="2996"/>
                      <a:pt x="4520" y="2984"/>
                    </a:cubicBezTo>
                    <a:cubicBezTo>
                      <a:pt x="4520" y="2981"/>
                      <a:pt x="4520" y="2980"/>
                      <a:pt x="4520" y="2978"/>
                    </a:cubicBezTo>
                    <a:cubicBezTo>
                      <a:pt x="4520" y="2976"/>
                      <a:pt x="4520" y="2973"/>
                      <a:pt x="4518" y="2971"/>
                    </a:cubicBezTo>
                    <a:cubicBezTo>
                      <a:pt x="4518" y="2968"/>
                      <a:pt x="4518" y="2967"/>
                      <a:pt x="4518" y="2964"/>
                    </a:cubicBezTo>
                    <a:cubicBezTo>
                      <a:pt x="4518" y="2964"/>
                      <a:pt x="4518" y="2962"/>
                      <a:pt x="4518" y="2961"/>
                    </a:cubicBezTo>
                    <a:cubicBezTo>
                      <a:pt x="4517" y="2958"/>
                      <a:pt x="4517" y="2955"/>
                      <a:pt x="4517" y="2950"/>
                    </a:cubicBezTo>
                    <a:cubicBezTo>
                      <a:pt x="4515" y="2949"/>
                      <a:pt x="4515" y="2946"/>
                      <a:pt x="4515" y="2943"/>
                    </a:cubicBezTo>
                    <a:cubicBezTo>
                      <a:pt x="4515" y="2943"/>
                      <a:pt x="4515" y="2942"/>
                      <a:pt x="4515" y="2942"/>
                    </a:cubicBezTo>
                    <a:cubicBezTo>
                      <a:pt x="4514" y="2939"/>
                      <a:pt x="4514" y="2934"/>
                      <a:pt x="4512" y="2930"/>
                    </a:cubicBezTo>
                    <a:cubicBezTo>
                      <a:pt x="4512" y="2928"/>
                      <a:pt x="4512" y="2927"/>
                      <a:pt x="4512" y="2924"/>
                    </a:cubicBezTo>
                    <a:cubicBezTo>
                      <a:pt x="4512" y="2924"/>
                      <a:pt x="4512" y="2924"/>
                      <a:pt x="4511" y="2922"/>
                    </a:cubicBezTo>
                    <a:lnTo>
                      <a:pt x="4509" y="2911"/>
                    </a:lnTo>
                    <a:cubicBezTo>
                      <a:pt x="4509" y="2909"/>
                      <a:pt x="4508" y="2906"/>
                      <a:pt x="4508" y="2903"/>
                    </a:cubicBezTo>
                    <a:cubicBezTo>
                      <a:pt x="4508" y="2902"/>
                      <a:pt x="4507" y="2900"/>
                      <a:pt x="4507" y="2897"/>
                    </a:cubicBezTo>
                    <a:cubicBezTo>
                      <a:pt x="4507" y="2896"/>
                      <a:pt x="4507" y="2896"/>
                      <a:pt x="4505" y="2895"/>
                    </a:cubicBezTo>
                    <a:cubicBezTo>
                      <a:pt x="4505" y="2892"/>
                      <a:pt x="4504" y="2887"/>
                      <a:pt x="4504" y="2884"/>
                    </a:cubicBezTo>
                    <a:cubicBezTo>
                      <a:pt x="4504" y="2884"/>
                      <a:pt x="4502" y="2883"/>
                      <a:pt x="4502" y="2883"/>
                    </a:cubicBezTo>
                    <a:cubicBezTo>
                      <a:pt x="4502" y="2878"/>
                      <a:pt x="4501" y="2875"/>
                      <a:pt x="4499" y="2871"/>
                    </a:cubicBezTo>
                    <a:cubicBezTo>
                      <a:pt x="4499" y="2869"/>
                      <a:pt x="4498" y="2867"/>
                      <a:pt x="4498" y="2864"/>
                    </a:cubicBezTo>
                    <a:cubicBezTo>
                      <a:pt x="4498" y="2862"/>
                      <a:pt x="4496" y="2861"/>
                      <a:pt x="4496" y="2858"/>
                    </a:cubicBezTo>
                    <a:cubicBezTo>
                      <a:pt x="4495" y="2856"/>
                      <a:pt x="4495" y="2853"/>
                      <a:pt x="4493" y="2850"/>
                    </a:cubicBezTo>
                    <a:cubicBezTo>
                      <a:pt x="4493" y="2850"/>
                      <a:pt x="4493" y="2849"/>
                      <a:pt x="4493" y="2849"/>
                    </a:cubicBezTo>
                    <a:lnTo>
                      <a:pt x="4489" y="2839"/>
                    </a:lnTo>
                    <a:cubicBezTo>
                      <a:pt x="4489" y="2836"/>
                      <a:pt x="4487" y="2834"/>
                      <a:pt x="4487" y="2833"/>
                    </a:cubicBezTo>
                    <a:lnTo>
                      <a:pt x="4484" y="2825"/>
                    </a:lnTo>
                    <a:cubicBezTo>
                      <a:pt x="4484" y="2825"/>
                      <a:pt x="4484" y="2824"/>
                      <a:pt x="4484" y="2822"/>
                    </a:cubicBezTo>
                    <a:cubicBezTo>
                      <a:pt x="4483" y="2819"/>
                      <a:pt x="4481" y="2816"/>
                      <a:pt x="4480" y="2812"/>
                    </a:cubicBezTo>
                    <a:cubicBezTo>
                      <a:pt x="4480" y="2812"/>
                      <a:pt x="4480" y="2811"/>
                      <a:pt x="4480" y="2811"/>
                    </a:cubicBezTo>
                    <a:cubicBezTo>
                      <a:pt x="4386" y="2571"/>
                      <a:pt x="4155" y="2411"/>
                      <a:pt x="3895" y="2411"/>
                    </a:cubicBezTo>
                    <a:close/>
                    <a:moveTo>
                      <a:pt x="7162" y="2411"/>
                    </a:moveTo>
                    <a:cubicBezTo>
                      <a:pt x="6905" y="2414"/>
                      <a:pt x="6677" y="2572"/>
                      <a:pt x="6584" y="2811"/>
                    </a:cubicBezTo>
                    <a:cubicBezTo>
                      <a:pt x="6584" y="2811"/>
                      <a:pt x="6584" y="2811"/>
                      <a:pt x="6584" y="2812"/>
                    </a:cubicBezTo>
                    <a:lnTo>
                      <a:pt x="6581" y="2816"/>
                    </a:lnTo>
                    <a:cubicBezTo>
                      <a:pt x="6579" y="2824"/>
                      <a:pt x="6577" y="2830"/>
                      <a:pt x="6574" y="2837"/>
                    </a:cubicBezTo>
                    <a:cubicBezTo>
                      <a:pt x="6574" y="2839"/>
                      <a:pt x="6573" y="2840"/>
                      <a:pt x="6573" y="2841"/>
                    </a:cubicBezTo>
                    <a:cubicBezTo>
                      <a:pt x="6571" y="2844"/>
                      <a:pt x="6571" y="2847"/>
                      <a:pt x="6570" y="2850"/>
                    </a:cubicBezTo>
                    <a:cubicBezTo>
                      <a:pt x="6570" y="2850"/>
                      <a:pt x="6570" y="2852"/>
                      <a:pt x="6570" y="2852"/>
                    </a:cubicBezTo>
                    <a:cubicBezTo>
                      <a:pt x="6568" y="2855"/>
                      <a:pt x="6567" y="2858"/>
                      <a:pt x="6565" y="2862"/>
                    </a:cubicBezTo>
                    <a:cubicBezTo>
                      <a:pt x="6565" y="2867"/>
                      <a:pt x="6564" y="2869"/>
                      <a:pt x="6562" y="2874"/>
                    </a:cubicBezTo>
                    <a:cubicBezTo>
                      <a:pt x="6562" y="2874"/>
                      <a:pt x="6562" y="2875"/>
                      <a:pt x="6562" y="2875"/>
                    </a:cubicBezTo>
                    <a:cubicBezTo>
                      <a:pt x="6561" y="2878"/>
                      <a:pt x="6561" y="2881"/>
                      <a:pt x="6559" y="2884"/>
                    </a:cubicBezTo>
                    <a:cubicBezTo>
                      <a:pt x="6559" y="2886"/>
                      <a:pt x="6559" y="2887"/>
                      <a:pt x="6558" y="2890"/>
                    </a:cubicBezTo>
                    <a:cubicBezTo>
                      <a:pt x="6558" y="2890"/>
                      <a:pt x="6558" y="2892"/>
                      <a:pt x="6558" y="2893"/>
                    </a:cubicBezTo>
                    <a:cubicBezTo>
                      <a:pt x="6556" y="2900"/>
                      <a:pt x="6553" y="2908"/>
                      <a:pt x="6552" y="2915"/>
                    </a:cubicBezTo>
                    <a:cubicBezTo>
                      <a:pt x="6552" y="2918"/>
                      <a:pt x="6552" y="2920"/>
                      <a:pt x="6551" y="2922"/>
                    </a:cubicBezTo>
                    <a:cubicBezTo>
                      <a:pt x="6551" y="2924"/>
                      <a:pt x="6551" y="2925"/>
                      <a:pt x="6551" y="2928"/>
                    </a:cubicBezTo>
                    <a:cubicBezTo>
                      <a:pt x="6551" y="2928"/>
                      <a:pt x="6551" y="2930"/>
                      <a:pt x="6551" y="2930"/>
                    </a:cubicBezTo>
                    <a:cubicBezTo>
                      <a:pt x="6549" y="2939"/>
                      <a:pt x="6548" y="2948"/>
                      <a:pt x="6546" y="2956"/>
                    </a:cubicBezTo>
                    <a:lnTo>
                      <a:pt x="6546" y="2958"/>
                    </a:lnTo>
                    <a:cubicBezTo>
                      <a:pt x="6546" y="2961"/>
                      <a:pt x="6545" y="2965"/>
                      <a:pt x="6545" y="2968"/>
                    </a:cubicBezTo>
                    <a:cubicBezTo>
                      <a:pt x="6542" y="2989"/>
                      <a:pt x="6540" y="3011"/>
                      <a:pt x="6540" y="3031"/>
                    </a:cubicBezTo>
                    <a:lnTo>
                      <a:pt x="6540" y="3036"/>
                    </a:lnTo>
                    <a:lnTo>
                      <a:pt x="6540" y="3039"/>
                    </a:lnTo>
                    <a:lnTo>
                      <a:pt x="6540" y="3045"/>
                    </a:lnTo>
                    <a:lnTo>
                      <a:pt x="6540" y="3056"/>
                    </a:lnTo>
                    <a:cubicBezTo>
                      <a:pt x="6540" y="3058"/>
                      <a:pt x="6540" y="3059"/>
                      <a:pt x="6542" y="3061"/>
                    </a:cubicBezTo>
                    <a:cubicBezTo>
                      <a:pt x="6542" y="3064"/>
                      <a:pt x="6542" y="3065"/>
                      <a:pt x="6542" y="3068"/>
                    </a:cubicBezTo>
                    <a:cubicBezTo>
                      <a:pt x="6542" y="3076"/>
                      <a:pt x="6542" y="3083"/>
                      <a:pt x="6543" y="3090"/>
                    </a:cubicBezTo>
                    <a:cubicBezTo>
                      <a:pt x="6543" y="3092"/>
                      <a:pt x="6543" y="3093"/>
                      <a:pt x="6543" y="3095"/>
                    </a:cubicBezTo>
                    <a:cubicBezTo>
                      <a:pt x="6543" y="3098"/>
                      <a:pt x="6543" y="3101"/>
                      <a:pt x="6545" y="3102"/>
                    </a:cubicBezTo>
                    <a:cubicBezTo>
                      <a:pt x="6545" y="3105"/>
                      <a:pt x="6545" y="3107"/>
                      <a:pt x="6545" y="3110"/>
                    </a:cubicBezTo>
                    <a:cubicBezTo>
                      <a:pt x="6545" y="3111"/>
                      <a:pt x="6545" y="3112"/>
                      <a:pt x="6546" y="3114"/>
                    </a:cubicBezTo>
                    <a:cubicBezTo>
                      <a:pt x="6546" y="3118"/>
                      <a:pt x="6546" y="3121"/>
                      <a:pt x="6546" y="3124"/>
                    </a:cubicBezTo>
                    <a:cubicBezTo>
                      <a:pt x="6548" y="3126"/>
                      <a:pt x="6548" y="3127"/>
                      <a:pt x="6548" y="3129"/>
                    </a:cubicBezTo>
                    <a:cubicBezTo>
                      <a:pt x="6548" y="3130"/>
                      <a:pt x="6548" y="3132"/>
                      <a:pt x="6548" y="3135"/>
                    </a:cubicBezTo>
                    <a:cubicBezTo>
                      <a:pt x="6549" y="3137"/>
                      <a:pt x="6549" y="3140"/>
                      <a:pt x="6549" y="3143"/>
                    </a:cubicBezTo>
                    <a:cubicBezTo>
                      <a:pt x="6551" y="3146"/>
                      <a:pt x="6551" y="3149"/>
                      <a:pt x="6551" y="3151"/>
                    </a:cubicBezTo>
                    <a:cubicBezTo>
                      <a:pt x="6551" y="3152"/>
                      <a:pt x="6552" y="3152"/>
                      <a:pt x="6552" y="3152"/>
                    </a:cubicBezTo>
                    <a:cubicBezTo>
                      <a:pt x="6552" y="3157"/>
                      <a:pt x="6553" y="3160"/>
                      <a:pt x="6553" y="3164"/>
                    </a:cubicBezTo>
                    <a:cubicBezTo>
                      <a:pt x="6553" y="3164"/>
                      <a:pt x="6553" y="3165"/>
                      <a:pt x="6553" y="3165"/>
                    </a:cubicBezTo>
                    <a:cubicBezTo>
                      <a:pt x="6555" y="3168"/>
                      <a:pt x="6555" y="3170"/>
                      <a:pt x="6555" y="3173"/>
                    </a:cubicBezTo>
                    <a:cubicBezTo>
                      <a:pt x="6556" y="3176"/>
                      <a:pt x="6556" y="3179"/>
                      <a:pt x="6558" y="3182"/>
                    </a:cubicBezTo>
                    <a:lnTo>
                      <a:pt x="6559" y="3191"/>
                    </a:lnTo>
                    <a:cubicBezTo>
                      <a:pt x="6561" y="3192"/>
                      <a:pt x="6561" y="3193"/>
                      <a:pt x="6561" y="3193"/>
                    </a:cubicBezTo>
                    <a:cubicBezTo>
                      <a:pt x="6561" y="3196"/>
                      <a:pt x="6562" y="3201"/>
                      <a:pt x="6564" y="3204"/>
                    </a:cubicBezTo>
                    <a:cubicBezTo>
                      <a:pt x="6564" y="3205"/>
                      <a:pt x="6564" y="3207"/>
                      <a:pt x="6564" y="3208"/>
                    </a:cubicBezTo>
                    <a:cubicBezTo>
                      <a:pt x="6565" y="3210"/>
                      <a:pt x="6565" y="3213"/>
                      <a:pt x="6567" y="3216"/>
                    </a:cubicBezTo>
                    <a:cubicBezTo>
                      <a:pt x="6567" y="3217"/>
                      <a:pt x="6568" y="3220"/>
                      <a:pt x="6568" y="3221"/>
                    </a:cubicBezTo>
                    <a:lnTo>
                      <a:pt x="6571" y="3229"/>
                    </a:lnTo>
                    <a:cubicBezTo>
                      <a:pt x="6571" y="3230"/>
                      <a:pt x="6573" y="3233"/>
                      <a:pt x="6573" y="3236"/>
                    </a:cubicBezTo>
                    <a:cubicBezTo>
                      <a:pt x="6574" y="3238"/>
                      <a:pt x="6574" y="3238"/>
                      <a:pt x="6574" y="3239"/>
                    </a:cubicBezTo>
                    <a:cubicBezTo>
                      <a:pt x="6576" y="3242"/>
                      <a:pt x="6577" y="3246"/>
                      <a:pt x="6577" y="3249"/>
                    </a:cubicBezTo>
                    <a:cubicBezTo>
                      <a:pt x="6579" y="3251"/>
                      <a:pt x="6579" y="3251"/>
                      <a:pt x="6579" y="3251"/>
                    </a:cubicBezTo>
                    <a:cubicBezTo>
                      <a:pt x="6581" y="3258"/>
                      <a:pt x="6583" y="3266"/>
                      <a:pt x="6586" y="3273"/>
                    </a:cubicBezTo>
                    <a:cubicBezTo>
                      <a:pt x="6587" y="3274"/>
                      <a:pt x="6589" y="3277"/>
                      <a:pt x="6590" y="3280"/>
                    </a:cubicBezTo>
                    <a:cubicBezTo>
                      <a:pt x="6590" y="3280"/>
                      <a:pt x="6590" y="3282"/>
                      <a:pt x="6590" y="3282"/>
                    </a:cubicBezTo>
                    <a:cubicBezTo>
                      <a:pt x="6592" y="3285"/>
                      <a:pt x="6592" y="3286"/>
                      <a:pt x="6593" y="3289"/>
                    </a:cubicBezTo>
                    <a:cubicBezTo>
                      <a:pt x="6595" y="3292"/>
                      <a:pt x="6598" y="3297"/>
                      <a:pt x="6599" y="3301"/>
                    </a:cubicBezTo>
                    <a:cubicBezTo>
                      <a:pt x="6601" y="3305"/>
                      <a:pt x="6602" y="3308"/>
                      <a:pt x="6604" y="3311"/>
                    </a:cubicBezTo>
                    <a:cubicBezTo>
                      <a:pt x="6605" y="3313"/>
                      <a:pt x="6605" y="3316"/>
                      <a:pt x="6606" y="3317"/>
                    </a:cubicBezTo>
                    <a:cubicBezTo>
                      <a:pt x="6608" y="3319"/>
                      <a:pt x="6608" y="3320"/>
                      <a:pt x="6609" y="3322"/>
                    </a:cubicBezTo>
                    <a:cubicBezTo>
                      <a:pt x="6609" y="3323"/>
                      <a:pt x="6611" y="3325"/>
                      <a:pt x="6611" y="3327"/>
                    </a:cubicBezTo>
                    <a:cubicBezTo>
                      <a:pt x="6612" y="3330"/>
                      <a:pt x="6614" y="3332"/>
                      <a:pt x="6615" y="3335"/>
                    </a:cubicBezTo>
                    <a:cubicBezTo>
                      <a:pt x="6617" y="3336"/>
                      <a:pt x="6617" y="3338"/>
                      <a:pt x="6618" y="3339"/>
                    </a:cubicBezTo>
                    <a:cubicBezTo>
                      <a:pt x="6620" y="3342"/>
                      <a:pt x="6621" y="3345"/>
                      <a:pt x="6623" y="3348"/>
                    </a:cubicBezTo>
                    <a:cubicBezTo>
                      <a:pt x="6624" y="3350"/>
                      <a:pt x="6624" y="3350"/>
                      <a:pt x="6624" y="3350"/>
                    </a:cubicBezTo>
                    <a:cubicBezTo>
                      <a:pt x="6626" y="3352"/>
                      <a:pt x="6627" y="3355"/>
                      <a:pt x="6629" y="3358"/>
                    </a:cubicBezTo>
                    <a:cubicBezTo>
                      <a:pt x="6630" y="3360"/>
                      <a:pt x="6632" y="3361"/>
                      <a:pt x="6633" y="3364"/>
                    </a:cubicBezTo>
                    <a:cubicBezTo>
                      <a:pt x="6633" y="3366"/>
                      <a:pt x="6634" y="3369"/>
                      <a:pt x="6636" y="3370"/>
                    </a:cubicBezTo>
                    <a:cubicBezTo>
                      <a:pt x="6637" y="3372"/>
                      <a:pt x="6637" y="3373"/>
                      <a:pt x="6639" y="3373"/>
                    </a:cubicBezTo>
                    <a:cubicBezTo>
                      <a:pt x="6643" y="3380"/>
                      <a:pt x="6646" y="3386"/>
                      <a:pt x="6651" y="3392"/>
                    </a:cubicBezTo>
                    <a:lnTo>
                      <a:pt x="6655" y="3398"/>
                    </a:lnTo>
                    <a:cubicBezTo>
                      <a:pt x="6657" y="3400"/>
                      <a:pt x="6657" y="3401"/>
                      <a:pt x="6658" y="3403"/>
                    </a:cubicBezTo>
                    <a:cubicBezTo>
                      <a:pt x="6659" y="3404"/>
                      <a:pt x="6661" y="3407"/>
                      <a:pt x="6662" y="3408"/>
                    </a:cubicBezTo>
                    <a:cubicBezTo>
                      <a:pt x="6664" y="3411"/>
                      <a:pt x="6665" y="3414"/>
                      <a:pt x="6668" y="3416"/>
                    </a:cubicBezTo>
                    <a:cubicBezTo>
                      <a:pt x="6668" y="3417"/>
                      <a:pt x="6670" y="3417"/>
                      <a:pt x="6670" y="3419"/>
                    </a:cubicBezTo>
                    <a:cubicBezTo>
                      <a:pt x="6671" y="3420"/>
                      <a:pt x="6673" y="3423"/>
                      <a:pt x="6674" y="3425"/>
                    </a:cubicBezTo>
                    <a:cubicBezTo>
                      <a:pt x="6676" y="3426"/>
                      <a:pt x="6679" y="3429"/>
                      <a:pt x="6680" y="3431"/>
                    </a:cubicBezTo>
                    <a:lnTo>
                      <a:pt x="6685" y="3436"/>
                    </a:lnTo>
                    <a:cubicBezTo>
                      <a:pt x="6685" y="3438"/>
                      <a:pt x="6686" y="3438"/>
                      <a:pt x="6686" y="3439"/>
                    </a:cubicBezTo>
                    <a:cubicBezTo>
                      <a:pt x="6689" y="3442"/>
                      <a:pt x="6690" y="3444"/>
                      <a:pt x="6693" y="3447"/>
                    </a:cubicBezTo>
                    <a:cubicBezTo>
                      <a:pt x="6693" y="3448"/>
                      <a:pt x="6695" y="3450"/>
                      <a:pt x="6696" y="3451"/>
                    </a:cubicBezTo>
                    <a:cubicBezTo>
                      <a:pt x="6698" y="3453"/>
                      <a:pt x="6699" y="3454"/>
                      <a:pt x="6701" y="3456"/>
                    </a:cubicBezTo>
                    <a:cubicBezTo>
                      <a:pt x="6702" y="3457"/>
                      <a:pt x="6704" y="3460"/>
                      <a:pt x="6705" y="3461"/>
                    </a:cubicBezTo>
                    <a:cubicBezTo>
                      <a:pt x="6707" y="3463"/>
                      <a:pt x="6708" y="3464"/>
                      <a:pt x="6710" y="3466"/>
                    </a:cubicBezTo>
                    <a:cubicBezTo>
                      <a:pt x="6711" y="3467"/>
                      <a:pt x="6713" y="3470"/>
                      <a:pt x="6714" y="3472"/>
                    </a:cubicBezTo>
                    <a:lnTo>
                      <a:pt x="6717" y="3473"/>
                    </a:lnTo>
                    <a:cubicBezTo>
                      <a:pt x="6718" y="3475"/>
                      <a:pt x="6720" y="3476"/>
                      <a:pt x="6721" y="3479"/>
                    </a:cubicBezTo>
                    <a:lnTo>
                      <a:pt x="6729" y="3485"/>
                    </a:lnTo>
                    <a:cubicBezTo>
                      <a:pt x="6730" y="3488"/>
                      <a:pt x="6733" y="3489"/>
                      <a:pt x="6735" y="3492"/>
                    </a:cubicBezTo>
                    <a:lnTo>
                      <a:pt x="6738" y="3494"/>
                    </a:lnTo>
                    <a:cubicBezTo>
                      <a:pt x="6739" y="3497"/>
                      <a:pt x="6742" y="3498"/>
                      <a:pt x="6745" y="3501"/>
                    </a:cubicBezTo>
                    <a:lnTo>
                      <a:pt x="6746" y="3503"/>
                    </a:lnTo>
                    <a:cubicBezTo>
                      <a:pt x="6749" y="3506"/>
                      <a:pt x="6752" y="3507"/>
                      <a:pt x="6754" y="3510"/>
                    </a:cubicBezTo>
                    <a:lnTo>
                      <a:pt x="6761" y="3516"/>
                    </a:lnTo>
                    <a:lnTo>
                      <a:pt x="6768" y="3522"/>
                    </a:lnTo>
                    <a:cubicBezTo>
                      <a:pt x="6771" y="3523"/>
                      <a:pt x="6773" y="3525"/>
                      <a:pt x="6774" y="3526"/>
                    </a:cubicBezTo>
                    <a:cubicBezTo>
                      <a:pt x="6776" y="3528"/>
                      <a:pt x="6777" y="3529"/>
                      <a:pt x="6780" y="3531"/>
                    </a:cubicBezTo>
                    <a:cubicBezTo>
                      <a:pt x="6782" y="3532"/>
                      <a:pt x="6783" y="3532"/>
                      <a:pt x="6783" y="3534"/>
                    </a:cubicBezTo>
                    <a:cubicBezTo>
                      <a:pt x="6786" y="3537"/>
                      <a:pt x="6791" y="3538"/>
                      <a:pt x="6794" y="3541"/>
                    </a:cubicBezTo>
                    <a:cubicBezTo>
                      <a:pt x="6796" y="3544"/>
                      <a:pt x="6799" y="3545"/>
                      <a:pt x="6804" y="3548"/>
                    </a:cubicBezTo>
                    <a:cubicBezTo>
                      <a:pt x="6804" y="3548"/>
                      <a:pt x="6804" y="3548"/>
                      <a:pt x="6805" y="3550"/>
                    </a:cubicBezTo>
                    <a:cubicBezTo>
                      <a:pt x="6807" y="3551"/>
                      <a:pt x="6810" y="3553"/>
                      <a:pt x="6813" y="3554"/>
                    </a:cubicBezTo>
                    <a:cubicBezTo>
                      <a:pt x="6814" y="3556"/>
                      <a:pt x="6816" y="3557"/>
                      <a:pt x="6817" y="3559"/>
                    </a:cubicBezTo>
                    <a:cubicBezTo>
                      <a:pt x="6819" y="3559"/>
                      <a:pt x="6820" y="3560"/>
                      <a:pt x="6820" y="3560"/>
                    </a:cubicBezTo>
                    <a:cubicBezTo>
                      <a:pt x="6821" y="3562"/>
                      <a:pt x="6824" y="3563"/>
                      <a:pt x="6826" y="3565"/>
                    </a:cubicBezTo>
                    <a:cubicBezTo>
                      <a:pt x="6829" y="3566"/>
                      <a:pt x="6832" y="3568"/>
                      <a:pt x="6835" y="3569"/>
                    </a:cubicBezTo>
                    <a:cubicBezTo>
                      <a:pt x="6841" y="3573"/>
                      <a:pt x="6848" y="3578"/>
                      <a:pt x="6854" y="3582"/>
                    </a:cubicBezTo>
                    <a:lnTo>
                      <a:pt x="6855" y="3582"/>
                    </a:lnTo>
                    <a:cubicBezTo>
                      <a:pt x="6861" y="3585"/>
                      <a:pt x="6867" y="3590"/>
                      <a:pt x="6873" y="3593"/>
                    </a:cubicBezTo>
                    <a:cubicBezTo>
                      <a:pt x="6877" y="3594"/>
                      <a:pt x="6880" y="3595"/>
                      <a:pt x="6883" y="3597"/>
                    </a:cubicBezTo>
                    <a:cubicBezTo>
                      <a:pt x="6885" y="3598"/>
                      <a:pt x="6886" y="3600"/>
                      <a:pt x="6888" y="3600"/>
                    </a:cubicBezTo>
                    <a:cubicBezTo>
                      <a:pt x="6891" y="3601"/>
                      <a:pt x="6894" y="3603"/>
                      <a:pt x="6897" y="3604"/>
                    </a:cubicBezTo>
                    <a:lnTo>
                      <a:pt x="6898" y="3604"/>
                    </a:lnTo>
                    <a:cubicBezTo>
                      <a:pt x="6904" y="3607"/>
                      <a:pt x="6911" y="3610"/>
                      <a:pt x="6919" y="3613"/>
                    </a:cubicBezTo>
                    <a:cubicBezTo>
                      <a:pt x="6922" y="3615"/>
                      <a:pt x="6923" y="3616"/>
                      <a:pt x="6926" y="3618"/>
                    </a:cubicBezTo>
                    <a:cubicBezTo>
                      <a:pt x="6929" y="3618"/>
                      <a:pt x="6930" y="3619"/>
                      <a:pt x="6932" y="3619"/>
                    </a:cubicBezTo>
                    <a:cubicBezTo>
                      <a:pt x="6935" y="3621"/>
                      <a:pt x="6936" y="3621"/>
                      <a:pt x="6938" y="3622"/>
                    </a:cubicBezTo>
                    <a:cubicBezTo>
                      <a:pt x="6939" y="3622"/>
                      <a:pt x="6941" y="3623"/>
                      <a:pt x="6942" y="3623"/>
                    </a:cubicBezTo>
                    <a:cubicBezTo>
                      <a:pt x="6945" y="3625"/>
                      <a:pt x="6948" y="3626"/>
                      <a:pt x="6951" y="3626"/>
                    </a:cubicBezTo>
                    <a:cubicBezTo>
                      <a:pt x="6958" y="3629"/>
                      <a:pt x="6966" y="3632"/>
                      <a:pt x="6973" y="3634"/>
                    </a:cubicBezTo>
                    <a:cubicBezTo>
                      <a:pt x="6973" y="3634"/>
                      <a:pt x="6973" y="3635"/>
                      <a:pt x="6973" y="3635"/>
                    </a:cubicBezTo>
                    <a:cubicBezTo>
                      <a:pt x="6978" y="3635"/>
                      <a:pt x="6981" y="3637"/>
                      <a:pt x="6983" y="3638"/>
                    </a:cubicBezTo>
                    <a:cubicBezTo>
                      <a:pt x="6985" y="3638"/>
                      <a:pt x="6986" y="3638"/>
                      <a:pt x="6988" y="3640"/>
                    </a:cubicBezTo>
                    <a:cubicBezTo>
                      <a:pt x="6991" y="3640"/>
                      <a:pt x="6994" y="3641"/>
                      <a:pt x="6995" y="3641"/>
                    </a:cubicBezTo>
                    <a:cubicBezTo>
                      <a:pt x="6998" y="3643"/>
                      <a:pt x="7001" y="3643"/>
                      <a:pt x="7004" y="3644"/>
                    </a:cubicBezTo>
                    <a:lnTo>
                      <a:pt x="7007" y="3644"/>
                    </a:lnTo>
                    <a:cubicBezTo>
                      <a:pt x="7010" y="3646"/>
                      <a:pt x="7013" y="3646"/>
                      <a:pt x="7016" y="3647"/>
                    </a:cubicBezTo>
                    <a:cubicBezTo>
                      <a:pt x="7017" y="3647"/>
                      <a:pt x="7019" y="3647"/>
                      <a:pt x="7020" y="3648"/>
                    </a:cubicBezTo>
                    <a:cubicBezTo>
                      <a:pt x="7023" y="3648"/>
                      <a:pt x="7028" y="3650"/>
                      <a:pt x="7031" y="3650"/>
                    </a:cubicBezTo>
                    <a:cubicBezTo>
                      <a:pt x="7032" y="3650"/>
                      <a:pt x="7032" y="3651"/>
                      <a:pt x="7032" y="3651"/>
                    </a:cubicBezTo>
                    <a:cubicBezTo>
                      <a:pt x="7039" y="3653"/>
                      <a:pt x="7048" y="3654"/>
                      <a:pt x="7056" y="3656"/>
                    </a:cubicBezTo>
                    <a:lnTo>
                      <a:pt x="7060" y="3656"/>
                    </a:lnTo>
                    <a:cubicBezTo>
                      <a:pt x="7064" y="3657"/>
                      <a:pt x="7067" y="3657"/>
                      <a:pt x="7070" y="3657"/>
                    </a:cubicBezTo>
                    <a:cubicBezTo>
                      <a:pt x="7072" y="3657"/>
                      <a:pt x="7072" y="3659"/>
                      <a:pt x="7073" y="3659"/>
                    </a:cubicBezTo>
                    <a:cubicBezTo>
                      <a:pt x="7076" y="3659"/>
                      <a:pt x="7081" y="3659"/>
                      <a:pt x="7085" y="3660"/>
                    </a:cubicBezTo>
                    <a:lnTo>
                      <a:pt x="7087" y="3660"/>
                    </a:lnTo>
                    <a:cubicBezTo>
                      <a:pt x="7090" y="3660"/>
                      <a:pt x="7092" y="3660"/>
                      <a:pt x="7095" y="3662"/>
                    </a:cubicBezTo>
                    <a:lnTo>
                      <a:pt x="7103" y="3662"/>
                    </a:lnTo>
                    <a:cubicBezTo>
                      <a:pt x="7104" y="3662"/>
                      <a:pt x="7104" y="3663"/>
                      <a:pt x="7106" y="3663"/>
                    </a:cubicBezTo>
                    <a:lnTo>
                      <a:pt x="7113" y="3663"/>
                    </a:lnTo>
                    <a:lnTo>
                      <a:pt x="7125" y="3665"/>
                    </a:lnTo>
                    <a:lnTo>
                      <a:pt x="7135" y="3665"/>
                    </a:lnTo>
                    <a:cubicBezTo>
                      <a:pt x="7143" y="3666"/>
                      <a:pt x="7150" y="3666"/>
                      <a:pt x="7159" y="3666"/>
                    </a:cubicBezTo>
                    <a:lnTo>
                      <a:pt x="7166" y="3666"/>
                    </a:lnTo>
                    <a:cubicBezTo>
                      <a:pt x="7179" y="3666"/>
                      <a:pt x="7191" y="3666"/>
                      <a:pt x="7204" y="3665"/>
                    </a:cubicBezTo>
                    <a:cubicBezTo>
                      <a:pt x="7210" y="3665"/>
                      <a:pt x="7215" y="3665"/>
                      <a:pt x="7221" y="3663"/>
                    </a:cubicBezTo>
                    <a:lnTo>
                      <a:pt x="7231" y="3663"/>
                    </a:lnTo>
                    <a:cubicBezTo>
                      <a:pt x="7234" y="3662"/>
                      <a:pt x="7235" y="3662"/>
                      <a:pt x="7238" y="3662"/>
                    </a:cubicBezTo>
                    <a:cubicBezTo>
                      <a:pt x="7241" y="3662"/>
                      <a:pt x="7244" y="3662"/>
                      <a:pt x="7247" y="3660"/>
                    </a:cubicBezTo>
                    <a:cubicBezTo>
                      <a:pt x="7257" y="3659"/>
                      <a:pt x="7268" y="3657"/>
                      <a:pt x="7278" y="3656"/>
                    </a:cubicBezTo>
                    <a:cubicBezTo>
                      <a:pt x="7281" y="3656"/>
                      <a:pt x="7285" y="3654"/>
                      <a:pt x="7288" y="3654"/>
                    </a:cubicBezTo>
                    <a:cubicBezTo>
                      <a:pt x="7297" y="3653"/>
                      <a:pt x="7307" y="3650"/>
                      <a:pt x="7316" y="3648"/>
                    </a:cubicBezTo>
                    <a:cubicBezTo>
                      <a:pt x="7319" y="3647"/>
                      <a:pt x="7324" y="3646"/>
                      <a:pt x="7327" y="3646"/>
                    </a:cubicBezTo>
                    <a:cubicBezTo>
                      <a:pt x="7330" y="3644"/>
                      <a:pt x="7334" y="3643"/>
                      <a:pt x="7338" y="3643"/>
                    </a:cubicBezTo>
                    <a:cubicBezTo>
                      <a:pt x="7341" y="3641"/>
                      <a:pt x="7346" y="3640"/>
                      <a:pt x="7350" y="3638"/>
                    </a:cubicBezTo>
                    <a:cubicBezTo>
                      <a:pt x="7353" y="3638"/>
                      <a:pt x="7356" y="3637"/>
                      <a:pt x="7360" y="3635"/>
                    </a:cubicBezTo>
                    <a:lnTo>
                      <a:pt x="7383" y="3628"/>
                    </a:lnTo>
                    <a:cubicBezTo>
                      <a:pt x="7387" y="3626"/>
                      <a:pt x="7393" y="3625"/>
                      <a:pt x="7397" y="3623"/>
                    </a:cubicBezTo>
                    <a:cubicBezTo>
                      <a:pt x="7399" y="3622"/>
                      <a:pt x="7400" y="3622"/>
                      <a:pt x="7402" y="3621"/>
                    </a:cubicBezTo>
                    <a:cubicBezTo>
                      <a:pt x="7409" y="3618"/>
                      <a:pt x="7416" y="3615"/>
                      <a:pt x="7422" y="3612"/>
                    </a:cubicBezTo>
                    <a:cubicBezTo>
                      <a:pt x="7428" y="3609"/>
                      <a:pt x="7434" y="3607"/>
                      <a:pt x="7440" y="3604"/>
                    </a:cubicBezTo>
                    <a:cubicBezTo>
                      <a:pt x="7441" y="3603"/>
                      <a:pt x="7444" y="3601"/>
                      <a:pt x="7446" y="3601"/>
                    </a:cubicBezTo>
                    <a:cubicBezTo>
                      <a:pt x="7453" y="3597"/>
                      <a:pt x="7461" y="3594"/>
                      <a:pt x="7466" y="3590"/>
                    </a:cubicBezTo>
                    <a:cubicBezTo>
                      <a:pt x="7478" y="3584"/>
                      <a:pt x="7489" y="3578"/>
                      <a:pt x="7499" y="3570"/>
                    </a:cubicBezTo>
                    <a:cubicBezTo>
                      <a:pt x="7502" y="3569"/>
                      <a:pt x="7505" y="3568"/>
                      <a:pt x="7508" y="3566"/>
                    </a:cubicBezTo>
                    <a:lnTo>
                      <a:pt x="7517" y="3560"/>
                    </a:lnTo>
                    <a:cubicBezTo>
                      <a:pt x="7518" y="3559"/>
                      <a:pt x="7520" y="3557"/>
                      <a:pt x="7522" y="3557"/>
                    </a:cubicBezTo>
                    <a:cubicBezTo>
                      <a:pt x="7524" y="3556"/>
                      <a:pt x="7527" y="3553"/>
                      <a:pt x="7530" y="3551"/>
                    </a:cubicBezTo>
                    <a:lnTo>
                      <a:pt x="7542" y="3542"/>
                    </a:lnTo>
                    <a:cubicBezTo>
                      <a:pt x="7546" y="3540"/>
                      <a:pt x="7550" y="3537"/>
                      <a:pt x="7555" y="3534"/>
                    </a:cubicBezTo>
                    <a:cubicBezTo>
                      <a:pt x="7556" y="3532"/>
                      <a:pt x="7558" y="3531"/>
                      <a:pt x="7561" y="3529"/>
                    </a:cubicBezTo>
                    <a:cubicBezTo>
                      <a:pt x="7562" y="3528"/>
                      <a:pt x="7564" y="3526"/>
                      <a:pt x="7565" y="3525"/>
                    </a:cubicBezTo>
                    <a:lnTo>
                      <a:pt x="7573" y="3517"/>
                    </a:lnTo>
                    <a:cubicBezTo>
                      <a:pt x="7577" y="3514"/>
                      <a:pt x="7580" y="3512"/>
                      <a:pt x="7583" y="3509"/>
                    </a:cubicBezTo>
                    <a:cubicBezTo>
                      <a:pt x="7586" y="3507"/>
                      <a:pt x="7589" y="3504"/>
                      <a:pt x="7590" y="3503"/>
                    </a:cubicBezTo>
                    <a:cubicBezTo>
                      <a:pt x="7593" y="3501"/>
                      <a:pt x="7595" y="3498"/>
                      <a:pt x="7598" y="3497"/>
                    </a:cubicBezTo>
                    <a:cubicBezTo>
                      <a:pt x="7605" y="3489"/>
                      <a:pt x="7612" y="3482"/>
                      <a:pt x="7620" y="3475"/>
                    </a:cubicBezTo>
                    <a:cubicBezTo>
                      <a:pt x="7621" y="3472"/>
                      <a:pt x="7624" y="3470"/>
                      <a:pt x="7626" y="3469"/>
                    </a:cubicBezTo>
                    <a:cubicBezTo>
                      <a:pt x="7627" y="3467"/>
                      <a:pt x="7628" y="3466"/>
                      <a:pt x="7630" y="3463"/>
                    </a:cubicBezTo>
                    <a:cubicBezTo>
                      <a:pt x="7631" y="3461"/>
                      <a:pt x="7633" y="3460"/>
                      <a:pt x="7634" y="3459"/>
                    </a:cubicBezTo>
                    <a:cubicBezTo>
                      <a:pt x="7636" y="3457"/>
                      <a:pt x="7637" y="3456"/>
                      <a:pt x="7637" y="3454"/>
                    </a:cubicBezTo>
                    <a:cubicBezTo>
                      <a:pt x="7642" y="3448"/>
                      <a:pt x="7646" y="3444"/>
                      <a:pt x="7651" y="3438"/>
                    </a:cubicBezTo>
                    <a:cubicBezTo>
                      <a:pt x="7652" y="3436"/>
                      <a:pt x="7654" y="3435"/>
                      <a:pt x="7655" y="3433"/>
                    </a:cubicBezTo>
                    <a:cubicBezTo>
                      <a:pt x="7656" y="3431"/>
                      <a:pt x="7658" y="3429"/>
                      <a:pt x="7661" y="3428"/>
                    </a:cubicBezTo>
                    <a:cubicBezTo>
                      <a:pt x="7662" y="3425"/>
                      <a:pt x="7664" y="3423"/>
                      <a:pt x="7665" y="3420"/>
                    </a:cubicBezTo>
                    <a:cubicBezTo>
                      <a:pt x="7665" y="3420"/>
                      <a:pt x="7667" y="3419"/>
                      <a:pt x="7667" y="3419"/>
                    </a:cubicBezTo>
                    <a:cubicBezTo>
                      <a:pt x="7668" y="3416"/>
                      <a:pt x="7671" y="3413"/>
                      <a:pt x="7673" y="3411"/>
                    </a:cubicBezTo>
                    <a:cubicBezTo>
                      <a:pt x="7674" y="3408"/>
                      <a:pt x="7676" y="3407"/>
                      <a:pt x="7677" y="3406"/>
                    </a:cubicBezTo>
                    <a:cubicBezTo>
                      <a:pt x="7679" y="3404"/>
                      <a:pt x="7679" y="3403"/>
                      <a:pt x="7680" y="3401"/>
                    </a:cubicBezTo>
                    <a:lnTo>
                      <a:pt x="7684" y="3395"/>
                    </a:lnTo>
                    <a:cubicBezTo>
                      <a:pt x="7686" y="3392"/>
                      <a:pt x="7687" y="3389"/>
                      <a:pt x="7690" y="3386"/>
                    </a:cubicBezTo>
                    <a:cubicBezTo>
                      <a:pt x="7693" y="3382"/>
                      <a:pt x="7696" y="3378"/>
                      <a:pt x="7699" y="3372"/>
                    </a:cubicBezTo>
                    <a:cubicBezTo>
                      <a:pt x="7699" y="3370"/>
                      <a:pt x="7701" y="3369"/>
                      <a:pt x="7702" y="3366"/>
                    </a:cubicBezTo>
                    <a:cubicBezTo>
                      <a:pt x="7704" y="3364"/>
                      <a:pt x="7705" y="3363"/>
                      <a:pt x="7707" y="3360"/>
                    </a:cubicBezTo>
                    <a:cubicBezTo>
                      <a:pt x="7708" y="3357"/>
                      <a:pt x="7709" y="3354"/>
                      <a:pt x="7711" y="3352"/>
                    </a:cubicBezTo>
                    <a:cubicBezTo>
                      <a:pt x="7711" y="3351"/>
                      <a:pt x="7711" y="3351"/>
                      <a:pt x="7711" y="3351"/>
                    </a:cubicBezTo>
                    <a:cubicBezTo>
                      <a:pt x="7714" y="3348"/>
                      <a:pt x="7715" y="3345"/>
                      <a:pt x="7717" y="3342"/>
                    </a:cubicBezTo>
                    <a:cubicBezTo>
                      <a:pt x="7720" y="3336"/>
                      <a:pt x="7723" y="3330"/>
                      <a:pt x="7726" y="3325"/>
                    </a:cubicBezTo>
                    <a:cubicBezTo>
                      <a:pt x="7727" y="3323"/>
                      <a:pt x="7727" y="3320"/>
                      <a:pt x="7729" y="3319"/>
                    </a:cubicBezTo>
                    <a:cubicBezTo>
                      <a:pt x="7733" y="3310"/>
                      <a:pt x="7737" y="3301"/>
                      <a:pt x="7742" y="3291"/>
                    </a:cubicBezTo>
                    <a:cubicBezTo>
                      <a:pt x="7743" y="3286"/>
                      <a:pt x="7746" y="3280"/>
                      <a:pt x="7748" y="3274"/>
                    </a:cubicBezTo>
                    <a:cubicBezTo>
                      <a:pt x="7754" y="3263"/>
                      <a:pt x="7758" y="3251"/>
                      <a:pt x="7761" y="3238"/>
                    </a:cubicBezTo>
                    <a:cubicBezTo>
                      <a:pt x="7762" y="3236"/>
                      <a:pt x="7764" y="3233"/>
                      <a:pt x="7764" y="3230"/>
                    </a:cubicBezTo>
                    <a:cubicBezTo>
                      <a:pt x="7765" y="3227"/>
                      <a:pt x="7765" y="3226"/>
                      <a:pt x="7767" y="3223"/>
                    </a:cubicBezTo>
                    <a:cubicBezTo>
                      <a:pt x="7767" y="3221"/>
                      <a:pt x="7768" y="3218"/>
                      <a:pt x="7768" y="3217"/>
                    </a:cubicBezTo>
                    <a:cubicBezTo>
                      <a:pt x="7771" y="3208"/>
                      <a:pt x="7773" y="3199"/>
                      <a:pt x="7776" y="3191"/>
                    </a:cubicBezTo>
                    <a:cubicBezTo>
                      <a:pt x="7776" y="3188"/>
                      <a:pt x="7777" y="3185"/>
                      <a:pt x="7777" y="3180"/>
                    </a:cubicBezTo>
                    <a:cubicBezTo>
                      <a:pt x="7779" y="3179"/>
                      <a:pt x="7779" y="3177"/>
                      <a:pt x="7779" y="3174"/>
                    </a:cubicBezTo>
                    <a:cubicBezTo>
                      <a:pt x="7780" y="3173"/>
                      <a:pt x="7780" y="3170"/>
                      <a:pt x="7780" y="3167"/>
                    </a:cubicBezTo>
                    <a:cubicBezTo>
                      <a:pt x="7780" y="3167"/>
                      <a:pt x="7782" y="3165"/>
                      <a:pt x="7782" y="3165"/>
                    </a:cubicBezTo>
                    <a:lnTo>
                      <a:pt x="7783" y="3154"/>
                    </a:lnTo>
                    <a:cubicBezTo>
                      <a:pt x="7783" y="3152"/>
                      <a:pt x="7785" y="3151"/>
                      <a:pt x="7785" y="3148"/>
                    </a:cubicBezTo>
                    <a:cubicBezTo>
                      <a:pt x="7785" y="3148"/>
                      <a:pt x="7785" y="3146"/>
                      <a:pt x="7785" y="3146"/>
                    </a:cubicBezTo>
                    <a:cubicBezTo>
                      <a:pt x="7786" y="3142"/>
                      <a:pt x="7786" y="3139"/>
                      <a:pt x="7786" y="3135"/>
                    </a:cubicBezTo>
                    <a:cubicBezTo>
                      <a:pt x="7788" y="3132"/>
                      <a:pt x="7788" y="3130"/>
                      <a:pt x="7788" y="3127"/>
                    </a:cubicBezTo>
                    <a:lnTo>
                      <a:pt x="7788" y="3126"/>
                    </a:lnTo>
                    <a:cubicBezTo>
                      <a:pt x="7788" y="3123"/>
                      <a:pt x="7789" y="3120"/>
                      <a:pt x="7789" y="3118"/>
                    </a:cubicBezTo>
                    <a:cubicBezTo>
                      <a:pt x="7790" y="3110"/>
                      <a:pt x="7790" y="3102"/>
                      <a:pt x="7792" y="3093"/>
                    </a:cubicBezTo>
                    <a:lnTo>
                      <a:pt x="7792" y="3092"/>
                    </a:lnTo>
                    <a:cubicBezTo>
                      <a:pt x="7792" y="3080"/>
                      <a:pt x="7793" y="3068"/>
                      <a:pt x="7793" y="3056"/>
                    </a:cubicBezTo>
                    <a:lnTo>
                      <a:pt x="7793" y="3046"/>
                    </a:lnTo>
                    <a:lnTo>
                      <a:pt x="7793" y="3040"/>
                    </a:lnTo>
                    <a:lnTo>
                      <a:pt x="7793" y="3033"/>
                    </a:lnTo>
                    <a:lnTo>
                      <a:pt x="7793" y="3024"/>
                    </a:lnTo>
                    <a:cubicBezTo>
                      <a:pt x="7793" y="3011"/>
                      <a:pt x="7792" y="2998"/>
                      <a:pt x="7790" y="2986"/>
                    </a:cubicBezTo>
                    <a:cubicBezTo>
                      <a:pt x="7790" y="2983"/>
                      <a:pt x="7790" y="2981"/>
                      <a:pt x="7790" y="2980"/>
                    </a:cubicBezTo>
                    <a:cubicBezTo>
                      <a:pt x="7790" y="2977"/>
                      <a:pt x="7790" y="2974"/>
                      <a:pt x="7790" y="2973"/>
                    </a:cubicBezTo>
                    <a:cubicBezTo>
                      <a:pt x="7789" y="2970"/>
                      <a:pt x="7789" y="2968"/>
                      <a:pt x="7789" y="2967"/>
                    </a:cubicBezTo>
                    <a:cubicBezTo>
                      <a:pt x="7789" y="2965"/>
                      <a:pt x="7789" y="2964"/>
                      <a:pt x="7789" y="2962"/>
                    </a:cubicBezTo>
                    <a:cubicBezTo>
                      <a:pt x="7789" y="2959"/>
                      <a:pt x="7788" y="2956"/>
                      <a:pt x="7788" y="2953"/>
                    </a:cubicBezTo>
                    <a:cubicBezTo>
                      <a:pt x="7788" y="2950"/>
                      <a:pt x="7786" y="2948"/>
                      <a:pt x="7786" y="2946"/>
                    </a:cubicBezTo>
                    <a:cubicBezTo>
                      <a:pt x="7786" y="2945"/>
                      <a:pt x="7786" y="2945"/>
                      <a:pt x="7786" y="2943"/>
                    </a:cubicBezTo>
                    <a:cubicBezTo>
                      <a:pt x="7785" y="2940"/>
                      <a:pt x="7785" y="2936"/>
                      <a:pt x="7785" y="2933"/>
                    </a:cubicBezTo>
                    <a:cubicBezTo>
                      <a:pt x="7783" y="2930"/>
                      <a:pt x="7783" y="2928"/>
                      <a:pt x="7783" y="2925"/>
                    </a:cubicBezTo>
                    <a:lnTo>
                      <a:pt x="7780" y="2912"/>
                    </a:lnTo>
                    <a:cubicBezTo>
                      <a:pt x="7780" y="2911"/>
                      <a:pt x="7779" y="2908"/>
                      <a:pt x="7779" y="2906"/>
                    </a:cubicBezTo>
                    <a:cubicBezTo>
                      <a:pt x="7779" y="2903"/>
                      <a:pt x="7779" y="2902"/>
                      <a:pt x="7777" y="2899"/>
                    </a:cubicBezTo>
                    <a:cubicBezTo>
                      <a:pt x="7777" y="2899"/>
                      <a:pt x="7777" y="2897"/>
                      <a:pt x="7777" y="2896"/>
                    </a:cubicBezTo>
                    <a:cubicBezTo>
                      <a:pt x="7776" y="2893"/>
                      <a:pt x="7776" y="2890"/>
                      <a:pt x="7774" y="2886"/>
                    </a:cubicBezTo>
                    <a:cubicBezTo>
                      <a:pt x="7774" y="2886"/>
                      <a:pt x="7774" y="2886"/>
                      <a:pt x="7774" y="2884"/>
                    </a:cubicBezTo>
                    <a:cubicBezTo>
                      <a:pt x="7773" y="2881"/>
                      <a:pt x="7771" y="2877"/>
                      <a:pt x="7771" y="2872"/>
                    </a:cubicBezTo>
                    <a:cubicBezTo>
                      <a:pt x="7770" y="2871"/>
                      <a:pt x="7770" y="2868"/>
                      <a:pt x="7768" y="2867"/>
                    </a:cubicBezTo>
                    <a:cubicBezTo>
                      <a:pt x="7768" y="2864"/>
                      <a:pt x="7768" y="2862"/>
                      <a:pt x="7767" y="2859"/>
                    </a:cubicBezTo>
                    <a:cubicBezTo>
                      <a:pt x="7767" y="2858"/>
                      <a:pt x="7765" y="2855"/>
                      <a:pt x="7765" y="2853"/>
                    </a:cubicBezTo>
                    <a:cubicBezTo>
                      <a:pt x="7764" y="2852"/>
                      <a:pt x="7764" y="2850"/>
                      <a:pt x="7764" y="2850"/>
                    </a:cubicBezTo>
                    <a:cubicBezTo>
                      <a:pt x="7762" y="2847"/>
                      <a:pt x="7762" y="2843"/>
                      <a:pt x="7761" y="2840"/>
                    </a:cubicBezTo>
                    <a:cubicBezTo>
                      <a:pt x="7760" y="2839"/>
                      <a:pt x="7760" y="2836"/>
                      <a:pt x="7758" y="2834"/>
                    </a:cubicBezTo>
                    <a:cubicBezTo>
                      <a:pt x="7758" y="2831"/>
                      <a:pt x="7757" y="2830"/>
                      <a:pt x="7757" y="2827"/>
                    </a:cubicBezTo>
                    <a:cubicBezTo>
                      <a:pt x="7755" y="2827"/>
                      <a:pt x="7755" y="2825"/>
                      <a:pt x="7755" y="2825"/>
                    </a:cubicBezTo>
                    <a:cubicBezTo>
                      <a:pt x="7754" y="2821"/>
                      <a:pt x="7752" y="2818"/>
                      <a:pt x="7751" y="2815"/>
                    </a:cubicBezTo>
                    <a:cubicBezTo>
                      <a:pt x="7751" y="2814"/>
                      <a:pt x="7751" y="2814"/>
                      <a:pt x="7751" y="2812"/>
                    </a:cubicBezTo>
                    <a:cubicBezTo>
                      <a:pt x="7656" y="2572"/>
                      <a:pt x="7425" y="2414"/>
                      <a:pt x="7168" y="2414"/>
                    </a:cubicBezTo>
                    <a:lnTo>
                      <a:pt x="7160" y="2414"/>
                    </a:lnTo>
                    <a:lnTo>
                      <a:pt x="7162" y="2411"/>
                    </a:lnTo>
                    <a:close/>
                    <a:moveTo>
                      <a:pt x="2255" y="4824"/>
                    </a:moveTo>
                    <a:lnTo>
                      <a:pt x="2255" y="4824"/>
                    </a:lnTo>
                    <a:lnTo>
                      <a:pt x="2255" y="4824"/>
                    </a:lnTo>
                    <a:cubicBezTo>
                      <a:pt x="2255" y="4824"/>
                      <a:pt x="2256" y="4824"/>
                      <a:pt x="2256" y="4824"/>
                    </a:cubicBezTo>
                    <a:close/>
                    <a:moveTo>
                      <a:pt x="2529" y="5329"/>
                    </a:moveTo>
                    <a:cubicBezTo>
                      <a:pt x="2597" y="5329"/>
                      <a:pt x="2651" y="5383"/>
                      <a:pt x="2651" y="5451"/>
                    </a:cubicBezTo>
                    <a:cubicBezTo>
                      <a:pt x="2651" y="5517"/>
                      <a:pt x="2597" y="5572"/>
                      <a:pt x="2529" y="5572"/>
                    </a:cubicBezTo>
                    <a:lnTo>
                      <a:pt x="1996" y="5572"/>
                    </a:lnTo>
                    <a:cubicBezTo>
                      <a:pt x="1928" y="5572"/>
                      <a:pt x="1873" y="5519"/>
                      <a:pt x="1873" y="5451"/>
                    </a:cubicBezTo>
                    <a:cubicBezTo>
                      <a:pt x="1873" y="5383"/>
                      <a:pt x="1928" y="5329"/>
                      <a:pt x="1996" y="5329"/>
                    </a:cubicBezTo>
                    <a:close/>
                    <a:moveTo>
                      <a:pt x="5799" y="5329"/>
                    </a:moveTo>
                    <a:cubicBezTo>
                      <a:pt x="5867" y="5329"/>
                      <a:pt x="5922" y="5383"/>
                      <a:pt x="5922" y="5451"/>
                    </a:cubicBezTo>
                    <a:cubicBezTo>
                      <a:pt x="5922" y="5517"/>
                      <a:pt x="5867" y="5572"/>
                      <a:pt x="5799" y="5572"/>
                    </a:cubicBezTo>
                    <a:lnTo>
                      <a:pt x="5266" y="5572"/>
                    </a:lnTo>
                    <a:cubicBezTo>
                      <a:pt x="5199" y="5572"/>
                      <a:pt x="5144" y="5519"/>
                      <a:pt x="5144" y="5451"/>
                    </a:cubicBezTo>
                    <a:cubicBezTo>
                      <a:pt x="5144" y="5383"/>
                      <a:pt x="5199" y="5329"/>
                      <a:pt x="5266" y="5329"/>
                    </a:cubicBezTo>
                    <a:close/>
                    <a:moveTo>
                      <a:pt x="2255" y="4824"/>
                    </a:moveTo>
                    <a:cubicBezTo>
                      <a:pt x="1999" y="4826"/>
                      <a:pt x="1772" y="4983"/>
                      <a:pt x="1679" y="5221"/>
                    </a:cubicBezTo>
                    <a:cubicBezTo>
                      <a:pt x="1679" y="5221"/>
                      <a:pt x="1679" y="5223"/>
                      <a:pt x="1679" y="5223"/>
                    </a:cubicBezTo>
                    <a:lnTo>
                      <a:pt x="1676" y="5229"/>
                    </a:lnTo>
                    <a:cubicBezTo>
                      <a:pt x="1673" y="5235"/>
                      <a:pt x="1672" y="5242"/>
                      <a:pt x="1669" y="5248"/>
                    </a:cubicBezTo>
                    <a:cubicBezTo>
                      <a:pt x="1669" y="5249"/>
                      <a:pt x="1667" y="5252"/>
                      <a:pt x="1667" y="5254"/>
                    </a:cubicBezTo>
                    <a:cubicBezTo>
                      <a:pt x="1666" y="5257"/>
                      <a:pt x="1666" y="5258"/>
                      <a:pt x="1664" y="5261"/>
                    </a:cubicBezTo>
                    <a:cubicBezTo>
                      <a:pt x="1664" y="5262"/>
                      <a:pt x="1664" y="5262"/>
                      <a:pt x="1664" y="5262"/>
                    </a:cubicBezTo>
                    <a:cubicBezTo>
                      <a:pt x="1663" y="5267"/>
                      <a:pt x="1661" y="5270"/>
                      <a:pt x="1660" y="5273"/>
                    </a:cubicBezTo>
                    <a:cubicBezTo>
                      <a:pt x="1660" y="5277"/>
                      <a:pt x="1658" y="5282"/>
                      <a:pt x="1657" y="5285"/>
                    </a:cubicBezTo>
                    <a:cubicBezTo>
                      <a:pt x="1657" y="5286"/>
                      <a:pt x="1657" y="5286"/>
                      <a:pt x="1657" y="5288"/>
                    </a:cubicBezTo>
                    <a:cubicBezTo>
                      <a:pt x="1656" y="5290"/>
                      <a:pt x="1656" y="5292"/>
                      <a:pt x="1654" y="5295"/>
                    </a:cubicBezTo>
                    <a:cubicBezTo>
                      <a:pt x="1654" y="5298"/>
                      <a:pt x="1654" y="5299"/>
                      <a:pt x="1653" y="5301"/>
                    </a:cubicBezTo>
                    <a:cubicBezTo>
                      <a:pt x="1653" y="5302"/>
                      <a:pt x="1653" y="5304"/>
                      <a:pt x="1653" y="5304"/>
                    </a:cubicBezTo>
                    <a:cubicBezTo>
                      <a:pt x="1651" y="5311"/>
                      <a:pt x="1650" y="5320"/>
                      <a:pt x="1647" y="5327"/>
                    </a:cubicBezTo>
                    <a:cubicBezTo>
                      <a:pt x="1647" y="5330"/>
                      <a:pt x="1647" y="5332"/>
                      <a:pt x="1645" y="5335"/>
                    </a:cubicBezTo>
                    <a:cubicBezTo>
                      <a:pt x="1645" y="5336"/>
                      <a:pt x="1645" y="5338"/>
                      <a:pt x="1645" y="5339"/>
                    </a:cubicBezTo>
                    <a:cubicBezTo>
                      <a:pt x="1645" y="5341"/>
                      <a:pt x="1644" y="5342"/>
                      <a:pt x="1644" y="5342"/>
                    </a:cubicBezTo>
                    <a:cubicBezTo>
                      <a:pt x="1642" y="5351"/>
                      <a:pt x="1641" y="5360"/>
                      <a:pt x="1641" y="5367"/>
                    </a:cubicBezTo>
                    <a:lnTo>
                      <a:pt x="1641" y="5369"/>
                    </a:lnTo>
                    <a:cubicBezTo>
                      <a:pt x="1639" y="5373"/>
                      <a:pt x="1639" y="5376"/>
                      <a:pt x="1639" y="5380"/>
                    </a:cubicBezTo>
                    <a:cubicBezTo>
                      <a:pt x="1636" y="5401"/>
                      <a:pt x="1635" y="5422"/>
                      <a:pt x="1635" y="5444"/>
                    </a:cubicBezTo>
                    <a:lnTo>
                      <a:pt x="1635" y="5448"/>
                    </a:lnTo>
                    <a:lnTo>
                      <a:pt x="1635" y="5451"/>
                    </a:lnTo>
                    <a:lnTo>
                      <a:pt x="1635" y="5457"/>
                    </a:lnTo>
                    <a:lnTo>
                      <a:pt x="1635" y="5467"/>
                    </a:lnTo>
                    <a:lnTo>
                      <a:pt x="1635" y="5473"/>
                    </a:lnTo>
                    <a:cubicBezTo>
                      <a:pt x="1635" y="5476"/>
                      <a:pt x="1635" y="5477"/>
                      <a:pt x="1635" y="5480"/>
                    </a:cubicBezTo>
                    <a:cubicBezTo>
                      <a:pt x="1636" y="5488"/>
                      <a:pt x="1636" y="5495"/>
                      <a:pt x="1636" y="5503"/>
                    </a:cubicBezTo>
                    <a:cubicBezTo>
                      <a:pt x="1636" y="5504"/>
                      <a:pt x="1638" y="5505"/>
                      <a:pt x="1638" y="5507"/>
                    </a:cubicBezTo>
                    <a:cubicBezTo>
                      <a:pt x="1638" y="5510"/>
                      <a:pt x="1638" y="5511"/>
                      <a:pt x="1638" y="5514"/>
                    </a:cubicBezTo>
                    <a:cubicBezTo>
                      <a:pt x="1638" y="5517"/>
                      <a:pt x="1638" y="5519"/>
                      <a:pt x="1639" y="5522"/>
                    </a:cubicBezTo>
                    <a:cubicBezTo>
                      <a:pt x="1639" y="5523"/>
                      <a:pt x="1639" y="5525"/>
                      <a:pt x="1639" y="5528"/>
                    </a:cubicBezTo>
                    <a:cubicBezTo>
                      <a:pt x="1639" y="5531"/>
                      <a:pt x="1641" y="5533"/>
                      <a:pt x="1641" y="5536"/>
                    </a:cubicBezTo>
                    <a:cubicBezTo>
                      <a:pt x="1641" y="5538"/>
                      <a:pt x="1641" y="5539"/>
                      <a:pt x="1641" y="5541"/>
                    </a:cubicBezTo>
                    <a:cubicBezTo>
                      <a:pt x="1642" y="5542"/>
                      <a:pt x="1642" y="5545"/>
                      <a:pt x="1642" y="5547"/>
                    </a:cubicBezTo>
                    <a:cubicBezTo>
                      <a:pt x="1642" y="5550"/>
                      <a:pt x="1644" y="5553"/>
                      <a:pt x="1644" y="5556"/>
                    </a:cubicBezTo>
                    <a:cubicBezTo>
                      <a:pt x="1644" y="5558"/>
                      <a:pt x="1644" y="5561"/>
                      <a:pt x="1645" y="5563"/>
                    </a:cubicBezTo>
                    <a:cubicBezTo>
                      <a:pt x="1645" y="5564"/>
                      <a:pt x="1645" y="5564"/>
                      <a:pt x="1645" y="5566"/>
                    </a:cubicBezTo>
                    <a:cubicBezTo>
                      <a:pt x="1647" y="5569"/>
                      <a:pt x="1647" y="5572"/>
                      <a:pt x="1648" y="5576"/>
                    </a:cubicBezTo>
                    <a:cubicBezTo>
                      <a:pt x="1648" y="5576"/>
                      <a:pt x="1648" y="5578"/>
                      <a:pt x="1648" y="5578"/>
                    </a:cubicBezTo>
                    <a:cubicBezTo>
                      <a:pt x="1648" y="5581"/>
                      <a:pt x="1650" y="5584"/>
                      <a:pt x="1650" y="5585"/>
                    </a:cubicBezTo>
                    <a:cubicBezTo>
                      <a:pt x="1650" y="5588"/>
                      <a:pt x="1651" y="5591"/>
                      <a:pt x="1651" y="5594"/>
                    </a:cubicBezTo>
                    <a:lnTo>
                      <a:pt x="1654" y="5603"/>
                    </a:lnTo>
                    <a:cubicBezTo>
                      <a:pt x="1654" y="5604"/>
                      <a:pt x="1654" y="5606"/>
                      <a:pt x="1654" y="5606"/>
                    </a:cubicBezTo>
                    <a:cubicBezTo>
                      <a:pt x="1656" y="5610"/>
                      <a:pt x="1657" y="5613"/>
                      <a:pt x="1657" y="5616"/>
                    </a:cubicBezTo>
                    <a:cubicBezTo>
                      <a:pt x="1657" y="5617"/>
                      <a:pt x="1658" y="5619"/>
                      <a:pt x="1658" y="5620"/>
                    </a:cubicBezTo>
                    <a:cubicBezTo>
                      <a:pt x="1658" y="5623"/>
                      <a:pt x="1660" y="5625"/>
                      <a:pt x="1660" y="5628"/>
                    </a:cubicBezTo>
                    <a:cubicBezTo>
                      <a:pt x="1661" y="5629"/>
                      <a:pt x="1661" y="5632"/>
                      <a:pt x="1663" y="5634"/>
                    </a:cubicBezTo>
                    <a:cubicBezTo>
                      <a:pt x="1663" y="5637"/>
                      <a:pt x="1664" y="5638"/>
                      <a:pt x="1664" y="5641"/>
                    </a:cubicBezTo>
                    <a:cubicBezTo>
                      <a:pt x="1666" y="5644"/>
                      <a:pt x="1666" y="5647"/>
                      <a:pt x="1667" y="5648"/>
                    </a:cubicBezTo>
                    <a:cubicBezTo>
                      <a:pt x="1667" y="5650"/>
                      <a:pt x="1667" y="5651"/>
                      <a:pt x="1667" y="5651"/>
                    </a:cubicBezTo>
                    <a:cubicBezTo>
                      <a:pt x="1669" y="5656"/>
                      <a:pt x="1670" y="5659"/>
                      <a:pt x="1672" y="5663"/>
                    </a:cubicBezTo>
                    <a:cubicBezTo>
                      <a:pt x="1672" y="5663"/>
                      <a:pt x="1672" y="5663"/>
                      <a:pt x="1672" y="5665"/>
                    </a:cubicBezTo>
                    <a:cubicBezTo>
                      <a:pt x="1675" y="5672"/>
                      <a:pt x="1678" y="5678"/>
                      <a:pt x="1681" y="5685"/>
                    </a:cubicBezTo>
                    <a:cubicBezTo>
                      <a:pt x="1682" y="5688"/>
                      <a:pt x="1682" y="5691"/>
                      <a:pt x="1684" y="5694"/>
                    </a:cubicBezTo>
                    <a:cubicBezTo>
                      <a:pt x="1684" y="5694"/>
                      <a:pt x="1684" y="5694"/>
                      <a:pt x="1685" y="5695"/>
                    </a:cubicBezTo>
                    <a:cubicBezTo>
                      <a:pt x="1685" y="5697"/>
                      <a:pt x="1686" y="5700"/>
                      <a:pt x="1688" y="5701"/>
                    </a:cubicBezTo>
                    <a:lnTo>
                      <a:pt x="1692" y="5713"/>
                    </a:lnTo>
                    <a:cubicBezTo>
                      <a:pt x="1692" y="5715"/>
                      <a:pt x="1694" y="5715"/>
                      <a:pt x="1694" y="5715"/>
                    </a:cubicBezTo>
                    <a:cubicBezTo>
                      <a:pt x="1695" y="5718"/>
                      <a:pt x="1697" y="5720"/>
                      <a:pt x="1698" y="5725"/>
                    </a:cubicBezTo>
                    <a:cubicBezTo>
                      <a:pt x="1698" y="5726"/>
                      <a:pt x="1700" y="5728"/>
                      <a:pt x="1701" y="5731"/>
                    </a:cubicBezTo>
                    <a:cubicBezTo>
                      <a:pt x="1701" y="5732"/>
                      <a:pt x="1703" y="5734"/>
                      <a:pt x="1703" y="5735"/>
                    </a:cubicBezTo>
                    <a:cubicBezTo>
                      <a:pt x="1704" y="5737"/>
                      <a:pt x="1706" y="5738"/>
                      <a:pt x="1706" y="5740"/>
                    </a:cubicBezTo>
                    <a:cubicBezTo>
                      <a:pt x="1707" y="5743"/>
                      <a:pt x="1709" y="5746"/>
                      <a:pt x="1710" y="5748"/>
                    </a:cubicBezTo>
                    <a:cubicBezTo>
                      <a:pt x="1711" y="5750"/>
                      <a:pt x="1711" y="5751"/>
                      <a:pt x="1713" y="5753"/>
                    </a:cubicBezTo>
                    <a:cubicBezTo>
                      <a:pt x="1714" y="5756"/>
                      <a:pt x="1716" y="5759"/>
                      <a:pt x="1717" y="5762"/>
                    </a:cubicBezTo>
                    <a:cubicBezTo>
                      <a:pt x="1717" y="5762"/>
                      <a:pt x="1717" y="5763"/>
                      <a:pt x="1719" y="5763"/>
                    </a:cubicBezTo>
                    <a:cubicBezTo>
                      <a:pt x="1720" y="5766"/>
                      <a:pt x="1722" y="5768"/>
                      <a:pt x="1723" y="5771"/>
                    </a:cubicBezTo>
                    <a:cubicBezTo>
                      <a:pt x="1725" y="5773"/>
                      <a:pt x="1726" y="5775"/>
                      <a:pt x="1726" y="5778"/>
                    </a:cubicBezTo>
                    <a:cubicBezTo>
                      <a:pt x="1728" y="5779"/>
                      <a:pt x="1729" y="5781"/>
                      <a:pt x="1731" y="5784"/>
                    </a:cubicBezTo>
                    <a:cubicBezTo>
                      <a:pt x="1731" y="5785"/>
                      <a:pt x="1732" y="5785"/>
                      <a:pt x="1734" y="5787"/>
                    </a:cubicBezTo>
                    <a:cubicBezTo>
                      <a:pt x="1737" y="5794"/>
                      <a:pt x="1741" y="5800"/>
                      <a:pt x="1745" y="5806"/>
                    </a:cubicBezTo>
                    <a:cubicBezTo>
                      <a:pt x="1747" y="5807"/>
                      <a:pt x="1748" y="5810"/>
                      <a:pt x="1750" y="5812"/>
                    </a:cubicBezTo>
                    <a:cubicBezTo>
                      <a:pt x="1751" y="5813"/>
                      <a:pt x="1751" y="5815"/>
                      <a:pt x="1753" y="5816"/>
                    </a:cubicBezTo>
                    <a:cubicBezTo>
                      <a:pt x="1754" y="5818"/>
                      <a:pt x="1756" y="5819"/>
                      <a:pt x="1757" y="5821"/>
                    </a:cubicBezTo>
                    <a:cubicBezTo>
                      <a:pt x="1759" y="5824"/>
                      <a:pt x="1760" y="5827"/>
                      <a:pt x="1763" y="5829"/>
                    </a:cubicBezTo>
                    <a:cubicBezTo>
                      <a:pt x="1763" y="5829"/>
                      <a:pt x="1765" y="5831"/>
                      <a:pt x="1765" y="5831"/>
                    </a:cubicBezTo>
                    <a:cubicBezTo>
                      <a:pt x="1766" y="5832"/>
                      <a:pt x="1767" y="5835"/>
                      <a:pt x="1769" y="5837"/>
                    </a:cubicBezTo>
                    <a:cubicBezTo>
                      <a:pt x="1770" y="5840"/>
                      <a:pt x="1773" y="5841"/>
                      <a:pt x="1775" y="5843"/>
                    </a:cubicBezTo>
                    <a:lnTo>
                      <a:pt x="1779" y="5849"/>
                    </a:lnTo>
                    <a:cubicBezTo>
                      <a:pt x="1779" y="5850"/>
                      <a:pt x="1781" y="5852"/>
                      <a:pt x="1781" y="5852"/>
                    </a:cubicBezTo>
                    <a:cubicBezTo>
                      <a:pt x="1784" y="5854"/>
                      <a:pt x="1785" y="5857"/>
                      <a:pt x="1788" y="5859"/>
                    </a:cubicBezTo>
                    <a:cubicBezTo>
                      <a:pt x="1788" y="5860"/>
                      <a:pt x="1790" y="5862"/>
                      <a:pt x="1791" y="5863"/>
                    </a:cubicBezTo>
                    <a:cubicBezTo>
                      <a:pt x="1792" y="5865"/>
                      <a:pt x="1794" y="5866"/>
                      <a:pt x="1795" y="5868"/>
                    </a:cubicBezTo>
                    <a:cubicBezTo>
                      <a:pt x="1797" y="5869"/>
                      <a:pt x="1798" y="5872"/>
                      <a:pt x="1800" y="5874"/>
                    </a:cubicBezTo>
                    <a:cubicBezTo>
                      <a:pt x="1801" y="5875"/>
                      <a:pt x="1803" y="5877"/>
                      <a:pt x="1804" y="5878"/>
                    </a:cubicBezTo>
                    <a:cubicBezTo>
                      <a:pt x="1806" y="5880"/>
                      <a:pt x="1807" y="5882"/>
                      <a:pt x="1809" y="5884"/>
                    </a:cubicBezTo>
                    <a:cubicBezTo>
                      <a:pt x="1810" y="5884"/>
                      <a:pt x="1810" y="5885"/>
                      <a:pt x="1812" y="5885"/>
                    </a:cubicBezTo>
                    <a:lnTo>
                      <a:pt x="1816" y="5891"/>
                    </a:lnTo>
                    <a:lnTo>
                      <a:pt x="1823" y="5897"/>
                    </a:lnTo>
                    <a:lnTo>
                      <a:pt x="1829" y="5905"/>
                    </a:lnTo>
                    <a:lnTo>
                      <a:pt x="1832" y="5906"/>
                    </a:lnTo>
                    <a:cubicBezTo>
                      <a:pt x="1834" y="5909"/>
                      <a:pt x="1837" y="5910"/>
                      <a:pt x="1840" y="5913"/>
                    </a:cubicBezTo>
                    <a:cubicBezTo>
                      <a:pt x="1840" y="5913"/>
                      <a:pt x="1841" y="5915"/>
                      <a:pt x="1841" y="5915"/>
                    </a:cubicBezTo>
                    <a:cubicBezTo>
                      <a:pt x="1844" y="5918"/>
                      <a:pt x="1847" y="5919"/>
                      <a:pt x="1850" y="5922"/>
                    </a:cubicBezTo>
                    <a:lnTo>
                      <a:pt x="1856" y="5928"/>
                    </a:lnTo>
                    <a:lnTo>
                      <a:pt x="1865" y="5934"/>
                    </a:lnTo>
                    <a:cubicBezTo>
                      <a:pt x="1866" y="5935"/>
                      <a:pt x="1868" y="5937"/>
                      <a:pt x="1869" y="5938"/>
                    </a:cubicBezTo>
                    <a:cubicBezTo>
                      <a:pt x="1871" y="5940"/>
                      <a:pt x="1873" y="5941"/>
                      <a:pt x="1875" y="5943"/>
                    </a:cubicBezTo>
                    <a:cubicBezTo>
                      <a:pt x="1876" y="5944"/>
                      <a:pt x="1878" y="5944"/>
                      <a:pt x="1878" y="5946"/>
                    </a:cubicBezTo>
                    <a:cubicBezTo>
                      <a:pt x="1881" y="5949"/>
                      <a:pt x="1885" y="5950"/>
                      <a:pt x="1888" y="5953"/>
                    </a:cubicBezTo>
                    <a:cubicBezTo>
                      <a:pt x="1891" y="5956"/>
                      <a:pt x="1894" y="5958"/>
                      <a:pt x="1899" y="5961"/>
                    </a:cubicBezTo>
                    <a:cubicBezTo>
                      <a:pt x="1899" y="5961"/>
                      <a:pt x="1899" y="5961"/>
                      <a:pt x="1900" y="5962"/>
                    </a:cubicBezTo>
                    <a:cubicBezTo>
                      <a:pt x="1901" y="5963"/>
                      <a:pt x="1904" y="5965"/>
                      <a:pt x="1907" y="5966"/>
                    </a:cubicBezTo>
                    <a:cubicBezTo>
                      <a:pt x="1909" y="5968"/>
                      <a:pt x="1910" y="5969"/>
                      <a:pt x="1913" y="5971"/>
                    </a:cubicBezTo>
                    <a:cubicBezTo>
                      <a:pt x="1913" y="5971"/>
                      <a:pt x="1915" y="5971"/>
                      <a:pt x="1915" y="5972"/>
                    </a:cubicBezTo>
                    <a:cubicBezTo>
                      <a:pt x="1918" y="5974"/>
                      <a:pt x="1919" y="5975"/>
                      <a:pt x="1921" y="5977"/>
                    </a:cubicBezTo>
                    <a:cubicBezTo>
                      <a:pt x="1924" y="5978"/>
                      <a:pt x="1926" y="5980"/>
                      <a:pt x="1929" y="5981"/>
                    </a:cubicBezTo>
                    <a:cubicBezTo>
                      <a:pt x="1935" y="5986"/>
                      <a:pt x="1943" y="5990"/>
                      <a:pt x="1950" y="5993"/>
                    </a:cubicBezTo>
                    <a:cubicBezTo>
                      <a:pt x="1950" y="5993"/>
                      <a:pt x="1950" y="5994"/>
                      <a:pt x="1950" y="5994"/>
                    </a:cubicBezTo>
                    <a:cubicBezTo>
                      <a:pt x="1956" y="5997"/>
                      <a:pt x="1962" y="6000"/>
                      <a:pt x="1969" y="6003"/>
                    </a:cubicBezTo>
                    <a:cubicBezTo>
                      <a:pt x="1972" y="6006"/>
                      <a:pt x="1975" y="6008"/>
                      <a:pt x="1978" y="6009"/>
                    </a:cubicBezTo>
                    <a:cubicBezTo>
                      <a:pt x="1980" y="6009"/>
                      <a:pt x="1981" y="6011"/>
                      <a:pt x="1984" y="6012"/>
                    </a:cubicBezTo>
                    <a:cubicBezTo>
                      <a:pt x="1985" y="6014"/>
                      <a:pt x="1988" y="6014"/>
                      <a:pt x="1991" y="6015"/>
                    </a:cubicBezTo>
                    <a:cubicBezTo>
                      <a:pt x="1991" y="6016"/>
                      <a:pt x="1993" y="6016"/>
                      <a:pt x="1993" y="6016"/>
                    </a:cubicBezTo>
                    <a:cubicBezTo>
                      <a:pt x="1999" y="6019"/>
                      <a:pt x="2006" y="6022"/>
                      <a:pt x="2013" y="6025"/>
                    </a:cubicBezTo>
                    <a:cubicBezTo>
                      <a:pt x="2016" y="6027"/>
                      <a:pt x="2018" y="6028"/>
                      <a:pt x="2021" y="6030"/>
                    </a:cubicBezTo>
                    <a:cubicBezTo>
                      <a:pt x="2024" y="6030"/>
                      <a:pt x="2025" y="6031"/>
                      <a:pt x="2027" y="6031"/>
                    </a:cubicBezTo>
                    <a:cubicBezTo>
                      <a:pt x="2028" y="6033"/>
                      <a:pt x="2031" y="6033"/>
                      <a:pt x="2033" y="6034"/>
                    </a:cubicBezTo>
                    <a:cubicBezTo>
                      <a:pt x="2034" y="6034"/>
                      <a:pt x="2035" y="6036"/>
                      <a:pt x="2037" y="6036"/>
                    </a:cubicBezTo>
                    <a:lnTo>
                      <a:pt x="2046" y="6039"/>
                    </a:lnTo>
                    <a:cubicBezTo>
                      <a:pt x="2053" y="6042"/>
                      <a:pt x="2061" y="6044"/>
                      <a:pt x="2068" y="6046"/>
                    </a:cubicBezTo>
                    <a:cubicBezTo>
                      <a:pt x="2072" y="6047"/>
                      <a:pt x="2075" y="6049"/>
                      <a:pt x="2078" y="6049"/>
                    </a:cubicBezTo>
                    <a:cubicBezTo>
                      <a:pt x="2080" y="6050"/>
                      <a:pt x="2081" y="6050"/>
                      <a:pt x="2083" y="6050"/>
                    </a:cubicBezTo>
                    <a:cubicBezTo>
                      <a:pt x="2084" y="6052"/>
                      <a:pt x="2087" y="6052"/>
                      <a:pt x="2090" y="6053"/>
                    </a:cubicBezTo>
                    <a:cubicBezTo>
                      <a:pt x="2093" y="6053"/>
                      <a:pt x="2096" y="6055"/>
                      <a:pt x="2099" y="6055"/>
                    </a:cubicBezTo>
                    <a:lnTo>
                      <a:pt x="2102" y="6056"/>
                    </a:lnTo>
                    <a:cubicBezTo>
                      <a:pt x="2105" y="6058"/>
                      <a:pt x="2108" y="6058"/>
                      <a:pt x="2111" y="6059"/>
                    </a:cubicBezTo>
                    <a:lnTo>
                      <a:pt x="2114" y="6059"/>
                    </a:lnTo>
                    <a:cubicBezTo>
                      <a:pt x="2118" y="6061"/>
                      <a:pt x="2121" y="6062"/>
                      <a:pt x="2125" y="6062"/>
                    </a:cubicBezTo>
                    <a:lnTo>
                      <a:pt x="2127" y="6062"/>
                    </a:lnTo>
                    <a:cubicBezTo>
                      <a:pt x="2134" y="6065"/>
                      <a:pt x="2141" y="6067"/>
                      <a:pt x="2150" y="6068"/>
                    </a:cubicBezTo>
                    <a:lnTo>
                      <a:pt x="2155" y="6068"/>
                    </a:lnTo>
                    <a:cubicBezTo>
                      <a:pt x="2158" y="6069"/>
                      <a:pt x="2162" y="6069"/>
                      <a:pt x="2165" y="6069"/>
                    </a:cubicBezTo>
                    <a:cubicBezTo>
                      <a:pt x="2165" y="6069"/>
                      <a:pt x="2167" y="6071"/>
                      <a:pt x="2168" y="6071"/>
                    </a:cubicBezTo>
                    <a:cubicBezTo>
                      <a:pt x="2171" y="6071"/>
                      <a:pt x="2175" y="6071"/>
                      <a:pt x="2178" y="6072"/>
                    </a:cubicBezTo>
                    <a:lnTo>
                      <a:pt x="2181" y="6072"/>
                    </a:lnTo>
                    <a:cubicBezTo>
                      <a:pt x="2184" y="6072"/>
                      <a:pt x="2187" y="6072"/>
                      <a:pt x="2190" y="6074"/>
                    </a:cubicBezTo>
                    <a:lnTo>
                      <a:pt x="2197" y="6074"/>
                    </a:lnTo>
                    <a:cubicBezTo>
                      <a:pt x="2197" y="6074"/>
                      <a:pt x="2199" y="6075"/>
                      <a:pt x="2200" y="6075"/>
                    </a:cubicBezTo>
                    <a:lnTo>
                      <a:pt x="2206" y="6075"/>
                    </a:lnTo>
                    <a:cubicBezTo>
                      <a:pt x="2211" y="6075"/>
                      <a:pt x="2215" y="6077"/>
                      <a:pt x="2220" y="6077"/>
                    </a:cubicBezTo>
                    <a:lnTo>
                      <a:pt x="2230" y="6077"/>
                    </a:lnTo>
                    <a:cubicBezTo>
                      <a:pt x="2237" y="6078"/>
                      <a:pt x="2245" y="6078"/>
                      <a:pt x="2253" y="6078"/>
                    </a:cubicBezTo>
                    <a:lnTo>
                      <a:pt x="2261" y="6078"/>
                    </a:lnTo>
                    <a:cubicBezTo>
                      <a:pt x="2274" y="6078"/>
                      <a:pt x="2286" y="6078"/>
                      <a:pt x="2299" y="6077"/>
                    </a:cubicBezTo>
                    <a:cubicBezTo>
                      <a:pt x="2305" y="6077"/>
                      <a:pt x="2309" y="6077"/>
                      <a:pt x="2315" y="6075"/>
                    </a:cubicBezTo>
                    <a:lnTo>
                      <a:pt x="2326" y="6074"/>
                    </a:lnTo>
                    <a:lnTo>
                      <a:pt x="2333" y="6074"/>
                    </a:lnTo>
                    <a:cubicBezTo>
                      <a:pt x="2336" y="6072"/>
                      <a:pt x="2339" y="6072"/>
                      <a:pt x="2342" y="6072"/>
                    </a:cubicBezTo>
                    <a:cubicBezTo>
                      <a:pt x="2352" y="6071"/>
                      <a:pt x="2362" y="6069"/>
                      <a:pt x="2373" y="6068"/>
                    </a:cubicBezTo>
                    <a:cubicBezTo>
                      <a:pt x="2376" y="6067"/>
                      <a:pt x="2380" y="6067"/>
                      <a:pt x="2383" y="6065"/>
                    </a:cubicBezTo>
                    <a:cubicBezTo>
                      <a:pt x="2392" y="6064"/>
                      <a:pt x="2402" y="6061"/>
                      <a:pt x="2411" y="6059"/>
                    </a:cubicBezTo>
                    <a:cubicBezTo>
                      <a:pt x="2414" y="6058"/>
                      <a:pt x="2418" y="6058"/>
                      <a:pt x="2421" y="6056"/>
                    </a:cubicBezTo>
                    <a:cubicBezTo>
                      <a:pt x="2424" y="6055"/>
                      <a:pt x="2429" y="6055"/>
                      <a:pt x="2433" y="6053"/>
                    </a:cubicBezTo>
                    <a:cubicBezTo>
                      <a:pt x="2436" y="6052"/>
                      <a:pt x="2440" y="6050"/>
                      <a:pt x="2445" y="6050"/>
                    </a:cubicBezTo>
                    <a:cubicBezTo>
                      <a:pt x="2448" y="6049"/>
                      <a:pt x="2451" y="6047"/>
                      <a:pt x="2455" y="6047"/>
                    </a:cubicBezTo>
                    <a:lnTo>
                      <a:pt x="2477" y="6039"/>
                    </a:lnTo>
                    <a:cubicBezTo>
                      <a:pt x="2482" y="6037"/>
                      <a:pt x="2486" y="6036"/>
                      <a:pt x="2491" y="6034"/>
                    </a:cubicBezTo>
                    <a:cubicBezTo>
                      <a:pt x="2493" y="6033"/>
                      <a:pt x="2495" y="6033"/>
                      <a:pt x="2496" y="6031"/>
                    </a:cubicBezTo>
                    <a:cubicBezTo>
                      <a:pt x="2504" y="6028"/>
                      <a:pt x="2510" y="6027"/>
                      <a:pt x="2517" y="6022"/>
                    </a:cubicBezTo>
                    <a:cubicBezTo>
                      <a:pt x="2523" y="6021"/>
                      <a:pt x="2529" y="6018"/>
                      <a:pt x="2533" y="6015"/>
                    </a:cubicBezTo>
                    <a:cubicBezTo>
                      <a:pt x="2536" y="6014"/>
                      <a:pt x="2538" y="6014"/>
                      <a:pt x="2541" y="6012"/>
                    </a:cubicBezTo>
                    <a:cubicBezTo>
                      <a:pt x="2548" y="6008"/>
                      <a:pt x="2554" y="6005"/>
                      <a:pt x="2561" y="6000"/>
                    </a:cubicBezTo>
                    <a:cubicBezTo>
                      <a:pt x="2573" y="5994"/>
                      <a:pt x="2583" y="5988"/>
                      <a:pt x="2594" y="5983"/>
                    </a:cubicBezTo>
                    <a:cubicBezTo>
                      <a:pt x="2597" y="5980"/>
                      <a:pt x="2599" y="5978"/>
                      <a:pt x="2602" y="5977"/>
                    </a:cubicBezTo>
                    <a:lnTo>
                      <a:pt x="2611" y="5971"/>
                    </a:lnTo>
                    <a:cubicBezTo>
                      <a:pt x="2613" y="5969"/>
                      <a:pt x="2614" y="5969"/>
                      <a:pt x="2616" y="5968"/>
                    </a:cubicBezTo>
                    <a:cubicBezTo>
                      <a:pt x="2619" y="5966"/>
                      <a:pt x="2622" y="5963"/>
                      <a:pt x="2623" y="5962"/>
                    </a:cubicBezTo>
                    <a:lnTo>
                      <a:pt x="2635" y="5953"/>
                    </a:lnTo>
                    <a:cubicBezTo>
                      <a:pt x="2639" y="5950"/>
                      <a:pt x="2644" y="5947"/>
                      <a:pt x="2648" y="5944"/>
                    </a:cubicBezTo>
                    <a:cubicBezTo>
                      <a:pt x="2650" y="5943"/>
                      <a:pt x="2652" y="5941"/>
                      <a:pt x="2654" y="5940"/>
                    </a:cubicBezTo>
                    <a:cubicBezTo>
                      <a:pt x="2655" y="5938"/>
                      <a:pt x="2657" y="5937"/>
                      <a:pt x="2660" y="5935"/>
                    </a:cubicBezTo>
                    <a:lnTo>
                      <a:pt x="2667" y="5928"/>
                    </a:lnTo>
                    <a:cubicBezTo>
                      <a:pt x="2670" y="5925"/>
                      <a:pt x="2675" y="5922"/>
                      <a:pt x="2678" y="5919"/>
                    </a:cubicBezTo>
                    <a:cubicBezTo>
                      <a:pt x="2680" y="5918"/>
                      <a:pt x="2682" y="5915"/>
                      <a:pt x="2685" y="5913"/>
                    </a:cubicBezTo>
                    <a:cubicBezTo>
                      <a:pt x="2686" y="5912"/>
                      <a:pt x="2689" y="5909"/>
                      <a:pt x="2691" y="5908"/>
                    </a:cubicBezTo>
                    <a:cubicBezTo>
                      <a:pt x="2700" y="5900"/>
                      <a:pt x="2707" y="5893"/>
                      <a:pt x="2714" y="5885"/>
                    </a:cubicBezTo>
                    <a:cubicBezTo>
                      <a:pt x="2716" y="5882"/>
                      <a:pt x="2717" y="5881"/>
                      <a:pt x="2719" y="5880"/>
                    </a:cubicBezTo>
                    <a:cubicBezTo>
                      <a:pt x="2720" y="5878"/>
                      <a:pt x="2722" y="5877"/>
                      <a:pt x="2723" y="5875"/>
                    </a:cubicBezTo>
                    <a:cubicBezTo>
                      <a:pt x="2725" y="5872"/>
                      <a:pt x="2726" y="5871"/>
                      <a:pt x="2728" y="5869"/>
                    </a:cubicBezTo>
                    <a:cubicBezTo>
                      <a:pt x="2729" y="5868"/>
                      <a:pt x="2731" y="5866"/>
                      <a:pt x="2732" y="5865"/>
                    </a:cubicBezTo>
                    <a:cubicBezTo>
                      <a:pt x="2736" y="5860"/>
                      <a:pt x="2741" y="5854"/>
                      <a:pt x="2745" y="5850"/>
                    </a:cubicBezTo>
                    <a:lnTo>
                      <a:pt x="2750" y="5844"/>
                    </a:lnTo>
                    <a:cubicBezTo>
                      <a:pt x="2751" y="5843"/>
                      <a:pt x="2753" y="5840"/>
                      <a:pt x="2754" y="5838"/>
                    </a:cubicBezTo>
                    <a:cubicBezTo>
                      <a:pt x="2756" y="5835"/>
                      <a:pt x="2757" y="5834"/>
                      <a:pt x="2759" y="5831"/>
                    </a:cubicBezTo>
                    <a:cubicBezTo>
                      <a:pt x="2760" y="5831"/>
                      <a:pt x="2760" y="5829"/>
                      <a:pt x="2760" y="5829"/>
                    </a:cubicBezTo>
                    <a:cubicBezTo>
                      <a:pt x="2763" y="5827"/>
                      <a:pt x="2764" y="5825"/>
                      <a:pt x="2766" y="5822"/>
                    </a:cubicBezTo>
                    <a:cubicBezTo>
                      <a:pt x="2767" y="5821"/>
                      <a:pt x="2769" y="5818"/>
                      <a:pt x="2770" y="5816"/>
                    </a:cubicBezTo>
                    <a:cubicBezTo>
                      <a:pt x="2772" y="5815"/>
                      <a:pt x="2772" y="5813"/>
                      <a:pt x="2773" y="5812"/>
                    </a:cubicBezTo>
                    <a:lnTo>
                      <a:pt x="2778" y="5806"/>
                    </a:lnTo>
                    <a:cubicBezTo>
                      <a:pt x="2779" y="5803"/>
                      <a:pt x="2782" y="5800"/>
                      <a:pt x="2784" y="5797"/>
                    </a:cubicBezTo>
                    <a:cubicBezTo>
                      <a:pt x="2787" y="5793"/>
                      <a:pt x="2789" y="5788"/>
                      <a:pt x="2792" y="5784"/>
                    </a:cubicBezTo>
                    <a:cubicBezTo>
                      <a:pt x="2794" y="5782"/>
                      <a:pt x="2795" y="5779"/>
                      <a:pt x="2795" y="5778"/>
                    </a:cubicBezTo>
                    <a:cubicBezTo>
                      <a:pt x="2797" y="5775"/>
                      <a:pt x="2798" y="5773"/>
                      <a:pt x="2800" y="5772"/>
                    </a:cubicBezTo>
                    <a:cubicBezTo>
                      <a:pt x="2801" y="5769"/>
                      <a:pt x="2803" y="5766"/>
                      <a:pt x="2804" y="5763"/>
                    </a:cubicBezTo>
                    <a:cubicBezTo>
                      <a:pt x="2804" y="5763"/>
                      <a:pt x="2804" y="5763"/>
                      <a:pt x="2806" y="5762"/>
                    </a:cubicBezTo>
                    <a:cubicBezTo>
                      <a:pt x="2807" y="5759"/>
                      <a:pt x="2809" y="5756"/>
                      <a:pt x="2810" y="5753"/>
                    </a:cubicBezTo>
                    <a:cubicBezTo>
                      <a:pt x="2813" y="5747"/>
                      <a:pt x="2816" y="5741"/>
                      <a:pt x="2819" y="5735"/>
                    </a:cubicBezTo>
                    <a:cubicBezTo>
                      <a:pt x="2820" y="5734"/>
                      <a:pt x="2822" y="5732"/>
                      <a:pt x="2822" y="5731"/>
                    </a:cubicBezTo>
                    <a:cubicBezTo>
                      <a:pt x="2826" y="5722"/>
                      <a:pt x="2831" y="5712"/>
                      <a:pt x="2835" y="5703"/>
                    </a:cubicBezTo>
                    <a:cubicBezTo>
                      <a:pt x="2838" y="5697"/>
                      <a:pt x="2840" y="5691"/>
                      <a:pt x="2842" y="5687"/>
                    </a:cubicBezTo>
                    <a:cubicBezTo>
                      <a:pt x="2847" y="5675"/>
                      <a:pt x="2851" y="5662"/>
                      <a:pt x="2856" y="5650"/>
                    </a:cubicBezTo>
                    <a:cubicBezTo>
                      <a:pt x="2856" y="5647"/>
                      <a:pt x="2857" y="5644"/>
                      <a:pt x="2857" y="5642"/>
                    </a:cubicBezTo>
                    <a:cubicBezTo>
                      <a:pt x="2859" y="5639"/>
                      <a:pt x="2859" y="5638"/>
                      <a:pt x="2860" y="5635"/>
                    </a:cubicBezTo>
                    <a:cubicBezTo>
                      <a:pt x="2860" y="5632"/>
                      <a:pt x="2862" y="5631"/>
                      <a:pt x="2862" y="5629"/>
                    </a:cubicBezTo>
                    <a:cubicBezTo>
                      <a:pt x="2865" y="5620"/>
                      <a:pt x="2866" y="5612"/>
                      <a:pt x="2869" y="5603"/>
                    </a:cubicBezTo>
                    <a:cubicBezTo>
                      <a:pt x="2869" y="5600"/>
                      <a:pt x="2870" y="5595"/>
                      <a:pt x="2872" y="5592"/>
                    </a:cubicBezTo>
                    <a:cubicBezTo>
                      <a:pt x="2872" y="5591"/>
                      <a:pt x="2872" y="5588"/>
                      <a:pt x="2873" y="5586"/>
                    </a:cubicBezTo>
                    <a:cubicBezTo>
                      <a:pt x="2873" y="5584"/>
                      <a:pt x="2873" y="5582"/>
                      <a:pt x="2875" y="5579"/>
                    </a:cubicBezTo>
                    <a:cubicBezTo>
                      <a:pt x="2875" y="5579"/>
                      <a:pt x="2875" y="5578"/>
                      <a:pt x="2875" y="5578"/>
                    </a:cubicBezTo>
                    <a:lnTo>
                      <a:pt x="2876" y="5566"/>
                    </a:lnTo>
                    <a:cubicBezTo>
                      <a:pt x="2878" y="5564"/>
                      <a:pt x="2878" y="5561"/>
                      <a:pt x="2878" y="5560"/>
                    </a:cubicBezTo>
                    <a:cubicBezTo>
                      <a:pt x="2878" y="5558"/>
                      <a:pt x="2878" y="5558"/>
                      <a:pt x="2878" y="5557"/>
                    </a:cubicBezTo>
                    <a:cubicBezTo>
                      <a:pt x="2879" y="5554"/>
                      <a:pt x="2879" y="5550"/>
                      <a:pt x="2881" y="5547"/>
                    </a:cubicBezTo>
                    <a:cubicBezTo>
                      <a:pt x="2881" y="5544"/>
                      <a:pt x="2881" y="5542"/>
                      <a:pt x="2881" y="5539"/>
                    </a:cubicBezTo>
                    <a:cubicBezTo>
                      <a:pt x="2881" y="5539"/>
                      <a:pt x="2881" y="5538"/>
                      <a:pt x="2882" y="5538"/>
                    </a:cubicBezTo>
                    <a:cubicBezTo>
                      <a:pt x="2882" y="5535"/>
                      <a:pt x="2882" y="5532"/>
                      <a:pt x="2882" y="5531"/>
                    </a:cubicBezTo>
                    <a:cubicBezTo>
                      <a:pt x="2884" y="5522"/>
                      <a:pt x="2885" y="5514"/>
                      <a:pt x="2885" y="5505"/>
                    </a:cubicBezTo>
                    <a:lnTo>
                      <a:pt x="2885" y="5504"/>
                    </a:lnTo>
                    <a:cubicBezTo>
                      <a:pt x="2887" y="5492"/>
                      <a:pt x="2887" y="5480"/>
                      <a:pt x="2887" y="5469"/>
                    </a:cubicBezTo>
                    <a:lnTo>
                      <a:pt x="2887" y="5458"/>
                    </a:lnTo>
                    <a:lnTo>
                      <a:pt x="2887" y="5452"/>
                    </a:lnTo>
                    <a:lnTo>
                      <a:pt x="2887" y="5445"/>
                    </a:lnTo>
                    <a:lnTo>
                      <a:pt x="2887" y="5436"/>
                    </a:lnTo>
                    <a:cubicBezTo>
                      <a:pt x="2887" y="5423"/>
                      <a:pt x="2887" y="5410"/>
                      <a:pt x="2885" y="5398"/>
                    </a:cubicBezTo>
                    <a:cubicBezTo>
                      <a:pt x="2885" y="5395"/>
                      <a:pt x="2885" y="5394"/>
                      <a:pt x="2884" y="5392"/>
                    </a:cubicBezTo>
                    <a:cubicBezTo>
                      <a:pt x="2884" y="5389"/>
                      <a:pt x="2884" y="5386"/>
                      <a:pt x="2884" y="5385"/>
                    </a:cubicBezTo>
                    <a:cubicBezTo>
                      <a:pt x="2884" y="5382"/>
                      <a:pt x="2884" y="5380"/>
                      <a:pt x="2882" y="5377"/>
                    </a:cubicBezTo>
                    <a:cubicBezTo>
                      <a:pt x="2882" y="5377"/>
                      <a:pt x="2882" y="5376"/>
                      <a:pt x="2882" y="5374"/>
                    </a:cubicBezTo>
                    <a:cubicBezTo>
                      <a:pt x="2882" y="5371"/>
                      <a:pt x="2881" y="5367"/>
                      <a:pt x="2881" y="5364"/>
                    </a:cubicBezTo>
                    <a:cubicBezTo>
                      <a:pt x="2881" y="5363"/>
                      <a:pt x="2881" y="5360"/>
                      <a:pt x="2879" y="5357"/>
                    </a:cubicBezTo>
                    <a:cubicBezTo>
                      <a:pt x="2879" y="5357"/>
                      <a:pt x="2879" y="5355"/>
                      <a:pt x="2879" y="5355"/>
                    </a:cubicBezTo>
                    <a:cubicBezTo>
                      <a:pt x="2879" y="5351"/>
                      <a:pt x="2878" y="5348"/>
                      <a:pt x="2878" y="5343"/>
                    </a:cubicBezTo>
                    <a:cubicBezTo>
                      <a:pt x="2878" y="5342"/>
                      <a:pt x="2876" y="5339"/>
                      <a:pt x="2876" y="5338"/>
                    </a:cubicBezTo>
                    <a:cubicBezTo>
                      <a:pt x="2876" y="5338"/>
                      <a:pt x="2876" y="5336"/>
                      <a:pt x="2876" y="5336"/>
                    </a:cubicBezTo>
                    <a:lnTo>
                      <a:pt x="2873" y="5324"/>
                    </a:lnTo>
                    <a:cubicBezTo>
                      <a:pt x="2873" y="5321"/>
                      <a:pt x="2873" y="5320"/>
                      <a:pt x="2872" y="5317"/>
                    </a:cubicBezTo>
                    <a:cubicBezTo>
                      <a:pt x="2872" y="5316"/>
                      <a:pt x="2872" y="5313"/>
                      <a:pt x="2870" y="5311"/>
                    </a:cubicBezTo>
                    <a:cubicBezTo>
                      <a:pt x="2870" y="5310"/>
                      <a:pt x="2870" y="5310"/>
                      <a:pt x="2870" y="5308"/>
                    </a:cubicBezTo>
                    <a:cubicBezTo>
                      <a:pt x="2869" y="5305"/>
                      <a:pt x="2869" y="5301"/>
                      <a:pt x="2867" y="5298"/>
                    </a:cubicBezTo>
                    <a:cubicBezTo>
                      <a:pt x="2867" y="5298"/>
                      <a:pt x="2867" y="5296"/>
                      <a:pt x="2867" y="5296"/>
                    </a:cubicBezTo>
                    <a:cubicBezTo>
                      <a:pt x="2866" y="5292"/>
                      <a:pt x="2865" y="5289"/>
                      <a:pt x="2865" y="5285"/>
                    </a:cubicBezTo>
                    <a:cubicBezTo>
                      <a:pt x="2863" y="5283"/>
                      <a:pt x="2863" y="5280"/>
                      <a:pt x="2863" y="5277"/>
                    </a:cubicBezTo>
                    <a:cubicBezTo>
                      <a:pt x="2862" y="5276"/>
                      <a:pt x="2862" y="5274"/>
                      <a:pt x="2860" y="5271"/>
                    </a:cubicBezTo>
                    <a:cubicBezTo>
                      <a:pt x="2860" y="5270"/>
                      <a:pt x="2859" y="5267"/>
                      <a:pt x="2859" y="5265"/>
                    </a:cubicBezTo>
                    <a:cubicBezTo>
                      <a:pt x="2859" y="5264"/>
                      <a:pt x="2857" y="5262"/>
                      <a:pt x="2857" y="5262"/>
                    </a:cubicBezTo>
                    <a:lnTo>
                      <a:pt x="2854" y="5252"/>
                    </a:lnTo>
                    <a:cubicBezTo>
                      <a:pt x="2853" y="5249"/>
                      <a:pt x="2853" y="5248"/>
                      <a:pt x="2851" y="5246"/>
                    </a:cubicBezTo>
                    <a:lnTo>
                      <a:pt x="2850" y="5239"/>
                    </a:lnTo>
                    <a:cubicBezTo>
                      <a:pt x="2850" y="5239"/>
                      <a:pt x="2848" y="5237"/>
                      <a:pt x="2848" y="5236"/>
                    </a:cubicBezTo>
                    <a:cubicBezTo>
                      <a:pt x="2847" y="5233"/>
                      <a:pt x="2845" y="5230"/>
                      <a:pt x="2845" y="5227"/>
                    </a:cubicBezTo>
                    <a:cubicBezTo>
                      <a:pt x="2844" y="5226"/>
                      <a:pt x="2844" y="5226"/>
                      <a:pt x="2844" y="5224"/>
                    </a:cubicBezTo>
                    <a:cubicBezTo>
                      <a:pt x="2750" y="4984"/>
                      <a:pt x="2518" y="4827"/>
                      <a:pt x="2261" y="4827"/>
                    </a:cubicBezTo>
                    <a:lnTo>
                      <a:pt x="2255" y="4827"/>
                    </a:lnTo>
                    <a:lnTo>
                      <a:pt x="2255" y="4824"/>
                    </a:lnTo>
                    <a:close/>
                    <a:moveTo>
                      <a:pt x="5526" y="4824"/>
                    </a:moveTo>
                    <a:cubicBezTo>
                      <a:pt x="5271" y="4825"/>
                      <a:pt x="5043" y="4983"/>
                      <a:pt x="4950" y="5221"/>
                    </a:cubicBezTo>
                    <a:cubicBezTo>
                      <a:pt x="4950" y="5221"/>
                      <a:pt x="4950" y="5223"/>
                      <a:pt x="4948" y="5223"/>
                    </a:cubicBezTo>
                    <a:lnTo>
                      <a:pt x="4947" y="5229"/>
                    </a:lnTo>
                    <a:cubicBezTo>
                      <a:pt x="4944" y="5235"/>
                      <a:pt x="4942" y="5242"/>
                      <a:pt x="4939" y="5248"/>
                    </a:cubicBezTo>
                    <a:cubicBezTo>
                      <a:pt x="4938" y="5249"/>
                      <a:pt x="4938" y="5252"/>
                      <a:pt x="4938" y="5254"/>
                    </a:cubicBezTo>
                    <a:cubicBezTo>
                      <a:pt x="4937" y="5257"/>
                      <a:pt x="4935" y="5258"/>
                      <a:pt x="4935" y="5261"/>
                    </a:cubicBezTo>
                    <a:cubicBezTo>
                      <a:pt x="4935" y="5262"/>
                      <a:pt x="4935" y="5262"/>
                      <a:pt x="4934" y="5262"/>
                    </a:cubicBezTo>
                    <a:cubicBezTo>
                      <a:pt x="4934" y="5267"/>
                      <a:pt x="4932" y="5270"/>
                      <a:pt x="4931" y="5273"/>
                    </a:cubicBezTo>
                    <a:cubicBezTo>
                      <a:pt x="4929" y="5277"/>
                      <a:pt x="4929" y="5282"/>
                      <a:pt x="4928" y="5285"/>
                    </a:cubicBezTo>
                    <a:cubicBezTo>
                      <a:pt x="4928" y="5286"/>
                      <a:pt x="4928" y="5286"/>
                      <a:pt x="4928" y="5288"/>
                    </a:cubicBezTo>
                    <a:cubicBezTo>
                      <a:pt x="4926" y="5290"/>
                      <a:pt x="4926" y="5292"/>
                      <a:pt x="4925" y="5295"/>
                    </a:cubicBezTo>
                    <a:cubicBezTo>
                      <a:pt x="4925" y="5298"/>
                      <a:pt x="4923" y="5299"/>
                      <a:pt x="4923" y="5301"/>
                    </a:cubicBezTo>
                    <a:cubicBezTo>
                      <a:pt x="4923" y="5302"/>
                      <a:pt x="4923" y="5304"/>
                      <a:pt x="4923" y="5304"/>
                    </a:cubicBezTo>
                    <a:cubicBezTo>
                      <a:pt x="4920" y="5311"/>
                      <a:pt x="4919" y="5320"/>
                      <a:pt x="4917" y="5327"/>
                    </a:cubicBezTo>
                    <a:cubicBezTo>
                      <a:pt x="4917" y="5330"/>
                      <a:pt x="4917" y="5332"/>
                      <a:pt x="4916" y="5335"/>
                    </a:cubicBezTo>
                    <a:cubicBezTo>
                      <a:pt x="4916" y="5336"/>
                      <a:pt x="4916" y="5338"/>
                      <a:pt x="4914" y="5339"/>
                    </a:cubicBezTo>
                    <a:cubicBezTo>
                      <a:pt x="4914" y="5341"/>
                      <a:pt x="4914" y="5342"/>
                      <a:pt x="4914" y="5342"/>
                    </a:cubicBezTo>
                    <a:cubicBezTo>
                      <a:pt x="4913" y="5351"/>
                      <a:pt x="4911" y="5360"/>
                      <a:pt x="4910" y="5367"/>
                    </a:cubicBezTo>
                    <a:lnTo>
                      <a:pt x="4910" y="5369"/>
                    </a:lnTo>
                    <a:lnTo>
                      <a:pt x="4910" y="5380"/>
                    </a:lnTo>
                    <a:cubicBezTo>
                      <a:pt x="4907" y="5401"/>
                      <a:pt x="4906" y="5422"/>
                      <a:pt x="4906" y="5444"/>
                    </a:cubicBezTo>
                    <a:lnTo>
                      <a:pt x="4906" y="5448"/>
                    </a:lnTo>
                    <a:lnTo>
                      <a:pt x="4906" y="5451"/>
                    </a:lnTo>
                    <a:lnTo>
                      <a:pt x="4906" y="5457"/>
                    </a:lnTo>
                    <a:cubicBezTo>
                      <a:pt x="4906" y="5460"/>
                      <a:pt x="4906" y="5464"/>
                      <a:pt x="4906" y="5467"/>
                    </a:cubicBezTo>
                    <a:lnTo>
                      <a:pt x="4906" y="5473"/>
                    </a:lnTo>
                    <a:cubicBezTo>
                      <a:pt x="4906" y="5476"/>
                      <a:pt x="4906" y="5477"/>
                      <a:pt x="4906" y="5480"/>
                    </a:cubicBezTo>
                    <a:cubicBezTo>
                      <a:pt x="4907" y="5488"/>
                      <a:pt x="4907" y="5495"/>
                      <a:pt x="4907" y="5503"/>
                    </a:cubicBezTo>
                    <a:cubicBezTo>
                      <a:pt x="4907" y="5504"/>
                      <a:pt x="4909" y="5505"/>
                      <a:pt x="4909" y="5507"/>
                    </a:cubicBezTo>
                    <a:cubicBezTo>
                      <a:pt x="4909" y="5510"/>
                      <a:pt x="4909" y="5511"/>
                      <a:pt x="4909" y="5514"/>
                    </a:cubicBezTo>
                    <a:cubicBezTo>
                      <a:pt x="4909" y="5517"/>
                      <a:pt x="4909" y="5519"/>
                      <a:pt x="4910" y="5522"/>
                    </a:cubicBezTo>
                    <a:cubicBezTo>
                      <a:pt x="4910" y="5523"/>
                      <a:pt x="4910" y="5525"/>
                      <a:pt x="4910" y="5528"/>
                    </a:cubicBezTo>
                    <a:cubicBezTo>
                      <a:pt x="4910" y="5531"/>
                      <a:pt x="4911" y="5533"/>
                      <a:pt x="4911" y="5536"/>
                    </a:cubicBezTo>
                    <a:cubicBezTo>
                      <a:pt x="4911" y="5538"/>
                      <a:pt x="4911" y="5539"/>
                      <a:pt x="4911" y="5541"/>
                    </a:cubicBezTo>
                    <a:cubicBezTo>
                      <a:pt x="4913" y="5542"/>
                      <a:pt x="4913" y="5545"/>
                      <a:pt x="4913" y="5547"/>
                    </a:cubicBezTo>
                    <a:cubicBezTo>
                      <a:pt x="4913" y="5550"/>
                      <a:pt x="4914" y="5553"/>
                      <a:pt x="4914" y="5556"/>
                    </a:cubicBezTo>
                    <a:cubicBezTo>
                      <a:pt x="4914" y="5558"/>
                      <a:pt x="4916" y="5561"/>
                      <a:pt x="4916" y="5563"/>
                    </a:cubicBezTo>
                    <a:cubicBezTo>
                      <a:pt x="4916" y="5564"/>
                      <a:pt x="4916" y="5564"/>
                      <a:pt x="4916" y="5566"/>
                    </a:cubicBezTo>
                    <a:cubicBezTo>
                      <a:pt x="4917" y="5569"/>
                      <a:pt x="4917" y="5572"/>
                      <a:pt x="4919" y="5576"/>
                    </a:cubicBezTo>
                    <a:cubicBezTo>
                      <a:pt x="4919" y="5576"/>
                      <a:pt x="4919" y="5578"/>
                      <a:pt x="4919" y="5578"/>
                    </a:cubicBezTo>
                    <a:cubicBezTo>
                      <a:pt x="4919" y="5581"/>
                      <a:pt x="4920" y="5584"/>
                      <a:pt x="4920" y="5585"/>
                    </a:cubicBezTo>
                    <a:cubicBezTo>
                      <a:pt x="4920" y="5588"/>
                      <a:pt x="4922" y="5591"/>
                      <a:pt x="4922" y="5594"/>
                    </a:cubicBezTo>
                    <a:lnTo>
                      <a:pt x="4925" y="5603"/>
                    </a:lnTo>
                    <a:cubicBezTo>
                      <a:pt x="4925" y="5604"/>
                      <a:pt x="4925" y="5606"/>
                      <a:pt x="4925" y="5606"/>
                    </a:cubicBezTo>
                    <a:cubicBezTo>
                      <a:pt x="4926" y="5610"/>
                      <a:pt x="4928" y="5613"/>
                      <a:pt x="4928" y="5616"/>
                    </a:cubicBezTo>
                    <a:cubicBezTo>
                      <a:pt x="4928" y="5617"/>
                      <a:pt x="4929" y="5619"/>
                      <a:pt x="4929" y="5620"/>
                    </a:cubicBezTo>
                    <a:cubicBezTo>
                      <a:pt x="4929" y="5623"/>
                      <a:pt x="4931" y="5625"/>
                      <a:pt x="4931" y="5628"/>
                    </a:cubicBezTo>
                    <a:cubicBezTo>
                      <a:pt x="4932" y="5629"/>
                      <a:pt x="4932" y="5632"/>
                      <a:pt x="4932" y="5634"/>
                    </a:cubicBezTo>
                    <a:lnTo>
                      <a:pt x="4935" y="5641"/>
                    </a:lnTo>
                    <a:cubicBezTo>
                      <a:pt x="4935" y="5644"/>
                      <a:pt x="4937" y="5647"/>
                      <a:pt x="4938" y="5648"/>
                    </a:cubicBezTo>
                    <a:cubicBezTo>
                      <a:pt x="4938" y="5650"/>
                      <a:pt x="4938" y="5651"/>
                      <a:pt x="4938" y="5651"/>
                    </a:cubicBezTo>
                    <a:cubicBezTo>
                      <a:pt x="4939" y="5656"/>
                      <a:pt x="4941" y="5659"/>
                      <a:pt x="4942" y="5663"/>
                    </a:cubicBezTo>
                    <a:cubicBezTo>
                      <a:pt x="4942" y="5663"/>
                      <a:pt x="4942" y="5663"/>
                      <a:pt x="4942" y="5665"/>
                    </a:cubicBezTo>
                    <a:cubicBezTo>
                      <a:pt x="4945" y="5672"/>
                      <a:pt x="4948" y="5678"/>
                      <a:pt x="4951" y="5685"/>
                    </a:cubicBezTo>
                    <a:cubicBezTo>
                      <a:pt x="4951" y="5688"/>
                      <a:pt x="4953" y="5691"/>
                      <a:pt x="4954" y="5694"/>
                    </a:cubicBezTo>
                    <a:cubicBezTo>
                      <a:pt x="4954" y="5694"/>
                      <a:pt x="4954" y="5694"/>
                      <a:pt x="4954" y="5695"/>
                    </a:cubicBezTo>
                    <a:cubicBezTo>
                      <a:pt x="4956" y="5697"/>
                      <a:pt x="4957" y="5700"/>
                      <a:pt x="4957" y="5701"/>
                    </a:cubicBezTo>
                    <a:lnTo>
                      <a:pt x="4963" y="5713"/>
                    </a:lnTo>
                    <a:cubicBezTo>
                      <a:pt x="4963" y="5715"/>
                      <a:pt x="4963" y="5715"/>
                      <a:pt x="4963" y="5715"/>
                    </a:cubicBezTo>
                    <a:cubicBezTo>
                      <a:pt x="4965" y="5718"/>
                      <a:pt x="4966" y="5720"/>
                      <a:pt x="4967" y="5725"/>
                    </a:cubicBezTo>
                    <a:cubicBezTo>
                      <a:pt x="4969" y="5726"/>
                      <a:pt x="4970" y="5728"/>
                      <a:pt x="4970" y="5731"/>
                    </a:cubicBezTo>
                    <a:cubicBezTo>
                      <a:pt x="4972" y="5732"/>
                      <a:pt x="4973" y="5734"/>
                      <a:pt x="4973" y="5735"/>
                    </a:cubicBezTo>
                    <a:cubicBezTo>
                      <a:pt x="4975" y="5737"/>
                      <a:pt x="4975" y="5738"/>
                      <a:pt x="4976" y="5740"/>
                    </a:cubicBezTo>
                    <a:cubicBezTo>
                      <a:pt x="4978" y="5743"/>
                      <a:pt x="4979" y="5746"/>
                      <a:pt x="4981" y="5748"/>
                    </a:cubicBezTo>
                    <a:lnTo>
                      <a:pt x="4982" y="5753"/>
                    </a:lnTo>
                    <a:cubicBezTo>
                      <a:pt x="4985" y="5756"/>
                      <a:pt x="4987" y="5759"/>
                      <a:pt x="4988" y="5762"/>
                    </a:cubicBezTo>
                    <a:cubicBezTo>
                      <a:pt x="4988" y="5762"/>
                      <a:pt x="4988" y="5763"/>
                      <a:pt x="4988" y="5763"/>
                    </a:cubicBezTo>
                    <a:cubicBezTo>
                      <a:pt x="4990" y="5766"/>
                      <a:pt x="4991" y="5769"/>
                      <a:pt x="4994" y="5771"/>
                    </a:cubicBezTo>
                    <a:cubicBezTo>
                      <a:pt x="4994" y="5773"/>
                      <a:pt x="4995" y="5775"/>
                      <a:pt x="4997" y="5778"/>
                    </a:cubicBezTo>
                    <a:cubicBezTo>
                      <a:pt x="4998" y="5779"/>
                      <a:pt x="5000" y="5781"/>
                      <a:pt x="5001" y="5784"/>
                    </a:cubicBezTo>
                    <a:cubicBezTo>
                      <a:pt x="5001" y="5785"/>
                      <a:pt x="5003" y="5785"/>
                      <a:pt x="5003" y="5787"/>
                    </a:cubicBezTo>
                    <a:cubicBezTo>
                      <a:pt x="5007" y="5794"/>
                      <a:pt x="5012" y="5800"/>
                      <a:pt x="5016" y="5806"/>
                    </a:cubicBezTo>
                    <a:lnTo>
                      <a:pt x="5020" y="5812"/>
                    </a:lnTo>
                    <a:cubicBezTo>
                      <a:pt x="5020" y="5813"/>
                      <a:pt x="5022" y="5815"/>
                      <a:pt x="5023" y="5816"/>
                    </a:cubicBezTo>
                    <a:cubicBezTo>
                      <a:pt x="5025" y="5818"/>
                      <a:pt x="5025" y="5819"/>
                      <a:pt x="5026" y="5822"/>
                    </a:cubicBezTo>
                    <a:cubicBezTo>
                      <a:pt x="5029" y="5825"/>
                      <a:pt x="5031" y="5827"/>
                      <a:pt x="5032" y="5829"/>
                    </a:cubicBezTo>
                    <a:cubicBezTo>
                      <a:pt x="5034" y="5831"/>
                      <a:pt x="5034" y="5831"/>
                      <a:pt x="5034" y="5831"/>
                    </a:cubicBezTo>
                    <a:cubicBezTo>
                      <a:pt x="5037" y="5834"/>
                      <a:pt x="5038" y="5835"/>
                      <a:pt x="5040" y="5838"/>
                    </a:cubicBezTo>
                    <a:cubicBezTo>
                      <a:pt x="5041" y="5840"/>
                      <a:pt x="5043" y="5843"/>
                      <a:pt x="5044" y="5844"/>
                    </a:cubicBezTo>
                    <a:lnTo>
                      <a:pt x="5048" y="5850"/>
                    </a:lnTo>
                    <a:cubicBezTo>
                      <a:pt x="5050" y="5850"/>
                      <a:pt x="5050" y="5852"/>
                      <a:pt x="5051" y="5853"/>
                    </a:cubicBezTo>
                    <a:cubicBezTo>
                      <a:pt x="5053" y="5856"/>
                      <a:pt x="5056" y="5857"/>
                      <a:pt x="5057" y="5860"/>
                    </a:cubicBezTo>
                    <a:cubicBezTo>
                      <a:pt x="5059" y="5862"/>
                      <a:pt x="5060" y="5863"/>
                      <a:pt x="5062" y="5865"/>
                    </a:cubicBezTo>
                    <a:cubicBezTo>
                      <a:pt x="5062" y="5866"/>
                      <a:pt x="5063" y="5868"/>
                      <a:pt x="5065" y="5869"/>
                    </a:cubicBezTo>
                    <a:cubicBezTo>
                      <a:pt x="5066" y="5871"/>
                      <a:pt x="5068" y="5872"/>
                      <a:pt x="5069" y="5875"/>
                    </a:cubicBezTo>
                    <a:cubicBezTo>
                      <a:pt x="5071" y="5877"/>
                      <a:pt x="5072" y="5878"/>
                      <a:pt x="5075" y="5880"/>
                    </a:cubicBezTo>
                    <a:cubicBezTo>
                      <a:pt x="5076" y="5881"/>
                      <a:pt x="5078" y="5882"/>
                      <a:pt x="5079" y="5885"/>
                    </a:cubicBezTo>
                    <a:lnTo>
                      <a:pt x="5081" y="5887"/>
                    </a:lnTo>
                    <a:lnTo>
                      <a:pt x="5087" y="5891"/>
                    </a:lnTo>
                    <a:cubicBezTo>
                      <a:pt x="5088" y="5894"/>
                      <a:pt x="5091" y="5897"/>
                      <a:pt x="5094" y="5899"/>
                    </a:cubicBezTo>
                    <a:cubicBezTo>
                      <a:pt x="5096" y="5902"/>
                      <a:pt x="5099" y="5903"/>
                      <a:pt x="5100" y="5905"/>
                    </a:cubicBezTo>
                    <a:lnTo>
                      <a:pt x="5103" y="5908"/>
                    </a:lnTo>
                    <a:cubicBezTo>
                      <a:pt x="5104" y="5909"/>
                      <a:pt x="5107" y="5912"/>
                      <a:pt x="5110" y="5915"/>
                    </a:cubicBezTo>
                    <a:lnTo>
                      <a:pt x="5112" y="5916"/>
                    </a:lnTo>
                    <a:cubicBezTo>
                      <a:pt x="5115" y="5918"/>
                      <a:pt x="5118" y="5921"/>
                      <a:pt x="5119" y="5924"/>
                    </a:cubicBezTo>
                    <a:lnTo>
                      <a:pt x="5126" y="5928"/>
                    </a:lnTo>
                    <a:lnTo>
                      <a:pt x="5126" y="5930"/>
                    </a:lnTo>
                    <a:lnTo>
                      <a:pt x="5134" y="5935"/>
                    </a:lnTo>
                    <a:cubicBezTo>
                      <a:pt x="5137" y="5937"/>
                      <a:pt x="5138" y="5938"/>
                      <a:pt x="5140" y="5940"/>
                    </a:cubicBezTo>
                    <a:cubicBezTo>
                      <a:pt x="5141" y="5941"/>
                      <a:pt x="5143" y="5943"/>
                      <a:pt x="5146" y="5944"/>
                    </a:cubicBezTo>
                    <a:cubicBezTo>
                      <a:pt x="5147" y="5946"/>
                      <a:pt x="5149" y="5946"/>
                      <a:pt x="5149" y="5947"/>
                    </a:cubicBezTo>
                    <a:cubicBezTo>
                      <a:pt x="5152" y="5949"/>
                      <a:pt x="5156" y="5952"/>
                      <a:pt x="5159" y="5955"/>
                    </a:cubicBezTo>
                    <a:cubicBezTo>
                      <a:pt x="5162" y="5956"/>
                      <a:pt x="5165" y="5959"/>
                      <a:pt x="5169" y="5962"/>
                    </a:cubicBezTo>
                    <a:cubicBezTo>
                      <a:pt x="5169" y="5962"/>
                      <a:pt x="5169" y="5962"/>
                      <a:pt x="5171" y="5963"/>
                    </a:cubicBezTo>
                    <a:cubicBezTo>
                      <a:pt x="5172" y="5965"/>
                      <a:pt x="5175" y="5966"/>
                      <a:pt x="5178" y="5968"/>
                    </a:cubicBezTo>
                    <a:cubicBezTo>
                      <a:pt x="5180" y="5969"/>
                      <a:pt x="5181" y="5971"/>
                      <a:pt x="5182" y="5972"/>
                    </a:cubicBezTo>
                    <a:cubicBezTo>
                      <a:pt x="5184" y="5972"/>
                      <a:pt x="5185" y="5972"/>
                      <a:pt x="5185" y="5974"/>
                    </a:cubicBezTo>
                    <a:cubicBezTo>
                      <a:pt x="5187" y="5975"/>
                      <a:pt x="5190" y="5977"/>
                      <a:pt x="5191" y="5978"/>
                    </a:cubicBezTo>
                    <a:cubicBezTo>
                      <a:pt x="5194" y="5980"/>
                      <a:pt x="5197" y="5981"/>
                      <a:pt x="5200" y="5983"/>
                    </a:cubicBezTo>
                    <a:cubicBezTo>
                      <a:pt x="5206" y="5987"/>
                      <a:pt x="5213" y="5991"/>
                      <a:pt x="5221" y="5994"/>
                    </a:cubicBezTo>
                    <a:cubicBezTo>
                      <a:pt x="5221" y="5994"/>
                      <a:pt x="5221" y="5996"/>
                      <a:pt x="5221" y="5996"/>
                    </a:cubicBezTo>
                    <a:cubicBezTo>
                      <a:pt x="5227" y="5999"/>
                      <a:pt x="5233" y="6002"/>
                      <a:pt x="5240" y="6005"/>
                    </a:cubicBezTo>
                    <a:cubicBezTo>
                      <a:pt x="5243" y="6008"/>
                      <a:pt x="5246" y="6009"/>
                      <a:pt x="5249" y="6011"/>
                    </a:cubicBezTo>
                    <a:cubicBezTo>
                      <a:pt x="5250" y="6011"/>
                      <a:pt x="5252" y="6012"/>
                      <a:pt x="5255" y="6014"/>
                    </a:cubicBezTo>
                    <a:cubicBezTo>
                      <a:pt x="5256" y="6015"/>
                      <a:pt x="5259" y="6015"/>
                      <a:pt x="5262" y="6016"/>
                    </a:cubicBezTo>
                    <a:cubicBezTo>
                      <a:pt x="5262" y="6016"/>
                      <a:pt x="5263" y="6018"/>
                      <a:pt x="5263" y="6018"/>
                    </a:cubicBezTo>
                    <a:cubicBezTo>
                      <a:pt x="5269" y="6021"/>
                      <a:pt x="5277" y="6024"/>
                      <a:pt x="5284" y="6027"/>
                    </a:cubicBezTo>
                    <a:cubicBezTo>
                      <a:pt x="5287" y="6028"/>
                      <a:pt x="5288" y="6028"/>
                      <a:pt x="5291" y="6030"/>
                    </a:cubicBezTo>
                    <a:cubicBezTo>
                      <a:pt x="5294" y="6031"/>
                      <a:pt x="5296" y="6031"/>
                      <a:pt x="5297" y="6033"/>
                    </a:cubicBezTo>
                    <a:cubicBezTo>
                      <a:pt x="5300" y="6033"/>
                      <a:pt x="5302" y="6034"/>
                      <a:pt x="5303" y="6034"/>
                    </a:cubicBezTo>
                    <a:cubicBezTo>
                      <a:pt x="5305" y="6036"/>
                      <a:pt x="5306" y="6036"/>
                      <a:pt x="5308" y="6037"/>
                    </a:cubicBezTo>
                    <a:cubicBezTo>
                      <a:pt x="5311" y="6037"/>
                      <a:pt x="5314" y="6039"/>
                      <a:pt x="5316" y="6040"/>
                    </a:cubicBezTo>
                    <a:cubicBezTo>
                      <a:pt x="5324" y="6043"/>
                      <a:pt x="5331" y="6044"/>
                      <a:pt x="5339" y="6047"/>
                    </a:cubicBezTo>
                    <a:cubicBezTo>
                      <a:pt x="5342" y="6049"/>
                      <a:pt x="5346" y="6049"/>
                      <a:pt x="5349" y="6050"/>
                    </a:cubicBezTo>
                    <a:cubicBezTo>
                      <a:pt x="5350" y="6050"/>
                      <a:pt x="5352" y="6052"/>
                      <a:pt x="5353" y="6052"/>
                    </a:cubicBezTo>
                    <a:cubicBezTo>
                      <a:pt x="5356" y="6053"/>
                      <a:pt x="5359" y="6053"/>
                      <a:pt x="5361" y="6055"/>
                    </a:cubicBezTo>
                    <a:cubicBezTo>
                      <a:pt x="5364" y="6055"/>
                      <a:pt x="5367" y="6056"/>
                      <a:pt x="5369" y="6056"/>
                    </a:cubicBezTo>
                    <a:lnTo>
                      <a:pt x="5372" y="6058"/>
                    </a:lnTo>
                    <a:cubicBezTo>
                      <a:pt x="5375" y="6058"/>
                      <a:pt x="5378" y="6059"/>
                      <a:pt x="5381" y="6059"/>
                    </a:cubicBezTo>
                    <a:cubicBezTo>
                      <a:pt x="5383" y="6061"/>
                      <a:pt x="5384" y="6061"/>
                      <a:pt x="5386" y="6061"/>
                    </a:cubicBezTo>
                    <a:cubicBezTo>
                      <a:pt x="5389" y="6062"/>
                      <a:pt x="5393" y="6062"/>
                      <a:pt x="5396" y="6064"/>
                    </a:cubicBezTo>
                    <a:lnTo>
                      <a:pt x="5397" y="6064"/>
                    </a:lnTo>
                    <a:cubicBezTo>
                      <a:pt x="5405" y="6065"/>
                      <a:pt x="5414" y="6067"/>
                      <a:pt x="5421" y="6068"/>
                    </a:cubicBezTo>
                    <a:cubicBezTo>
                      <a:pt x="5422" y="6069"/>
                      <a:pt x="5424" y="6069"/>
                      <a:pt x="5425" y="6069"/>
                    </a:cubicBezTo>
                    <a:cubicBezTo>
                      <a:pt x="5430" y="6071"/>
                      <a:pt x="5433" y="6071"/>
                      <a:pt x="5436" y="6071"/>
                    </a:cubicBezTo>
                    <a:lnTo>
                      <a:pt x="5439" y="6071"/>
                    </a:lnTo>
                    <a:cubicBezTo>
                      <a:pt x="5442" y="6072"/>
                      <a:pt x="5446" y="6072"/>
                      <a:pt x="5450" y="6074"/>
                    </a:cubicBezTo>
                    <a:lnTo>
                      <a:pt x="5452" y="6074"/>
                    </a:lnTo>
                    <a:cubicBezTo>
                      <a:pt x="5455" y="6074"/>
                      <a:pt x="5458" y="6074"/>
                      <a:pt x="5461" y="6075"/>
                    </a:cubicBezTo>
                    <a:lnTo>
                      <a:pt x="5471" y="6075"/>
                    </a:lnTo>
                    <a:cubicBezTo>
                      <a:pt x="5474" y="6077"/>
                      <a:pt x="5476" y="6077"/>
                      <a:pt x="5478" y="6077"/>
                    </a:cubicBezTo>
                    <a:cubicBezTo>
                      <a:pt x="5481" y="6077"/>
                      <a:pt x="5486" y="6077"/>
                      <a:pt x="5490" y="6078"/>
                    </a:cubicBezTo>
                    <a:lnTo>
                      <a:pt x="5501" y="6078"/>
                    </a:lnTo>
                    <a:cubicBezTo>
                      <a:pt x="5508" y="6078"/>
                      <a:pt x="5517" y="6080"/>
                      <a:pt x="5524" y="6080"/>
                    </a:cubicBezTo>
                    <a:lnTo>
                      <a:pt x="5533" y="6080"/>
                    </a:lnTo>
                    <a:cubicBezTo>
                      <a:pt x="5545" y="6080"/>
                      <a:pt x="5557" y="6078"/>
                      <a:pt x="5570" y="6078"/>
                    </a:cubicBezTo>
                    <a:cubicBezTo>
                      <a:pt x="5576" y="6078"/>
                      <a:pt x="5582" y="6077"/>
                      <a:pt x="5587" y="6077"/>
                    </a:cubicBezTo>
                    <a:lnTo>
                      <a:pt x="5596" y="6075"/>
                    </a:lnTo>
                    <a:lnTo>
                      <a:pt x="5604" y="6075"/>
                    </a:lnTo>
                    <a:cubicBezTo>
                      <a:pt x="5607" y="6074"/>
                      <a:pt x="5610" y="6074"/>
                      <a:pt x="5612" y="6074"/>
                    </a:cubicBezTo>
                    <a:cubicBezTo>
                      <a:pt x="5623" y="6072"/>
                      <a:pt x="5633" y="6071"/>
                      <a:pt x="5643" y="6069"/>
                    </a:cubicBezTo>
                    <a:cubicBezTo>
                      <a:pt x="5648" y="6068"/>
                      <a:pt x="5651" y="6068"/>
                      <a:pt x="5654" y="6067"/>
                    </a:cubicBezTo>
                    <a:cubicBezTo>
                      <a:pt x="5664" y="6065"/>
                      <a:pt x="5673" y="6062"/>
                      <a:pt x="5682" y="6061"/>
                    </a:cubicBezTo>
                    <a:cubicBezTo>
                      <a:pt x="5685" y="6059"/>
                      <a:pt x="5689" y="6059"/>
                      <a:pt x="5692" y="6058"/>
                    </a:cubicBezTo>
                    <a:cubicBezTo>
                      <a:pt x="5696" y="6056"/>
                      <a:pt x="5699" y="6056"/>
                      <a:pt x="5704" y="6055"/>
                    </a:cubicBezTo>
                    <a:cubicBezTo>
                      <a:pt x="5708" y="6053"/>
                      <a:pt x="5713" y="6052"/>
                      <a:pt x="5716" y="6052"/>
                    </a:cubicBezTo>
                    <a:cubicBezTo>
                      <a:pt x="5720" y="6050"/>
                      <a:pt x="5723" y="6049"/>
                      <a:pt x="5726" y="6049"/>
                    </a:cubicBezTo>
                    <a:cubicBezTo>
                      <a:pt x="5733" y="6046"/>
                      <a:pt x="5741" y="6043"/>
                      <a:pt x="5748" y="6040"/>
                    </a:cubicBezTo>
                    <a:cubicBezTo>
                      <a:pt x="5752" y="6039"/>
                      <a:pt x="5758" y="6037"/>
                      <a:pt x="5763" y="6036"/>
                    </a:cubicBezTo>
                    <a:cubicBezTo>
                      <a:pt x="5764" y="6034"/>
                      <a:pt x="5766" y="6034"/>
                      <a:pt x="5767" y="6033"/>
                    </a:cubicBezTo>
                    <a:cubicBezTo>
                      <a:pt x="5774" y="6030"/>
                      <a:pt x="5780" y="6027"/>
                      <a:pt x="5788" y="6024"/>
                    </a:cubicBezTo>
                    <a:cubicBezTo>
                      <a:pt x="5794" y="6021"/>
                      <a:pt x="5799" y="6019"/>
                      <a:pt x="5805" y="6016"/>
                    </a:cubicBezTo>
                    <a:lnTo>
                      <a:pt x="5811" y="6014"/>
                    </a:lnTo>
                    <a:cubicBezTo>
                      <a:pt x="5819" y="6009"/>
                      <a:pt x="5826" y="6006"/>
                      <a:pt x="5833" y="6002"/>
                    </a:cubicBezTo>
                    <a:cubicBezTo>
                      <a:pt x="5844" y="5996"/>
                      <a:pt x="5854" y="5990"/>
                      <a:pt x="5866" y="5983"/>
                    </a:cubicBezTo>
                    <a:cubicBezTo>
                      <a:pt x="5867" y="5981"/>
                      <a:pt x="5870" y="5980"/>
                      <a:pt x="5873" y="5978"/>
                    </a:cubicBezTo>
                    <a:lnTo>
                      <a:pt x="5882" y="5972"/>
                    </a:lnTo>
                    <a:cubicBezTo>
                      <a:pt x="5883" y="5971"/>
                      <a:pt x="5886" y="5969"/>
                      <a:pt x="5888" y="5968"/>
                    </a:cubicBezTo>
                    <a:cubicBezTo>
                      <a:pt x="5889" y="5966"/>
                      <a:pt x="5892" y="5965"/>
                      <a:pt x="5895" y="5963"/>
                    </a:cubicBezTo>
                    <a:lnTo>
                      <a:pt x="5907" y="5955"/>
                    </a:lnTo>
                    <a:cubicBezTo>
                      <a:pt x="5911" y="5952"/>
                      <a:pt x="5916" y="5949"/>
                      <a:pt x="5920" y="5944"/>
                    </a:cubicBezTo>
                    <a:cubicBezTo>
                      <a:pt x="5922" y="5943"/>
                      <a:pt x="5923" y="5941"/>
                      <a:pt x="5926" y="5940"/>
                    </a:cubicBezTo>
                    <a:cubicBezTo>
                      <a:pt x="5928" y="5938"/>
                      <a:pt x="5929" y="5937"/>
                      <a:pt x="5931" y="5937"/>
                    </a:cubicBezTo>
                    <a:lnTo>
                      <a:pt x="5938" y="5930"/>
                    </a:lnTo>
                    <a:cubicBezTo>
                      <a:pt x="5942" y="5927"/>
                      <a:pt x="5945" y="5924"/>
                      <a:pt x="5948" y="5921"/>
                    </a:cubicBezTo>
                    <a:cubicBezTo>
                      <a:pt x="5951" y="5919"/>
                      <a:pt x="5954" y="5916"/>
                      <a:pt x="5956" y="5915"/>
                    </a:cubicBezTo>
                    <a:cubicBezTo>
                      <a:pt x="5959" y="5912"/>
                      <a:pt x="5960" y="5910"/>
                      <a:pt x="5963" y="5909"/>
                    </a:cubicBezTo>
                    <a:cubicBezTo>
                      <a:pt x="5970" y="5902"/>
                      <a:pt x="5978" y="5894"/>
                      <a:pt x="5985" y="5885"/>
                    </a:cubicBezTo>
                    <a:cubicBezTo>
                      <a:pt x="5987" y="5884"/>
                      <a:pt x="5989" y="5882"/>
                      <a:pt x="5991" y="5881"/>
                    </a:cubicBezTo>
                    <a:cubicBezTo>
                      <a:pt x="5992" y="5880"/>
                      <a:pt x="5994" y="5877"/>
                      <a:pt x="5995" y="5875"/>
                    </a:cubicBezTo>
                    <a:cubicBezTo>
                      <a:pt x="5997" y="5874"/>
                      <a:pt x="5998" y="5872"/>
                      <a:pt x="6000" y="5871"/>
                    </a:cubicBezTo>
                    <a:cubicBezTo>
                      <a:pt x="6001" y="5869"/>
                      <a:pt x="6003" y="5868"/>
                      <a:pt x="6003" y="5866"/>
                    </a:cubicBezTo>
                    <a:cubicBezTo>
                      <a:pt x="6007" y="5860"/>
                      <a:pt x="6012" y="5856"/>
                      <a:pt x="6016" y="5850"/>
                    </a:cubicBezTo>
                    <a:lnTo>
                      <a:pt x="6020" y="5846"/>
                    </a:lnTo>
                    <a:cubicBezTo>
                      <a:pt x="6022" y="5843"/>
                      <a:pt x="6023" y="5841"/>
                      <a:pt x="6025" y="5840"/>
                    </a:cubicBezTo>
                    <a:cubicBezTo>
                      <a:pt x="6028" y="5837"/>
                      <a:pt x="6029" y="5835"/>
                      <a:pt x="6031" y="5832"/>
                    </a:cubicBezTo>
                    <a:cubicBezTo>
                      <a:pt x="6031" y="5832"/>
                      <a:pt x="6032" y="5831"/>
                      <a:pt x="6032" y="5831"/>
                    </a:cubicBezTo>
                    <a:cubicBezTo>
                      <a:pt x="6034" y="5828"/>
                      <a:pt x="6035" y="5825"/>
                      <a:pt x="6038" y="5824"/>
                    </a:cubicBezTo>
                    <a:cubicBezTo>
                      <a:pt x="6040" y="5821"/>
                      <a:pt x="6041" y="5819"/>
                      <a:pt x="6042" y="5818"/>
                    </a:cubicBezTo>
                    <a:cubicBezTo>
                      <a:pt x="6042" y="5816"/>
                      <a:pt x="6044" y="5815"/>
                      <a:pt x="6045" y="5813"/>
                    </a:cubicBezTo>
                    <a:cubicBezTo>
                      <a:pt x="6047" y="5812"/>
                      <a:pt x="6048" y="5809"/>
                      <a:pt x="6050" y="5807"/>
                    </a:cubicBezTo>
                    <a:cubicBezTo>
                      <a:pt x="6051" y="5804"/>
                      <a:pt x="6053" y="5801"/>
                      <a:pt x="6056" y="5799"/>
                    </a:cubicBezTo>
                    <a:cubicBezTo>
                      <a:pt x="6059" y="5794"/>
                      <a:pt x="6062" y="5790"/>
                      <a:pt x="6065" y="5785"/>
                    </a:cubicBezTo>
                    <a:cubicBezTo>
                      <a:pt x="6065" y="5782"/>
                      <a:pt x="6066" y="5781"/>
                      <a:pt x="6068" y="5779"/>
                    </a:cubicBezTo>
                    <a:cubicBezTo>
                      <a:pt x="6069" y="5776"/>
                      <a:pt x="6070" y="5775"/>
                      <a:pt x="6072" y="5772"/>
                    </a:cubicBezTo>
                    <a:cubicBezTo>
                      <a:pt x="6073" y="5771"/>
                      <a:pt x="6075" y="5768"/>
                      <a:pt x="6076" y="5765"/>
                    </a:cubicBezTo>
                    <a:cubicBezTo>
                      <a:pt x="6076" y="5765"/>
                      <a:pt x="6076" y="5763"/>
                      <a:pt x="6076" y="5763"/>
                    </a:cubicBezTo>
                    <a:cubicBezTo>
                      <a:pt x="6079" y="5760"/>
                      <a:pt x="6081" y="5757"/>
                      <a:pt x="6082" y="5754"/>
                    </a:cubicBezTo>
                    <a:cubicBezTo>
                      <a:pt x="6085" y="5748"/>
                      <a:pt x="6088" y="5743"/>
                      <a:pt x="6091" y="5737"/>
                    </a:cubicBezTo>
                    <a:cubicBezTo>
                      <a:pt x="6093" y="5735"/>
                      <a:pt x="6093" y="5734"/>
                      <a:pt x="6094" y="5732"/>
                    </a:cubicBezTo>
                    <a:cubicBezTo>
                      <a:pt x="6098" y="5722"/>
                      <a:pt x="6103" y="5713"/>
                      <a:pt x="6107" y="5703"/>
                    </a:cubicBezTo>
                    <a:cubicBezTo>
                      <a:pt x="6109" y="5698"/>
                      <a:pt x="6112" y="5692"/>
                      <a:pt x="6113" y="5687"/>
                    </a:cubicBezTo>
                    <a:cubicBezTo>
                      <a:pt x="6118" y="5675"/>
                      <a:pt x="6122" y="5663"/>
                      <a:pt x="6126" y="5651"/>
                    </a:cubicBezTo>
                    <a:cubicBezTo>
                      <a:pt x="6128" y="5648"/>
                      <a:pt x="6128" y="5645"/>
                      <a:pt x="6129" y="5642"/>
                    </a:cubicBezTo>
                    <a:cubicBezTo>
                      <a:pt x="6129" y="5641"/>
                      <a:pt x="6131" y="5638"/>
                      <a:pt x="6131" y="5637"/>
                    </a:cubicBezTo>
                    <a:cubicBezTo>
                      <a:pt x="6132" y="5634"/>
                      <a:pt x="6132" y="5632"/>
                      <a:pt x="6134" y="5629"/>
                    </a:cubicBezTo>
                    <a:cubicBezTo>
                      <a:pt x="6135" y="5620"/>
                      <a:pt x="6138" y="5612"/>
                      <a:pt x="6140" y="5603"/>
                    </a:cubicBezTo>
                    <a:cubicBezTo>
                      <a:pt x="6141" y="5600"/>
                      <a:pt x="6143" y="5597"/>
                      <a:pt x="6143" y="5594"/>
                    </a:cubicBezTo>
                    <a:cubicBezTo>
                      <a:pt x="6143" y="5591"/>
                      <a:pt x="6144" y="5589"/>
                      <a:pt x="6144" y="5586"/>
                    </a:cubicBezTo>
                    <a:cubicBezTo>
                      <a:pt x="6144" y="5585"/>
                      <a:pt x="6146" y="5582"/>
                      <a:pt x="6146" y="5581"/>
                    </a:cubicBezTo>
                    <a:cubicBezTo>
                      <a:pt x="6146" y="5579"/>
                      <a:pt x="6146" y="5579"/>
                      <a:pt x="6146" y="5578"/>
                    </a:cubicBezTo>
                    <a:lnTo>
                      <a:pt x="6148" y="5567"/>
                    </a:lnTo>
                    <a:cubicBezTo>
                      <a:pt x="6148" y="5564"/>
                      <a:pt x="6148" y="5563"/>
                      <a:pt x="6150" y="5560"/>
                    </a:cubicBezTo>
                    <a:cubicBezTo>
                      <a:pt x="6150" y="5560"/>
                      <a:pt x="6150" y="5558"/>
                      <a:pt x="6150" y="5558"/>
                    </a:cubicBezTo>
                    <a:cubicBezTo>
                      <a:pt x="6150" y="5554"/>
                      <a:pt x="6151" y="5551"/>
                      <a:pt x="6151" y="5547"/>
                    </a:cubicBezTo>
                    <a:cubicBezTo>
                      <a:pt x="6151" y="5545"/>
                      <a:pt x="6153" y="5542"/>
                      <a:pt x="6153" y="5541"/>
                    </a:cubicBezTo>
                    <a:lnTo>
                      <a:pt x="6153" y="5539"/>
                    </a:lnTo>
                    <a:cubicBezTo>
                      <a:pt x="6153" y="5536"/>
                      <a:pt x="6153" y="5533"/>
                      <a:pt x="6154" y="5531"/>
                    </a:cubicBezTo>
                    <a:cubicBezTo>
                      <a:pt x="6154" y="5523"/>
                      <a:pt x="6156" y="5514"/>
                      <a:pt x="6156" y="5507"/>
                    </a:cubicBezTo>
                    <a:lnTo>
                      <a:pt x="6156" y="5504"/>
                    </a:lnTo>
                    <a:cubicBezTo>
                      <a:pt x="6157" y="5492"/>
                      <a:pt x="6157" y="5480"/>
                      <a:pt x="6159" y="5469"/>
                    </a:cubicBezTo>
                    <a:lnTo>
                      <a:pt x="6159" y="5458"/>
                    </a:lnTo>
                    <a:lnTo>
                      <a:pt x="6159" y="5452"/>
                    </a:lnTo>
                    <a:lnTo>
                      <a:pt x="6159" y="5447"/>
                    </a:lnTo>
                    <a:lnTo>
                      <a:pt x="6159" y="5436"/>
                    </a:lnTo>
                    <a:cubicBezTo>
                      <a:pt x="6157" y="5424"/>
                      <a:pt x="6157" y="5411"/>
                      <a:pt x="6156" y="5398"/>
                    </a:cubicBezTo>
                    <a:cubicBezTo>
                      <a:pt x="6156" y="5396"/>
                      <a:pt x="6156" y="5395"/>
                      <a:pt x="6156" y="5392"/>
                    </a:cubicBezTo>
                    <a:cubicBezTo>
                      <a:pt x="6156" y="5389"/>
                      <a:pt x="6156" y="5388"/>
                      <a:pt x="6154" y="5385"/>
                    </a:cubicBezTo>
                    <a:cubicBezTo>
                      <a:pt x="6154" y="5383"/>
                      <a:pt x="6154" y="5380"/>
                      <a:pt x="6154" y="5379"/>
                    </a:cubicBezTo>
                    <a:cubicBezTo>
                      <a:pt x="6154" y="5377"/>
                      <a:pt x="6154" y="5376"/>
                      <a:pt x="6154" y="5376"/>
                    </a:cubicBezTo>
                    <a:cubicBezTo>
                      <a:pt x="6153" y="5371"/>
                      <a:pt x="6153" y="5369"/>
                      <a:pt x="6153" y="5366"/>
                    </a:cubicBezTo>
                    <a:cubicBezTo>
                      <a:pt x="6151" y="5363"/>
                      <a:pt x="6151" y="5360"/>
                      <a:pt x="6151" y="5358"/>
                    </a:cubicBezTo>
                    <a:cubicBezTo>
                      <a:pt x="6151" y="5357"/>
                      <a:pt x="6151" y="5357"/>
                      <a:pt x="6151" y="5355"/>
                    </a:cubicBezTo>
                    <a:cubicBezTo>
                      <a:pt x="6150" y="5352"/>
                      <a:pt x="6150" y="5348"/>
                      <a:pt x="6148" y="5345"/>
                    </a:cubicBezTo>
                    <a:cubicBezTo>
                      <a:pt x="6148" y="5342"/>
                      <a:pt x="6148" y="5341"/>
                      <a:pt x="6148" y="5338"/>
                    </a:cubicBezTo>
                    <a:lnTo>
                      <a:pt x="6147" y="5338"/>
                    </a:lnTo>
                    <a:lnTo>
                      <a:pt x="6146" y="5324"/>
                    </a:lnTo>
                    <a:cubicBezTo>
                      <a:pt x="6146" y="5323"/>
                      <a:pt x="6144" y="5320"/>
                      <a:pt x="6144" y="5318"/>
                    </a:cubicBezTo>
                    <a:cubicBezTo>
                      <a:pt x="6144" y="5316"/>
                      <a:pt x="6143" y="5314"/>
                      <a:pt x="6143" y="5311"/>
                    </a:cubicBezTo>
                    <a:cubicBezTo>
                      <a:pt x="6143" y="5311"/>
                      <a:pt x="6143" y="5310"/>
                      <a:pt x="6141" y="5308"/>
                    </a:cubicBezTo>
                    <a:cubicBezTo>
                      <a:pt x="6141" y="5305"/>
                      <a:pt x="6140" y="5302"/>
                      <a:pt x="6140" y="5298"/>
                    </a:cubicBezTo>
                    <a:cubicBezTo>
                      <a:pt x="6140" y="5298"/>
                      <a:pt x="6138" y="5298"/>
                      <a:pt x="6138" y="5296"/>
                    </a:cubicBezTo>
                    <a:cubicBezTo>
                      <a:pt x="6138" y="5293"/>
                      <a:pt x="6137" y="5289"/>
                      <a:pt x="6135" y="5285"/>
                    </a:cubicBezTo>
                    <a:cubicBezTo>
                      <a:pt x="6135" y="5283"/>
                      <a:pt x="6135" y="5280"/>
                      <a:pt x="6134" y="5279"/>
                    </a:cubicBezTo>
                    <a:cubicBezTo>
                      <a:pt x="6134" y="5276"/>
                      <a:pt x="6132" y="5274"/>
                      <a:pt x="6132" y="5273"/>
                    </a:cubicBezTo>
                    <a:cubicBezTo>
                      <a:pt x="6131" y="5270"/>
                      <a:pt x="6131" y="5267"/>
                      <a:pt x="6129" y="5265"/>
                    </a:cubicBezTo>
                    <a:cubicBezTo>
                      <a:pt x="6129" y="5264"/>
                      <a:pt x="6129" y="5264"/>
                      <a:pt x="6129" y="5262"/>
                    </a:cubicBezTo>
                    <a:lnTo>
                      <a:pt x="6126" y="5252"/>
                    </a:lnTo>
                    <a:cubicBezTo>
                      <a:pt x="6125" y="5251"/>
                      <a:pt x="6125" y="5248"/>
                      <a:pt x="6123" y="5246"/>
                    </a:cubicBezTo>
                    <a:lnTo>
                      <a:pt x="6122" y="5239"/>
                    </a:lnTo>
                    <a:cubicBezTo>
                      <a:pt x="6121" y="5239"/>
                      <a:pt x="6121" y="5237"/>
                      <a:pt x="6121" y="5237"/>
                    </a:cubicBezTo>
                    <a:cubicBezTo>
                      <a:pt x="6119" y="5233"/>
                      <a:pt x="6118" y="5230"/>
                      <a:pt x="6116" y="5227"/>
                    </a:cubicBezTo>
                    <a:cubicBezTo>
                      <a:pt x="6116" y="5226"/>
                      <a:pt x="6116" y="5226"/>
                      <a:pt x="6116" y="5224"/>
                    </a:cubicBezTo>
                    <a:cubicBezTo>
                      <a:pt x="6022" y="4984"/>
                      <a:pt x="5791" y="4827"/>
                      <a:pt x="5533" y="4827"/>
                    </a:cubicBezTo>
                    <a:lnTo>
                      <a:pt x="5526" y="4827"/>
                    </a:lnTo>
                    <a:lnTo>
                      <a:pt x="5526" y="4824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29"/>
              <p:cNvSpPr/>
              <p:nvPr/>
            </p:nvSpPr>
            <p:spPr>
              <a:xfrm>
                <a:off x="3409942" y="635257"/>
                <a:ext cx="304225" cy="198100"/>
              </a:xfrm>
              <a:custGeom>
                <a:avLst/>
                <a:gdLst/>
                <a:ahLst/>
                <a:cxnLst/>
                <a:rect l="l" t="t" r="r" b="b"/>
                <a:pathLst>
                  <a:path w="12169" h="7924" extrusionOk="0">
                    <a:moveTo>
                      <a:pt x="283" y="1"/>
                    </a:moveTo>
                    <a:cubicBezTo>
                      <a:pt x="99" y="581"/>
                      <a:pt x="0" y="1198"/>
                      <a:pt x="0" y="1839"/>
                    </a:cubicBezTo>
                    <a:cubicBezTo>
                      <a:pt x="0" y="5198"/>
                      <a:pt x="2725" y="7924"/>
                      <a:pt x="6084" y="7924"/>
                    </a:cubicBezTo>
                    <a:cubicBezTo>
                      <a:pt x="9443" y="7924"/>
                      <a:pt x="12169" y="5198"/>
                      <a:pt x="12169" y="1839"/>
                    </a:cubicBezTo>
                    <a:cubicBezTo>
                      <a:pt x="12169" y="1198"/>
                      <a:pt x="12069" y="581"/>
                      <a:pt x="11885" y="1"/>
                    </a:cubicBezTo>
                    <a:cubicBezTo>
                      <a:pt x="11105" y="2463"/>
                      <a:pt x="8802" y="4248"/>
                      <a:pt x="6084" y="4248"/>
                    </a:cubicBezTo>
                    <a:cubicBezTo>
                      <a:pt x="3365" y="4248"/>
                      <a:pt x="1062" y="2463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754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29"/>
              <p:cNvSpPr/>
              <p:nvPr/>
            </p:nvSpPr>
            <p:spPr>
              <a:xfrm>
                <a:off x="3410675" y="530725"/>
                <a:ext cx="304225" cy="304225"/>
              </a:xfrm>
              <a:custGeom>
                <a:avLst/>
                <a:gdLst/>
                <a:ahLst/>
                <a:cxnLst/>
                <a:rect l="l" t="t" r="r" b="b"/>
                <a:pathLst>
                  <a:path w="12169" h="12169" extrusionOk="0">
                    <a:moveTo>
                      <a:pt x="6084" y="199"/>
                    </a:moveTo>
                    <a:cubicBezTo>
                      <a:pt x="9335" y="199"/>
                      <a:pt x="11970" y="2832"/>
                      <a:pt x="11970" y="6084"/>
                    </a:cubicBezTo>
                    <a:cubicBezTo>
                      <a:pt x="11970" y="9335"/>
                      <a:pt x="9335" y="11970"/>
                      <a:pt x="6084" y="11970"/>
                    </a:cubicBezTo>
                    <a:cubicBezTo>
                      <a:pt x="2834" y="11970"/>
                      <a:pt x="199" y="9335"/>
                      <a:pt x="199" y="6084"/>
                    </a:cubicBezTo>
                    <a:cubicBezTo>
                      <a:pt x="199" y="2832"/>
                      <a:pt x="2832" y="199"/>
                      <a:pt x="6084" y="199"/>
                    </a:cubicBezTo>
                    <a:close/>
                    <a:moveTo>
                      <a:pt x="6084" y="0"/>
                    </a:moveTo>
                    <a:cubicBezTo>
                      <a:pt x="2725" y="0"/>
                      <a:pt x="0" y="2725"/>
                      <a:pt x="0" y="6084"/>
                    </a:cubicBezTo>
                    <a:cubicBezTo>
                      <a:pt x="0" y="9443"/>
                      <a:pt x="2725" y="12169"/>
                      <a:pt x="6084" y="12169"/>
                    </a:cubicBezTo>
                    <a:cubicBezTo>
                      <a:pt x="9443" y="12169"/>
                      <a:pt x="12169" y="9443"/>
                      <a:pt x="12169" y="6084"/>
                    </a:cubicBezTo>
                    <a:cubicBezTo>
                      <a:pt x="12169" y="2725"/>
                      <a:pt x="9443" y="0"/>
                      <a:pt x="60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29"/>
              <p:cNvSpPr/>
              <p:nvPr/>
            </p:nvSpPr>
            <p:spPr>
              <a:xfrm>
                <a:off x="3437650" y="551550"/>
                <a:ext cx="250225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10009" h="3659" extrusionOk="0">
                    <a:moveTo>
                      <a:pt x="5005" y="1"/>
                    </a:moveTo>
                    <a:cubicBezTo>
                      <a:pt x="2663" y="1"/>
                      <a:pt x="677" y="1538"/>
                      <a:pt x="1" y="3659"/>
                    </a:cubicBezTo>
                    <a:lnTo>
                      <a:pt x="525" y="3659"/>
                    </a:lnTo>
                    <a:cubicBezTo>
                      <a:pt x="1179" y="1815"/>
                      <a:pt x="2936" y="499"/>
                      <a:pt x="5005" y="499"/>
                    </a:cubicBezTo>
                    <a:cubicBezTo>
                      <a:pt x="7074" y="499"/>
                      <a:pt x="8831" y="1815"/>
                      <a:pt x="9485" y="3659"/>
                    </a:cubicBezTo>
                    <a:lnTo>
                      <a:pt x="10009" y="3659"/>
                    </a:lnTo>
                    <a:cubicBezTo>
                      <a:pt x="9334" y="1538"/>
                      <a:pt x="7348" y="1"/>
                      <a:pt x="500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29"/>
              <p:cNvSpPr/>
              <p:nvPr/>
            </p:nvSpPr>
            <p:spPr>
              <a:xfrm>
                <a:off x="3506200" y="733425"/>
                <a:ext cx="113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1016" extrusionOk="0">
                    <a:moveTo>
                      <a:pt x="895" y="266"/>
                    </a:moveTo>
                    <a:cubicBezTo>
                      <a:pt x="963" y="266"/>
                      <a:pt x="1017" y="320"/>
                      <a:pt x="1017" y="388"/>
                    </a:cubicBezTo>
                    <a:cubicBezTo>
                      <a:pt x="1017" y="454"/>
                      <a:pt x="963" y="509"/>
                      <a:pt x="895" y="509"/>
                    </a:cubicBezTo>
                    <a:lnTo>
                      <a:pt x="362" y="509"/>
                    </a:lnTo>
                    <a:cubicBezTo>
                      <a:pt x="294" y="509"/>
                      <a:pt x="239" y="456"/>
                      <a:pt x="239" y="388"/>
                    </a:cubicBezTo>
                    <a:cubicBezTo>
                      <a:pt x="239" y="320"/>
                      <a:pt x="294" y="266"/>
                      <a:pt x="362" y="266"/>
                    </a:cubicBezTo>
                    <a:close/>
                    <a:moveTo>
                      <a:pt x="4165" y="266"/>
                    </a:moveTo>
                    <a:cubicBezTo>
                      <a:pt x="4233" y="266"/>
                      <a:pt x="4288" y="320"/>
                      <a:pt x="4288" y="388"/>
                    </a:cubicBezTo>
                    <a:cubicBezTo>
                      <a:pt x="4288" y="454"/>
                      <a:pt x="4233" y="509"/>
                      <a:pt x="4165" y="509"/>
                    </a:cubicBezTo>
                    <a:lnTo>
                      <a:pt x="3632" y="509"/>
                    </a:lnTo>
                    <a:cubicBezTo>
                      <a:pt x="3565" y="509"/>
                      <a:pt x="3510" y="456"/>
                      <a:pt x="3510" y="388"/>
                    </a:cubicBezTo>
                    <a:cubicBezTo>
                      <a:pt x="3510" y="320"/>
                      <a:pt x="3565" y="266"/>
                      <a:pt x="3632" y="266"/>
                    </a:cubicBezTo>
                    <a:close/>
                    <a:moveTo>
                      <a:pt x="135" y="1"/>
                    </a:moveTo>
                    <a:cubicBezTo>
                      <a:pt x="97" y="49"/>
                      <a:pt x="67" y="102"/>
                      <a:pt x="45" y="158"/>
                    </a:cubicBezTo>
                    <a:cubicBezTo>
                      <a:pt x="45" y="158"/>
                      <a:pt x="45" y="160"/>
                      <a:pt x="45" y="160"/>
                    </a:cubicBezTo>
                    <a:lnTo>
                      <a:pt x="42" y="166"/>
                    </a:lnTo>
                    <a:cubicBezTo>
                      <a:pt x="39" y="172"/>
                      <a:pt x="38" y="179"/>
                      <a:pt x="35" y="185"/>
                    </a:cubicBezTo>
                    <a:cubicBezTo>
                      <a:pt x="35" y="186"/>
                      <a:pt x="33" y="189"/>
                      <a:pt x="33" y="191"/>
                    </a:cubicBezTo>
                    <a:cubicBezTo>
                      <a:pt x="32" y="194"/>
                      <a:pt x="32" y="195"/>
                      <a:pt x="30" y="198"/>
                    </a:cubicBezTo>
                    <a:cubicBezTo>
                      <a:pt x="30" y="199"/>
                      <a:pt x="30" y="199"/>
                      <a:pt x="30" y="199"/>
                    </a:cubicBezTo>
                    <a:cubicBezTo>
                      <a:pt x="29" y="204"/>
                      <a:pt x="27" y="207"/>
                      <a:pt x="26" y="210"/>
                    </a:cubicBezTo>
                    <a:cubicBezTo>
                      <a:pt x="26" y="214"/>
                      <a:pt x="24" y="219"/>
                      <a:pt x="23" y="222"/>
                    </a:cubicBezTo>
                    <a:cubicBezTo>
                      <a:pt x="23" y="223"/>
                      <a:pt x="23" y="223"/>
                      <a:pt x="23" y="225"/>
                    </a:cubicBezTo>
                    <a:cubicBezTo>
                      <a:pt x="22" y="227"/>
                      <a:pt x="22" y="229"/>
                      <a:pt x="20" y="232"/>
                    </a:cubicBezTo>
                    <a:cubicBezTo>
                      <a:pt x="20" y="235"/>
                      <a:pt x="20" y="236"/>
                      <a:pt x="19" y="238"/>
                    </a:cubicBezTo>
                    <a:cubicBezTo>
                      <a:pt x="19" y="239"/>
                      <a:pt x="19" y="241"/>
                      <a:pt x="19" y="241"/>
                    </a:cubicBezTo>
                    <a:cubicBezTo>
                      <a:pt x="17" y="248"/>
                      <a:pt x="16" y="257"/>
                      <a:pt x="13" y="264"/>
                    </a:cubicBezTo>
                    <a:cubicBezTo>
                      <a:pt x="13" y="267"/>
                      <a:pt x="13" y="269"/>
                      <a:pt x="11" y="272"/>
                    </a:cubicBezTo>
                    <a:cubicBezTo>
                      <a:pt x="11" y="273"/>
                      <a:pt x="11" y="275"/>
                      <a:pt x="11" y="276"/>
                    </a:cubicBezTo>
                    <a:cubicBezTo>
                      <a:pt x="11" y="278"/>
                      <a:pt x="10" y="279"/>
                      <a:pt x="10" y="279"/>
                    </a:cubicBezTo>
                    <a:cubicBezTo>
                      <a:pt x="8" y="288"/>
                      <a:pt x="7" y="297"/>
                      <a:pt x="7" y="304"/>
                    </a:cubicBezTo>
                    <a:lnTo>
                      <a:pt x="7" y="306"/>
                    </a:lnTo>
                    <a:cubicBezTo>
                      <a:pt x="5" y="310"/>
                      <a:pt x="5" y="313"/>
                      <a:pt x="5" y="317"/>
                    </a:cubicBezTo>
                    <a:cubicBezTo>
                      <a:pt x="2" y="338"/>
                      <a:pt x="1" y="359"/>
                      <a:pt x="1" y="381"/>
                    </a:cubicBezTo>
                    <a:lnTo>
                      <a:pt x="1" y="385"/>
                    </a:lnTo>
                    <a:lnTo>
                      <a:pt x="1" y="388"/>
                    </a:lnTo>
                    <a:lnTo>
                      <a:pt x="1" y="394"/>
                    </a:lnTo>
                    <a:lnTo>
                      <a:pt x="1" y="404"/>
                    </a:lnTo>
                    <a:lnTo>
                      <a:pt x="1" y="410"/>
                    </a:lnTo>
                    <a:cubicBezTo>
                      <a:pt x="1" y="413"/>
                      <a:pt x="1" y="414"/>
                      <a:pt x="1" y="417"/>
                    </a:cubicBezTo>
                    <a:cubicBezTo>
                      <a:pt x="2" y="425"/>
                      <a:pt x="2" y="432"/>
                      <a:pt x="2" y="440"/>
                    </a:cubicBezTo>
                    <a:cubicBezTo>
                      <a:pt x="2" y="441"/>
                      <a:pt x="4" y="442"/>
                      <a:pt x="4" y="444"/>
                    </a:cubicBezTo>
                    <a:cubicBezTo>
                      <a:pt x="4" y="447"/>
                      <a:pt x="4" y="448"/>
                      <a:pt x="4" y="451"/>
                    </a:cubicBezTo>
                    <a:cubicBezTo>
                      <a:pt x="4" y="454"/>
                      <a:pt x="4" y="456"/>
                      <a:pt x="5" y="459"/>
                    </a:cubicBezTo>
                    <a:cubicBezTo>
                      <a:pt x="5" y="460"/>
                      <a:pt x="5" y="462"/>
                      <a:pt x="5" y="465"/>
                    </a:cubicBezTo>
                    <a:cubicBezTo>
                      <a:pt x="5" y="468"/>
                      <a:pt x="7" y="470"/>
                      <a:pt x="7" y="473"/>
                    </a:cubicBezTo>
                    <a:cubicBezTo>
                      <a:pt x="7" y="475"/>
                      <a:pt x="7" y="476"/>
                      <a:pt x="7" y="478"/>
                    </a:cubicBezTo>
                    <a:cubicBezTo>
                      <a:pt x="8" y="479"/>
                      <a:pt x="8" y="482"/>
                      <a:pt x="8" y="484"/>
                    </a:cubicBezTo>
                    <a:cubicBezTo>
                      <a:pt x="8" y="487"/>
                      <a:pt x="10" y="490"/>
                      <a:pt x="10" y="493"/>
                    </a:cubicBezTo>
                    <a:cubicBezTo>
                      <a:pt x="10" y="495"/>
                      <a:pt x="10" y="498"/>
                      <a:pt x="11" y="500"/>
                    </a:cubicBezTo>
                    <a:cubicBezTo>
                      <a:pt x="11" y="501"/>
                      <a:pt x="11" y="501"/>
                      <a:pt x="11" y="503"/>
                    </a:cubicBezTo>
                    <a:cubicBezTo>
                      <a:pt x="13" y="506"/>
                      <a:pt x="13" y="509"/>
                      <a:pt x="14" y="513"/>
                    </a:cubicBezTo>
                    <a:cubicBezTo>
                      <a:pt x="14" y="513"/>
                      <a:pt x="14" y="515"/>
                      <a:pt x="14" y="515"/>
                    </a:cubicBezTo>
                    <a:cubicBezTo>
                      <a:pt x="14" y="518"/>
                      <a:pt x="16" y="521"/>
                      <a:pt x="16" y="522"/>
                    </a:cubicBezTo>
                    <a:cubicBezTo>
                      <a:pt x="16" y="525"/>
                      <a:pt x="17" y="528"/>
                      <a:pt x="17" y="531"/>
                    </a:cubicBezTo>
                    <a:lnTo>
                      <a:pt x="20" y="540"/>
                    </a:lnTo>
                    <a:cubicBezTo>
                      <a:pt x="20" y="541"/>
                      <a:pt x="20" y="543"/>
                      <a:pt x="20" y="543"/>
                    </a:cubicBezTo>
                    <a:cubicBezTo>
                      <a:pt x="22" y="547"/>
                      <a:pt x="23" y="550"/>
                      <a:pt x="23" y="553"/>
                    </a:cubicBezTo>
                    <a:cubicBezTo>
                      <a:pt x="23" y="554"/>
                      <a:pt x="24" y="556"/>
                      <a:pt x="24" y="557"/>
                    </a:cubicBezTo>
                    <a:cubicBezTo>
                      <a:pt x="24" y="560"/>
                      <a:pt x="26" y="562"/>
                      <a:pt x="26" y="565"/>
                    </a:cubicBezTo>
                    <a:cubicBezTo>
                      <a:pt x="27" y="566"/>
                      <a:pt x="27" y="569"/>
                      <a:pt x="29" y="571"/>
                    </a:cubicBezTo>
                    <a:cubicBezTo>
                      <a:pt x="29" y="574"/>
                      <a:pt x="30" y="575"/>
                      <a:pt x="30" y="578"/>
                    </a:cubicBezTo>
                    <a:cubicBezTo>
                      <a:pt x="32" y="581"/>
                      <a:pt x="32" y="584"/>
                      <a:pt x="33" y="585"/>
                    </a:cubicBezTo>
                    <a:cubicBezTo>
                      <a:pt x="33" y="587"/>
                      <a:pt x="33" y="588"/>
                      <a:pt x="33" y="588"/>
                    </a:cubicBezTo>
                    <a:cubicBezTo>
                      <a:pt x="35" y="593"/>
                      <a:pt x="36" y="596"/>
                      <a:pt x="38" y="600"/>
                    </a:cubicBezTo>
                    <a:cubicBezTo>
                      <a:pt x="38" y="600"/>
                      <a:pt x="38" y="600"/>
                      <a:pt x="38" y="602"/>
                    </a:cubicBezTo>
                    <a:cubicBezTo>
                      <a:pt x="41" y="609"/>
                      <a:pt x="44" y="615"/>
                      <a:pt x="47" y="622"/>
                    </a:cubicBezTo>
                    <a:cubicBezTo>
                      <a:pt x="48" y="625"/>
                      <a:pt x="48" y="628"/>
                      <a:pt x="50" y="631"/>
                    </a:cubicBezTo>
                    <a:cubicBezTo>
                      <a:pt x="50" y="631"/>
                      <a:pt x="50" y="631"/>
                      <a:pt x="51" y="632"/>
                    </a:cubicBezTo>
                    <a:cubicBezTo>
                      <a:pt x="51" y="634"/>
                      <a:pt x="52" y="637"/>
                      <a:pt x="54" y="638"/>
                    </a:cubicBezTo>
                    <a:lnTo>
                      <a:pt x="58" y="650"/>
                    </a:lnTo>
                    <a:cubicBezTo>
                      <a:pt x="58" y="652"/>
                      <a:pt x="60" y="652"/>
                      <a:pt x="60" y="652"/>
                    </a:cubicBezTo>
                    <a:cubicBezTo>
                      <a:pt x="61" y="655"/>
                      <a:pt x="63" y="657"/>
                      <a:pt x="64" y="662"/>
                    </a:cubicBezTo>
                    <a:cubicBezTo>
                      <a:pt x="64" y="663"/>
                      <a:pt x="66" y="665"/>
                      <a:pt x="67" y="668"/>
                    </a:cubicBezTo>
                    <a:cubicBezTo>
                      <a:pt x="67" y="669"/>
                      <a:pt x="69" y="671"/>
                      <a:pt x="69" y="672"/>
                    </a:cubicBezTo>
                    <a:cubicBezTo>
                      <a:pt x="70" y="674"/>
                      <a:pt x="72" y="675"/>
                      <a:pt x="72" y="677"/>
                    </a:cubicBezTo>
                    <a:cubicBezTo>
                      <a:pt x="73" y="680"/>
                      <a:pt x="75" y="683"/>
                      <a:pt x="76" y="685"/>
                    </a:cubicBezTo>
                    <a:cubicBezTo>
                      <a:pt x="77" y="687"/>
                      <a:pt x="77" y="688"/>
                      <a:pt x="79" y="690"/>
                    </a:cubicBezTo>
                    <a:cubicBezTo>
                      <a:pt x="80" y="693"/>
                      <a:pt x="82" y="696"/>
                      <a:pt x="83" y="699"/>
                    </a:cubicBezTo>
                    <a:cubicBezTo>
                      <a:pt x="83" y="699"/>
                      <a:pt x="83" y="700"/>
                      <a:pt x="85" y="700"/>
                    </a:cubicBezTo>
                    <a:cubicBezTo>
                      <a:pt x="86" y="703"/>
                      <a:pt x="88" y="705"/>
                      <a:pt x="89" y="708"/>
                    </a:cubicBezTo>
                    <a:cubicBezTo>
                      <a:pt x="91" y="710"/>
                      <a:pt x="92" y="712"/>
                      <a:pt x="92" y="715"/>
                    </a:cubicBezTo>
                    <a:cubicBezTo>
                      <a:pt x="94" y="716"/>
                      <a:pt x="95" y="718"/>
                      <a:pt x="97" y="721"/>
                    </a:cubicBezTo>
                    <a:cubicBezTo>
                      <a:pt x="97" y="722"/>
                      <a:pt x="98" y="722"/>
                      <a:pt x="100" y="724"/>
                    </a:cubicBezTo>
                    <a:cubicBezTo>
                      <a:pt x="103" y="731"/>
                      <a:pt x="107" y="737"/>
                      <a:pt x="111" y="743"/>
                    </a:cubicBezTo>
                    <a:cubicBezTo>
                      <a:pt x="113" y="744"/>
                      <a:pt x="114" y="747"/>
                      <a:pt x="116" y="749"/>
                    </a:cubicBezTo>
                    <a:cubicBezTo>
                      <a:pt x="117" y="750"/>
                      <a:pt x="117" y="752"/>
                      <a:pt x="119" y="753"/>
                    </a:cubicBezTo>
                    <a:cubicBezTo>
                      <a:pt x="120" y="755"/>
                      <a:pt x="122" y="756"/>
                      <a:pt x="123" y="758"/>
                    </a:cubicBezTo>
                    <a:cubicBezTo>
                      <a:pt x="125" y="761"/>
                      <a:pt x="126" y="764"/>
                      <a:pt x="129" y="766"/>
                    </a:cubicBezTo>
                    <a:cubicBezTo>
                      <a:pt x="129" y="766"/>
                      <a:pt x="131" y="768"/>
                      <a:pt x="131" y="768"/>
                    </a:cubicBezTo>
                    <a:cubicBezTo>
                      <a:pt x="132" y="769"/>
                      <a:pt x="133" y="772"/>
                      <a:pt x="135" y="774"/>
                    </a:cubicBezTo>
                    <a:cubicBezTo>
                      <a:pt x="136" y="777"/>
                      <a:pt x="139" y="778"/>
                      <a:pt x="141" y="780"/>
                    </a:cubicBezTo>
                    <a:lnTo>
                      <a:pt x="145" y="786"/>
                    </a:lnTo>
                    <a:cubicBezTo>
                      <a:pt x="145" y="787"/>
                      <a:pt x="147" y="789"/>
                      <a:pt x="147" y="789"/>
                    </a:cubicBezTo>
                    <a:cubicBezTo>
                      <a:pt x="150" y="791"/>
                      <a:pt x="151" y="794"/>
                      <a:pt x="154" y="796"/>
                    </a:cubicBezTo>
                    <a:cubicBezTo>
                      <a:pt x="154" y="797"/>
                      <a:pt x="156" y="799"/>
                      <a:pt x="157" y="800"/>
                    </a:cubicBezTo>
                    <a:cubicBezTo>
                      <a:pt x="158" y="802"/>
                      <a:pt x="160" y="803"/>
                      <a:pt x="161" y="805"/>
                    </a:cubicBezTo>
                    <a:cubicBezTo>
                      <a:pt x="163" y="806"/>
                      <a:pt x="164" y="809"/>
                      <a:pt x="166" y="811"/>
                    </a:cubicBezTo>
                    <a:cubicBezTo>
                      <a:pt x="167" y="812"/>
                      <a:pt x="169" y="814"/>
                      <a:pt x="170" y="815"/>
                    </a:cubicBezTo>
                    <a:cubicBezTo>
                      <a:pt x="172" y="817"/>
                      <a:pt x="173" y="819"/>
                      <a:pt x="175" y="821"/>
                    </a:cubicBezTo>
                    <a:cubicBezTo>
                      <a:pt x="176" y="821"/>
                      <a:pt x="176" y="822"/>
                      <a:pt x="178" y="822"/>
                    </a:cubicBezTo>
                    <a:lnTo>
                      <a:pt x="182" y="828"/>
                    </a:lnTo>
                    <a:lnTo>
                      <a:pt x="189" y="834"/>
                    </a:lnTo>
                    <a:lnTo>
                      <a:pt x="195" y="842"/>
                    </a:lnTo>
                    <a:lnTo>
                      <a:pt x="198" y="843"/>
                    </a:lnTo>
                    <a:cubicBezTo>
                      <a:pt x="200" y="846"/>
                      <a:pt x="203" y="847"/>
                      <a:pt x="206" y="850"/>
                    </a:cubicBezTo>
                    <a:cubicBezTo>
                      <a:pt x="206" y="850"/>
                      <a:pt x="207" y="852"/>
                      <a:pt x="207" y="852"/>
                    </a:cubicBezTo>
                    <a:cubicBezTo>
                      <a:pt x="210" y="855"/>
                      <a:pt x="213" y="856"/>
                      <a:pt x="216" y="859"/>
                    </a:cubicBezTo>
                    <a:lnTo>
                      <a:pt x="222" y="865"/>
                    </a:lnTo>
                    <a:lnTo>
                      <a:pt x="231" y="871"/>
                    </a:lnTo>
                    <a:cubicBezTo>
                      <a:pt x="232" y="872"/>
                      <a:pt x="234" y="874"/>
                      <a:pt x="235" y="875"/>
                    </a:cubicBezTo>
                    <a:cubicBezTo>
                      <a:pt x="237" y="877"/>
                      <a:pt x="239" y="878"/>
                      <a:pt x="241" y="880"/>
                    </a:cubicBezTo>
                    <a:cubicBezTo>
                      <a:pt x="242" y="881"/>
                      <a:pt x="244" y="881"/>
                      <a:pt x="244" y="883"/>
                    </a:cubicBezTo>
                    <a:cubicBezTo>
                      <a:pt x="247" y="886"/>
                      <a:pt x="251" y="887"/>
                      <a:pt x="254" y="890"/>
                    </a:cubicBezTo>
                    <a:cubicBezTo>
                      <a:pt x="257" y="893"/>
                      <a:pt x="260" y="895"/>
                      <a:pt x="265" y="898"/>
                    </a:cubicBezTo>
                    <a:cubicBezTo>
                      <a:pt x="265" y="898"/>
                      <a:pt x="265" y="898"/>
                      <a:pt x="266" y="899"/>
                    </a:cubicBezTo>
                    <a:cubicBezTo>
                      <a:pt x="267" y="900"/>
                      <a:pt x="270" y="902"/>
                      <a:pt x="273" y="903"/>
                    </a:cubicBezTo>
                    <a:cubicBezTo>
                      <a:pt x="275" y="905"/>
                      <a:pt x="276" y="906"/>
                      <a:pt x="279" y="908"/>
                    </a:cubicBezTo>
                    <a:cubicBezTo>
                      <a:pt x="279" y="908"/>
                      <a:pt x="281" y="908"/>
                      <a:pt x="281" y="909"/>
                    </a:cubicBezTo>
                    <a:cubicBezTo>
                      <a:pt x="284" y="911"/>
                      <a:pt x="285" y="912"/>
                      <a:pt x="287" y="914"/>
                    </a:cubicBezTo>
                    <a:cubicBezTo>
                      <a:pt x="290" y="915"/>
                      <a:pt x="292" y="917"/>
                      <a:pt x="295" y="918"/>
                    </a:cubicBezTo>
                    <a:cubicBezTo>
                      <a:pt x="301" y="923"/>
                      <a:pt x="309" y="927"/>
                      <a:pt x="316" y="930"/>
                    </a:cubicBezTo>
                    <a:cubicBezTo>
                      <a:pt x="316" y="930"/>
                      <a:pt x="316" y="931"/>
                      <a:pt x="316" y="931"/>
                    </a:cubicBezTo>
                    <a:cubicBezTo>
                      <a:pt x="322" y="934"/>
                      <a:pt x="328" y="937"/>
                      <a:pt x="335" y="940"/>
                    </a:cubicBezTo>
                    <a:cubicBezTo>
                      <a:pt x="338" y="943"/>
                      <a:pt x="341" y="945"/>
                      <a:pt x="344" y="946"/>
                    </a:cubicBezTo>
                    <a:cubicBezTo>
                      <a:pt x="346" y="946"/>
                      <a:pt x="347" y="948"/>
                      <a:pt x="350" y="949"/>
                    </a:cubicBezTo>
                    <a:cubicBezTo>
                      <a:pt x="351" y="951"/>
                      <a:pt x="354" y="951"/>
                      <a:pt x="357" y="952"/>
                    </a:cubicBezTo>
                    <a:cubicBezTo>
                      <a:pt x="357" y="953"/>
                      <a:pt x="359" y="953"/>
                      <a:pt x="359" y="953"/>
                    </a:cubicBezTo>
                    <a:cubicBezTo>
                      <a:pt x="365" y="956"/>
                      <a:pt x="372" y="959"/>
                      <a:pt x="379" y="962"/>
                    </a:cubicBezTo>
                    <a:cubicBezTo>
                      <a:pt x="382" y="964"/>
                      <a:pt x="384" y="965"/>
                      <a:pt x="387" y="967"/>
                    </a:cubicBezTo>
                    <a:cubicBezTo>
                      <a:pt x="390" y="967"/>
                      <a:pt x="391" y="968"/>
                      <a:pt x="393" y="968"/>
                    </a:cubicBezTo>
                    <a:cubicBezTo>
                      <a:pt x="394" y="970"/>
                      <a:pt x="397" y="970"/>
                      <a:pt x="399" y="971"/>
                    </a:cubicBezTo>
                    <a:cubicBezTo>
                      <a:pt x="400" y="971"/>
                      <a:pt x="401" y="973"/>
                      <a:pt x="403" y="973"/>
                    </a:cubicBezTo>
                    <a:lnTo>
                      <a:pt x="412" y="976"/>
                    </a:lnTo>
                    <a:cubicBezTo>
                      <a:pt x="419" y="979"/>
                      <a:pt x="427" y="981"/>
                      <a:pt x="434" y="983"/>
                    </a:cubicBezTo>
                    <a:cubicBezTo>
                      <a:pt x="438" y="984"/>
                      <a:pt x="441" y="986"/>
                      <a:pt x="444" y="986"/>
                    </a:cubicBezTo>
                    <a:cubicBezTo>
                      <a:pt x="446" y="987"/>
                      <a:pt x="447" y="987"/>
                      <a:pt x="449" y="987"/>
                    </a:cubicBezTo>
                    <a:cubicBezTo>
                      <a:pt x="450" y="989"/>
                      <a:pt x="453" y="989"/>
                      <a:pt x="456" y="990"/>
                    </a:cubicBezTo>
                    <a:cubicBezTo>
                      <a:pt x="459" y="990"/>
                      <a:pt x="462" y="992"/>
                      <a:pt x="465" y="992"/>
                    </a:cubicBezTo>
                    <a:lnTo>
                      <a:pt x="468" y="993"/>
                    </a:lnTo>
                    <a:cubicBezTo>
                      <a:pt x="471" y="995"/>
                      <a:pt x="474" y="995"/>
                      <a:pt x="477" y="996"/>
                    </a:cubicBezTo>
                    <a:lnTo>
                      <a:pt x="480" y="996"/>
                    </a:lnTo>
                    <a:cubicBezTo>
                      <a:pt x="484" y="998"/>
                      <a:pt x="487" y="999"/>
                      <a:pt x="491" y="999"/>
                    </a:cubicBezTo>
                    <a:lnTo>
                      <a:pt x="493" y="999"/>
                    </a:lnTo>
                    <a:cubicBezTo>
                      <a:pt x="500" y="1002"/>
                      <a:pt x="507" y="1004"/>
                      <a:pt x="516" y="1005"/>
                    </a:cubicBezTo>
                    <a:lnTo>
                      <a:pt x="521" y="1005"/>
                    </a:lnTo>
                    <a:cubicBezTo>
                      <a:pt x="524" y="1006"/>
                      <a:pt x="528" y="1006"/>
                      <a:pt x="531" y="1006"/>
                    </a:cubicBezTo>
                    <a:cubicBezTo>
                      <a:pt x="531" y="1006"/>
                      <a:pt x="533" y="1008"/>
                      <a:pt x="534" y="1008"/>
                    </a:cubicBezTo>
                    <a:cubicBezTo>
                      <a:pt x="537" y="1008"/>
                      <a:pt x="541" y="1008"/>
                      <a:pt x="544" y="1009"/>
                    </a:cubicBezTo>
                    <a:lnTo>
                      <a:pt x="547" y="1009"/>
                    </a:lnTo>
                    <a:cubicBezTo>
                      <a:pt x="550" y="1009"/>
                      <a:pt x="553" y="1009"/>
                      <a:pt x="556" y="1011"/>
                    </a:cubicBezTo>
                    <a:lnTo>
                      <a:pt x="563" y="1011"/>
                    </a:lnTo>
                    <a:cubicBezTo>
                      <a:pt x="563" y="1011"/>
                      <a:pt x="565" y="1012"/>
                      <a:pt x="566" y="1012"/>
                    </a:cubicBezTo>
                    <a:lnTo>
                      <a:pt x="572" y="1012"/>
                    </a:lnTo>
                    <a:cubicBezTo>
                      <a:pt x="577" y="1012"/>
                      <a:pt x="581" y="1014"/>
                      <a:pt x="586" y="1014"/>
                    </a:cubicBezTo>
                    <a:lnTo>
                      <a:pt x="596" y="1014"/>
                    </a:lnTo>
                    <a:cubicBezTo>
                      <a:pt x="603" y="1015"/>
                      <a:pt x="611" y="1015"/>
                      <a:pt x="619" y="1015"/>
                    </a:cubicBezTo>
                    <a:lnTo>
                      <a:pt x="627" y="1015"/>
                    </a:lnTo>
                    <a:cubicBezTo>
                      <a:pt x="640" y="1015"/>
                      <a:pt x="652" y="1015"/>
                      <a:pt x="665" y="1014"/>
                    </a:cubicBezTo>
                    <a:cubicBezTo>
                      <a:pt x="671" y="1014"/>
                      <a:pt x="675" y="1014"/>
                      <a:pt x="681" y="1012"/>
                    </a:cubicBezTo>
                    <a:lnTo>
                      <a:pt x="692" y="1011"/>
                    </a:lnTo>
                    <a:lnTo>
                      <a:pt x="699" y="1011"/>
                    </a:lnTo>
                    <a:cubicBezTo>
                      <a:pt x="702" y="1009"/>
                      <a:pt x="705" y="1009"/>
                      <a:pt x="708" y="1009"/>
                    </a:cubicBezTo>
                    <a:cubicBezTo>
                      <a:pt x="718" y="1008"/>
                      <a:pt x="728" y="1006"/>
                      <a:pt x="739" y="1005"/>
                    </a:cubicBezTo>
                    <a:cubicBezTo>
                      <a:pt x="742" y="1004"/>
                      <a:pt x="746" y="1004"/>
                      <a:pt x="749" y="1002"/>
                    </a:cubicBezTo>
                    <a:cubicBezTo>
                      <a:pt x="758" y="1001"/>
                      <a:pt x="768" y="998"/>
                      <a:pt x="777" y="996"/>
                    </a:cubicBezTo>
                    <a:cubicBezTo>
                      <a:pt x="780" y="995"/>
                      <a:pt x="784" y="995"/>
                      <a:pt x="787" y="993"/>
                    </a:cubicBezTo>
                    <a:cubicBezTo>
                      <a:pt x="790" y="992"/>
                      <a:pt x="795" y="992"/>
                      <a:pt x="799" y="990"/>
                    </a:cubicBezTo>
                    <a:cubicBezTo>
                      <a:pt x="802" y="989"/>
                      <a:pt x="806" y="987"/>
                      <a:pt x="811" y="987"/>
                    </a:cubicBezTo>
                    <a:cubicBezTo>
                      <a:pt x="814" y="986"/>
                      <a:pt x="817" y="984"/>
                      <a:pt x="821" y="984"/>
                    </a:cubicBezTo>
                    <a:lnTo>
                      <a:pt x="843" y="976"/>
                    </a:lnTo>
                    <a:cubicBezTo>
                      <a:pt x="848" y="974"/>
                      <a:pt x="852" y="973"/>
                      <a:pt x="857" y="971"/>
                    </a:cubicBezTo>
                    <a:cubicBezTo>
                      <a:pt x="859" y="970"/>
                      <a:pt x="861" y="970"/>
                      <a:pt x="862" y="968"/>
                    </a:cubicBezTo>
                    <a:cubicBezTo>
                      <a:pt x="870" y="965"/>
                      <a:pt x="876" y="964"/>
                      <a:pt x="883" y="959"/>
                    </a:cubicBezTo>
                    <a:cubicBezTo>
                      <a:pt x="889" y="958"/>
                      <a:pt x="895" y="955"/>
                      <a:pt x="899" y="952"/>
                    </a:cubicBezTo>
                    <a:cubicBezTo>
                      <a:pt x="902" y="951"/>
                      <a:pt x="904" y="951"/>
                      <a:pt x="907" y="949"/>
                    </a:cubicBezTo>
                    <a:cubicBezTo>
                      <a:pt x="914" y="945"/>
                      <a:pt x="920" y="942"/>
                      <a:pt x="927" y="937"/>
                    </a:cubicBezTo>
                    <a:cubicBezTo>
                      <a:pt x="939" y="931"/>
                      <a:pt x="949" y="925"/>
                      <a:pt x="960" y="920"/>
                    </a:cubicBezTo>
                    <a:cubicBezTo>
                      <a:pt x="963" y="917"/>
                      <a:pt x="965" y="915"/>
                      <a:pt x="968" y="914"/>
                    </a:cubicBezTo>
                    <a:lnTo>
                      <a:pt x="977" y="908"/>
                    </a:lnTo>
                    <a:cubicBezTo>
                      <a:pt x="979" y="906"/>
                      <a:pt x="980" y="906"/>
                      <a:pt x="982" y="905"/>
                    </a:cubicBezTo>
                    <a:cubicBezTo>
                      <a:pt x="985" y="903"/>
                      <a:pt x="988" y="900"/>
                      <a:pt x="989" y="899"/>
                    </a:cubicBezTo>
                    <a:lnTo>
                      <a:pt x="1001" y="890"/>
                    </a:lnTo>
                    <a:cubicBezTo>
                      <a:pt x="1005" y="887"/>
                      <a:pt x="1010" y="884"/>
                      <a:pt x="1014" y="881"/>
                    </a:cubicBezTo>
                    <a:cubicBezTo>
                      <a:pt x="1016" y="880"/>
                      <a:pt x="1018" y="878"/>
                      <a:pt x="1020" y="877"/>
                    </a:cubicBezTo>
                    <a:cubicBezTo>
                      <a:pt x="1021" y="875"/>
                      <a:pt x="1023" y="874"/>
                      <a:pt x="1026" y="872"/>
                    </a:cubicBezTo>
                    <a:lnTo>
                      <a:pt x="1033" y="865"/>
                    </a:lnTo>
                    <a:cubicBezTo>
                      <a:pt x="1036" y="862"/>
                      <a:pt x="1041" y="859"/>
                      <a:pt x="1044" y="856"/>
                    </a:cubicBezTo>
                    <a:cubicBezTo>
                      <a:pt x="1046" y="855"/>
                      <a:pt x="1048" y="852"/>
                      <a:pt x="1051" y="850"/>
                    </a:cubicBezTo>
                    <a:cubicBezTo>
                      <a:pt x="1052" y="849"/>
                      <a:pt x="1055" y="846"/>
                      <a:pt x="1057" y="845"/>
                    </a:cubicBezTo>
                    <a:cubicBezTo>
                      <a:pt x="1066" y="837"/>
                      <a:pt x="1073" y="830"/>
                      <a:pt x="1080" y="822"/>
                    </a:cubicBezTo>
                    <a:cubicBezTo>
                      <a:pt x="1082" y="819"/>
                      <a:pt x="1083" y="818"/>
                      <a:pt x="1085" y="817"/>
                    </a:cubicBezTo>
                    <a:cubicBezTo>
                      <a:pt x="1086" y="815"/>
                      <a:pt x="1088" y="814"/>
                      <a:pt x="1089" y="812"/>
                    </a:cubicBezTo>
                    <a:cubicBezTo>
                      <a:pt x="1091" y="809"/>
                      <a:pt x="1092" y="808"/>
                      <a:pt x="1094" y="806"/>
                    </a:cubicBezTo>
                    <a:cubicBezTo>
                      <a:pt x="1095" y="805"/>
                      <a:pt x="1097" y="803"/>
                      <a:pt x="1098" y="802"/>
                    </a:cubicBezTo>
                    <a:cubicBezTo>
                      <a:pt x="1102" y="797"/>
                      <a:pt x="1107" y="791"/>
                      <a:pt x="1111" y="787"/>
                    </a:cubicBezTo>
                    <a:lnTo>
                      <a:pt x="1116" y="781"/>
                    </a:lnTo>
                    <a:cubicBezTo>
                      <a:pt x="1117" y="780"/>
                      <a:pt x="1119" y="777"/>
                      <a:pt x="1120" y="775"/>
                    </a:cubicBezTo>
                    <a:cubicBezTo>
                      <a:pt x="1122" y="772"/>
                      <a:pt x="1123" y="771"/>
                      <a:pt x="1125" y="768"/>
                    </a:cubicBezTo>
                    <a:cubicBezTo>
                      <a:pt x="1126" y="768"/>
                      <a:pt x="1126" y="766"/>
                      <a:pt x="1126" y="766"/>
                    </a:cubicBezTo>
                    <a:cubicBezTo>
                      <a:pt x="1129" y="764"/>
                      <a:pt x="1130" y="762"/>
                      <a:pt x="1132" y="759"/>
                    </a:cubicBezTo>
                    <a:cubicBezTo>
                      <a:pt x="1133" y="758"/>
                      <a:pt x="1135" y="755"/>
                      <a:pt x="1136" y="753"/>
                    </a:cubicBezTo>
                    <a:cubicBezTo>
                      <a:pt x="1138" y="752"/>
                      <a:pt x="1138" y="750"/>
                      <a:pt x="1139" y="749"/>
                    </a:cubicBezTo>
                    <a:lnTo>
                      <a:pt x="1144" y="743"/>
                    </a:lnTo>
                    <a:cubicBezTo>
                      <a:pt x="1145" y="740"/>
                      <a:pt x="1148" y="737"/>
                      <a:pt x="1150" y="734"/>
                    </a:cubicBezTo>
                    <a:cubicBezTo>
                      <a:pt x="1153" y="730"/>
                      <a:pt x="1155" y="725"/>
                      <a:pt x="1158" y="721"/>
                    </a:cubicBezTo>
                    <a:cubicBezTo>
                      <a:pt x="1160" y="719"/>
                      <a:pt x="1161" y="716"/>
                      <a:pt x="1161" y="715"/>
                    </a:cubicBezTo>
                    <a:cubicBezTo>
                      <a:pt x="1163" y="712"/>
                      <a:pt x="1164" y="710"/>
                      <a:pt x="1166" y="709"/>
                    </a:cubicBezTo>
                    <a:cubicBezTo>
                      <a:pt x="1167" y="706"/>
                      <a:pt x="1169" y="703"/>
                      <a:pt x="1170" y="700"/>
                    </a:cubicBezTo>
                    <a:cubicBezTo>
                      <a:pt x="1170" y="700"/>
                      <a:pt x="1170" y="700"/>
                      <a:pt x="1172" y="699"/>
                    </a:cubicBezTo>
                    <a:cubicBezTo>
                      <a:pt x="1173" y="696"/>
                      <a:pt x="1175" y="693"/>
                      <a:pt x="1176" y="690"/>
                    </a:cubicBezTo>
                    <a:cubicBezTo>
                      <a:pt x="1179" y="684"/>
                      <a:pt x="1182" y="678"/>
                      <a:pt x="1185" y="672"/>
                    </a:cubicBezTo>
                    <a:cubicBezTo>
                      <a:pt x="1186" y="671"/>
                      <a:pt x="1188" y="669"/>
                      <a:pt x="1188" y="668"/>
                    </a:cubicBezTo>
                    <a:cubicBezTo>
                      <a:pt x="1192" y="659"/>
                      <a:pt x="1197" y="649"/>
                      <a:pt x="1201" y="640"/>
                    </a:cubicBezTo>
                    <a:cubicBezTo>
                      <a:pt x="1204" y="634"/>
                      <a:pt x="1206" y="628"/>
                      <a:pt x="1208" y="624"/>
                    </a:cubicBezTo>
                    <a:cubicBezTo>
                      <a:pt x="1213" y="612"/>
                      <a:pt x="1217" y="599"/>
                      <a:pt x="1222" y="587"/>
                    </a:cubicBezTo>
                    <a:cubicBezTo>
                      <a:pt x="1222" y="584"/>
                      <a:pt x="1223" y="581"/>
                      <a:pt x="1223" y="579"/>
                    </a:cubicBezTo>
                    <a:cubicBezTo>
                      <a:pt x="1225" y="576"/>
                      <a:pt x="1225" y="575"/>
                      <a:pt x="1226" y="572"/>
                    </a:cubicBezTo>
                    <a:cubicBezTo>
                      <a:pt x="1226" y="569"/>
                      <a:pt x="1228" y="568"/>
                      <a:pt x="1228" y="566"/>
                    </a:cubicBezTo>
                    <a:cubicBezTo>
                      <a:pt x="1231" y="557"/>
                      <a:pt x="1232" y="549"/>
                      <a:pt x="1235" y="540"/>
                    </a:cubicBezTo>
                    <a:cubicBezTo>
                      <a:pt x="1235" y="537"/>
                      <a:pt x="1236" y="532"/>
                      <a:pt x="1238" y="529"/>
                    </a:cubicBezTo>
                    <a:cubicBezTo>
                      <a:pt x="1238" y="528"/>
                      <a:pt x="1238" y="525"/>
                      <a:pt x="1239" y="523"/>
                    </a:cubicBezTo>
                    <a:cubicBezTo>
                      <a:pt x="1239" y="521"/>
                      <a:pt x="1239" y="519"/>
                      <a:pt x="1241" y="516"/>
                    </a:cubicBezTo>
                    <a:cubicBezTo>
                      <a:pt x="1241" y="516"/>
                      <a:pt x="1241" y="515"/>
                      <a:pt x="1241" y="515"/>
                    </a:cubicBezTo>
                    <a:lnTo>
                      <a:pt x="1242" y="503"/>
                    </a:lnTo>
                    <a:cubicBezTo>
                      <a:pt x="1244" y="501"/>
                      <a:pt x="1244" y="498"/>
                      <a:pt x="1244" y="497"/>
                    </a:cubicBezTo>
                    <a:cubicBezTo>
                      <a:pt x="1244" y="495"/>
                      <a:pt x="1244" y="495"/>
                      <a:pt x="1244" y="494"/>
                    </a:cubicBezTo>
                    <a:cubicBezTo>
                      <a:pt x="1245" y="491"/>
                      <a:pt x="1245" y="487"/>
                      <a:pt x="1247" y="484"/>
                    </a:cubicBezTo>
                    <a:cubicBezTo>
                      <a:pt x="1247" y="481"/>
                      <a:pt x="1247" y="479"/>
                      <a:pt x="1247" y="476"/>
                    </a:cubicBezTo>
                    <a:cubicBezTo>
                      <a:pt x="1247" y="476"/>
                      <a:pt x="1247" y="475"/>
                      <a:pt x="1248" y="475"/>
                    </a:cubicBezTo>
                    <a:cubicBezTo>
                      <a:pt x="1248" y="472"/>
                      <a:pt x="1248" y="469"/>
                      <a:pt x="1248" y="468"/>
                    </a:cubicBezTo>
                    <a:cubicBezTo>
                      <a:pt x="1250" y="459"/>
                      <a:pt x="1251" y="451"/>
                      <a:pt x="1251" y="442"/>
                    </a:cubicBezTo>
                    <a:lnTo>
                      <a:pt x="1251" y="441"/>
                    </a:lnTo>
                    <a:cubicBezTo>
                      <a:pt x="1253" y="429"/>
                      <a:pt x="1253" y="417"/>
                      <a:pt x="1253" y="406"/>
                    </a:cubicBezTo>
                    <a:lnTo>
                      <a:pt x="1253" y="395"/>
                    </a:lnTo>
                    <a:lnTo>
                      <a:pt x="1253" y="389"/>
                    </a:lnTo>
                    <a:lnTo>
                      <a:pt x="1253" y="382"/>
                    </a:lnTo>
                    <a:lnTo>
                      <a:pt x="1253" y="373"/>
                    </a:lnTo>
                    <a:cubicBezTo>
                      <a:pt x="1253" y="360"/>
                      <a:pt x="1253" y="347"/>
                      <a:pt x="1251" y="335"/>
                    </a:cubicBezTo>
                    <a:cubicBezTo>
                      <a:pt x="1251" y="332"/>
                      <a:pt x="1251" y="331"/>
                      <a:pt x="1250" y="329"/>
                    </a:cubicBezTo>
                    <a:cubicBezTo>
                      <a:pt x="1250" y="326"/>
                      <a:pt x="1250" y="323"/>
                      <a:pt x="1250" y="322"/>
                    </a:cubicBezTo>
                    <a:cubicBezTo>
                      <a:pt x="1250" y="319"/>
                      <a:pt x="1250" y="317"/>
                      <a:pt x="1248" y="314"/>
                    </a:cubicBezTo>
                    <a:cubicBezTo>
                      <a:pt x="1248" y="314"/>
                      <a:pt x="1248" y="313"/>
                      <a:pt x="1248" y="311"/>
                    </a:cubicBezTo>
                    <a:cubicBezTo>
                      <a:pt x="1248" y="308"/>
                      <a:pt x="1248" y="306"/>
                      <a:pt x="1247" y="303"/>
                    </a:cubicBezTo>
                    <a:cubicBezTo>
                      <a:pt x="864" y="236"/>
                      <a:pt x="491" y="135"/>
                      <a:pt x="135" y="1"/>
                    </a:cubicBezTo>
                    <a:close/>
                    <a:moveTo>
                      <a:pt x="4392" y="2"/>
                    </a:moveTo>
                    <a:cubicBezTo>
                      <a:pt x="4034" y="135"/>
                      <a:pt x="3663" y="236"/>
                      <a:pt x="3277" y="301"/>
                    </a:cubicBezTo>
                    <a:cubicBezTo>
                      <a:pt x="3277" y="301"/>
                      <a:pt x="3277" y="303"/>
                      <a:pt x="3277" y="304"/>
                    </a:cubicBezTo>
                    <a:lnTo>
                      <a:pt x="3277" y="306"/>
                    </a:lnTo>
                    <a:lnTo>
                      <a:pt x="3276" y="317"/>
                    </a:lnTo>
                    <a:cubicBezTo>
                      <a:pt x="3275" y="338"/>
                      <a:pt x="3273" y="359"/>
                      <a:pt x="3273" y="379"/>
                    </a:cubicBezTo>
                    <a:lnTo>
                      <a:pt x="3273" y="385"/>
                    </a:lnTo>
                    <a:lnTo>
                      <a:pt x="3273" y="387"/>
                    </a:lnTo>
                    <a:lnTo>
                      <a:pt x="3273" y="394"/>
                    </a:lnTo>
                    <a:cubicBezTo>
                      <a:pt x="3273" y="397"/>
                      <a:pt x="3273" y="401"/>
                      <a:pt x="3273" y="404"/>
                    </a:cubicBezTo>
                    <a:lnTo>
                      <a:pt x="3273" y="410"/>
                    </a:lnTo>
                    <a:cubicBezTo>
                      <a:pt x="3273" y="412"/>
                      <a:pt x="3273" y="414"/>
                      <a:pt x="3273" y="417"/>
                    </a:cubicBezTo>
                    <a:cubicBezTo>
                      <a:pt x="3273" y="425"/>
                      <a:pt x="3275" y="432"/>
                      <a:pt x="3275" y="438"/>
                    </a:cubicBezTo>
                    <a:cubicBezTo>
                      <a:pt x="3275" y="441"/>
                      <a:pt x="3275" y="442"/>
                      <a:pt x="3275" y="444"/>
                    </a:cubicBezTo>
                    <a:cubicBezTo>
                      <a:pt x="3276" y="447"/>
                      <a:pt x="3276" y="448"/>
                      <a:pt x="3276" y="451"/>
                    </a:cubicBezTo>
                    <a:cubicBezTo>
                      <a:pt x="3276" y="454"/>
                      <a:pt x="3276" y="456"/>
                      <a:pt x="3276" y="459"/>
                    </a:cubicBezTo>
                    <a:cubicBezTo>
                      <a:pt x="3277" y="460"/>
                      <a:pt x="3277" y="462"/>
                      <a:pt x="3277" y="463"/>
                    </a:cubicBezTo>
                    <a:cubicBezTo>
                      <a:pt x="3277" y="468"/>
                      <a:pt x="3277" y="470"/>
                      <a:pt x="3279" y="473"/>
                    </a:cubicBezTo>
                    <a:cubicBezTo>
                      <a:pt x="3279" y="475"/>
                      <a:pt x="3279" y="476"/>
                      <a:pt x="3279" y="478"/>
                    </a:cubicBezTo>
                    <a:cubicBezTo>
                      <a:pt x="3279" y="479"/>
                      <a:pt x="3279" y="481"/>
                      <a:pt x="3280" y="484"/>
                    </a:cubicBezTo>
                    <a:cubicBezTo>
                      <a:pt x="3280" y="487"/>
                      <a:pt x="3280" y="490"/>
                      <a:pt x="3282" y="493"/>
                    </a:cubicBezTo>
                    <a:cubicBezTo>
                      <a:pt x="3282" y="495"/>
                      <a:pt x="3282" y="498"/>
                      <a:pt x="3283" y="500"/>
                    </a:cubicBezTo>
                    <a:cubicBezTo>
                      <a:pt x="3283" y="501"/>
                      <a:pt x="3283" y="501"/>
                      <a:pt x="3283" y="501"/>
                    </a:cubicBezTo>
                    <a:cubicBezTo>
                      <a:pt x="3283" y="506"/>
                      <a:pt x="3285" y="509"/>
                      <a:pt x="3285" y="513"/>
                    </a:cubicBezTo>
                    <a:cubicBezTo>
                      <a:pt x="3285" y="513"/>
                      <a:pt x="3286" y="515"/>
                      <a:pt x="3286" y="515"/>
                    </a:cubicBezTo>
                    <a:cubicBezTo>
                      <a:pt x="3286" y="518"/>
                      <a:pt x="3286" y="519"/>
                      <a:pt x="3288" y="522"/>
                    </a:cubicBezTo>
                    <a:cubicBezTo>
                      <a:pt x="3288" y="525"/>
                      <a:pt x="3289" y="528"/>
                      <a:pt x="3289" y="531"/>
                    </a:cubicBezTo>
                    <a:lnTo>
                      <a:pt x="3292" y="540"/>
                    </a:lnTo>
                    <a:cubicBezTo>
                      <a:pt x="3292" y="541"/>
                      <a:pt x="3292" y="543"/>
                      <a:pt x="3292" y="543"/>
                    </a:cubicBezTo>
                    <a:cubicBezTo>
                      <a:pt x="3294" y="546"/>
                      <a:pt x="3294" y="550"/>
                      <a:pt x="3295" y="553"/>
                    </a:cubicBezTo>
                    <a:cubicBezTo>
                      <a:pt x="3295" y="554"/>
                      <a:pt x="3295" y="556"/>
                      <a:pt x="3297" y="557"/>
                    </a:cubicBezTo>
                    <a:cubicBezTo>
                      <a:pt x="3297" y="559"/>
                      <a:pt x="3298" y="562"/>
                      <a:pt x="3298" y="565"/>
                    </a:cubicBezTo>
                    <a:cubicBezTo>
                      <a:pt x="3298" y="566"/>
                      <a:pt x="3300" y="569"/>
                      <a:pt x="3300" y="571"/>
                    </a:cubicBezTo>
                    <a:lnTo>
                      <a:pt x="3303" y="578"/>
                    </a:lnTo>
                    <a:cubicBezTo>
                      <a:pt x="3303" y="579"/>
                      <a:pt x="3304" y="582"/>
                      <a:pt x="3304" y="585"/>
                    </a:cubicBezTo>
                    <a:cubicBezTo>
                      <a:pt x="3305" y="587"/>
                      <a:pt x="3305" y="587"/>
                      <a:pt x="3305" y="588"/>
                    </a:cubicBezTo>
                    <a:cubicBezTo>
                      <a:pt x="3307" y="591"/>
                      <a:pt x="3308" y="596"/>
                      <a:pt x="3310" y="599"/>
                    </a:cubicBezTo>
                    <a:cubicBezTo>
                      <a:pt x="3310" y="600"/>
                      <a:pt x="3310" y="600"/>
                      <a:pt x="3310" y="602"/>
                    </a:cubicBezTo>
                    <a:cubicBezTo>
                      <a:pt x="3313" y="607"/>
                      <a:pt x="3316" y="615"/>
                      <a:pt x="3319" y="622"/>
                    </a:cubicBezTo>
                    <a:cubicBezTo>
                      <a:pt x="3319" y="625"/>
                      <a:pt x="3320" y="628"/>
                      <a:pt x="3322" y="629"/>
                    </a:cubicBezTo>
                    <a:cubicBezTo>
                      <a:pt x="3322" y="631"/>
                      <a:pt x="3322" y="631"/>
                      <a:pt x="3322" y="631"/>
                    </a:cubicBezTo>
                    <a:cubicBezTo>
                      <a:pt x="3323" y="634"/>
                      <a:pt x="3325" y="635"/>
                      <a:pt x="3325" y="638"/>
                    </a:cubicBezTo>
                    <a:lnTo>
                      <a:pt x="3331" y="650"/>
                    </a:lnTo>
                    <a:cubicBezTo>
                      <a:pt x="3331" y="650"/>
                      <a:pt x="3331" y="652"/>
                      <a:pt x="3331" y="652"/>
                    </a:cubicBezTo>
                    <a:cubicBezTo>
                      <a:pt x="3332" y="655"/>
                      <a:pt x="3333" y="657"/>
                      <a:pt x="3335" y="660"/>
                    </a:cubicBezTo>
                    <a:cubicBezTo>
                      <a:pt x="3336" y="663"/>
                      <a:pt x="3338" y="665"/>
                      <a:pt x="3338" y="666"/>
                    </a:cubicBezTo>
                    <a:cubicBezTo>
                      <a:pt x="3339" y="668"/>
                      <a:pt x="3341" y="671"/>
                      <a:pt x="3341" y="672"/>
                    </a:cubicBezTo>
                    <a:cubicBezTo>
                      <a:pt x="3342" y="674"/>
                      <a:pt x="3342" y="675"/>
                      <a:pt x="3344" y="677"/>
                    </a:cubicBezTo>
                    <a:cubicBezTo>
                      <a:pt x="3345" y="680"/>
                      <a:pt x="3347" y="683"/>
                      <a:pt x="3348" y="685"/>
                    </a:cubicBezTo>
                    <a:lnTo>
                      <a:pt x="3350" y="690"/>
                    </a:lnTo>
                    <a:cubicBezTo>
                      <a:pt x="3353" y="693"/>
                      <a:pt x="3354" y="696"/>
                      <a:pt x="3356" y="699"/>
                    </a:cubicBezTo>
                    <a:cubicBezTo>
                      <a:pt x="3356" y="699"/>
                      <a:pt x="3356" y="699"/>
                      <a:pt x="3356" y="700"/>
                    </a:cubicBezTo>
                    <a:cubicBezTo>
                      <a:pt x="3357" y="702"/>
                      <a:pt x="3358" y="705"/>
                      <a:pt x="3361" y="708"/>
                    </a:cubicBezTo>
                    <a:cubicBezTo>
                      <a:pt x="3361" y="710"/>
                      <a:pt x="3363" y="712"/>
                      <a:pt x="3364" y="713"/>
                    </a:cubicBezTo>
                    <a:cubicBezTo>
                      <a:pt x="3366" y="716"/>
                      <a:pt x="3367" y="718"/>
                      <a:pt x="3369" y="719"/>
                    </a:cubicBezTo>
                    <a:cubicBezTo>
                      <a:pt x="3369" y="721"/>
                      <a:pt x="3370" y="722"/>
                      <a:pt x="3370" y="724"/>
                    </a:cubicBezTo>
                    <a:cubicBezTo>
                      <a:pt x="3375" y="730"/>
                      <a:pt x="3379" y="736"/>
                      <a:pt x="3384" y="743"/>
                    </a:cubicBezTo>
                    <a:lnTo>
                      <a:pt x="3388" y="749"/>
                    </a:lnTo>
                    <a:cubicBezTo>
                      <a:pt x="3388" y="750"/>
                      <a:pt x="3389" y="752"/>
                      <a:pt x="3391" y="753"/>
                    </a:cubicBezTo>
                    <a:cubicBezTo>
                      <a:pt x="3392" y="755"/>
                      <a:pt x="3392" y="756"/>
                      <a:pt x="3394" y="759"/>
                    </a:cubicBezTo>
                    <a:cubicBezTo>
                      <a:pt x="3397" y="761"/>
                      <a:pt x="3398" y="764"/>
                      <a:pt x="3400" y="766"/>
                    </a:cubicBezTo>
                    <a:cubicBezTo>
                      <a:pt x="3401" y="766"/>
                      <a:pt x="3401" y="768"/>
                      <a:pt x="3401" y="768"/>
                    </a:cubicBezTo>
                    <a:cubicBezTo>
                      <a:pt x="3404" y="771"/>
                      <a:pt x="3406" y="772"/>
                      <a:pt x="3407" y="775"/>
                    </a:cubicBezTo>
                    <a:cubicBezTo>
                      <a:pt x="3409" y="777"/>
                      <a:pt x="3410" y="778"/>
                      <a:pt x="3412" y="781"/>
                    </a:cubicBezTo>
                    <a:lnTo>
                      <a:pt x="3416" y="786"/>
                    </a:lnTo>
                    <a:cubicBezTo>
                      <a:pt x="3417" y="787"/>
                      <a:pt x="3417" y="789"/>
                      <a:pt x="3419" y="790"/>
                    </a:cubicBezTo>
                    <a:cubicBezTo>
                      <a:pt x="3420" y="791"/>
                      <a:pt x="3423" y="794"/>
                      <a:pt x="3425" y="797"/>
                    </a:cubicBezTo>
                    <a:cubicBezTo>
                      <a:pt x="3426" y="799"/>
                      <a:pt x="3428" y="800"/>
                      <a:pt x="3429" y="802"/>
                    </a:cubicBezTo>
                    <a:cubicBezTo>
                      <a:pt x="3429" y="803"/>
                      <a:pt x="3431" y="805"/>
                      <a:pt x="3432" y="806"/>
                    </a:cubicBezTo>
                    <a:cubicBezTo>
                      <a:pt x="3434" y="808"/>
                      <a:pt x="3435" y="809"/>
                      <a:pt x="3437" y="811"/>
                    </a:cubicBezTo>
                    <a:cubicBezTo>
                      <a:pt x="3438" y="812"/>
                      <a:pt x="3439" y="815"/>
                      <a:pt x="3442" y="817"/>
                    </a:cubicBezTo>
                    <a:cubicBezTo>
                      <a:pt x="3444" y="818"/>
                      <a:pt x="3445" y="819"/>
                      <a:pt x="3447" y="821"/>
                    </a:cubicBezTo>
                    <a:lnTo>
                      <a:pt x="3448" y="824"/>
                    </a:lnTo>
                    <a:lnTo>
                      <a:pt x="3454" y="828"/>
                    </a:lnTo>
                    <a:cubicBezTo>
                      <a:pt x="3456" y="831"/>
                      <a:pt x="3459" y="833"/>
                      <a:pt x="3462" y="836"/>
                    </a:cubicBezTo>
                    <a:cubicBezTo>
                      <a:pt x="3463" y="837"/>
                      <a:pt x="3466" y="840"/>
                      <a:pt x="3467" y="842"/>
                    </a:cubicBezTo>
                    <a:lnTo>
                      <a:pt x="3469" y="845"/>
                    </a:lnTo>
                    <a:cubicBezTo>
                      <a:pt x="3472" y="846"/>
                      <a:pt x="3475" y="849"/>
                      <a:pt x="3478" y="850"/>
                    </a:cubicBezTo>
                    <a:lnTo>
                      <a:pt x="3479" y="852"/>
                    </a:lnTo>
                    <a:cubicBezTo>
                      <a:pt x="3481" y="855"/>
                      <a:pt x="3484" y="858"/>
                      <a:pt x="3487" y="859"/>
                    </a:cubicBezTo>
                    <a:lnTo>
                      <a:pt x="3494" y="865"/>
                    </a:lnTo>
                    <a:lnTo>
                      <a:pt x="3501" y="872"/>
                    </a:lnTo>
                    <a:cubicBezTo>
                      <a:pt x="3503" y="874"/>
                      <a:pt x="3504" y="875"/>
                      <a:pt x="3507" y="877"/>
                    </a:cubicBezTo>
                    <a:cubicBezTo>
                      <a:pt x="3509" y="878"/>
                      <a:pt x="3510" y="880"/>
                      <a:pt x="3513" y="881"/>
                    </a:cubicBezTo>
                    <a:cubicBezTo>
                      <a:pt x="3513" y="881"/>
                      <a:pt x="3515" y="883"/>
                      <a:pt x="3516" y="884"/>
                    </a:cubicBezTo>
                    <a:cubicBezTo>
                      <a:pt x="3519" y="886"/>
                      <a:pt x="3522" y="889"/>
                      <a:pt x="3525" y="890"/>
                    </a:cubicBezTo>
                    <a:cubicBezTo>
                      <a:pt x="3529" y="893"/>
                      <a:pt x="3532" y="896"/>
                      <a:pt x="3535" y="898"/>
                    </a:cubicBezTo>
                    <a:cubicBezTo>
                      <a:pt x="3537" y="899"/>
                      <a:pt x="3537" y="899"/>
                      <a:pt x="3538" y="899"/>
                    </a:cubicBezTo>
                    <a:cubicBezTo>
                      <a:pt x="3540" y="900"/>
                      <a:pt x="3543" y="902"/>
                      <a:pt x="3544" y="903"/>
                    </a:cubicBezTo>
                    <a:cubicBezTo>
                      <a:pt x="3547" y="905"/>
                      <a:pt x="3548" y="906"/>
                      <a:pt x="3550" y="908"/>
                    </a:cubicBezTo>
                    <a:cubicBezTo>
                      <a:pt x="3551" y="909"/>
                      <a:pt x="3551" y="909"/>
                      <a:pt x="3553" y="909"/>
                    </a:cubicBezTo>
                    <a:cubicBezTo>
                      <a:pt x="3554" y="911"/>
                      <a:pt x="3557" y="912"/>
                      <a:pt x="3559" y="914"/>
                    </a:cubicBezTo>
                    <a:cubicBezTo>
                      <a:pt x="3562" y="915"/>
                      <a:pt x="3565" y="917"/>
                      <a:pt x="3568" y="920"/>
                    </a:cubicBezTo>
                    <a:cubicBezTo>
                      <a:pt x="3573" y="923"/>
                      <a:pt x="3581" y="927"/>
                      <a:pt x="3587" y="931"/>
                    </a:cubicBezTo>
                    <a:lnTo>
                      <a:pt x="3588" y="931"/>
                    </a:lnTo>
                    <a:cubicBezTo>
                      <a:pt x="3594" y="934"/>
                      <a:pt x="3600" y="939"/>
                      <a:pt x="3606" y="942"/>
                    </a:cubicBezTo>
                    <a:cubicBezTo>
                      <a:pt x="3610" y="943"/>
                      <a:pt x="3613" y="945"/>
                      <a:pt x="3616" y="946"/>
                    </a:cubicBezTo>
                    <a:cubicBezTo>
                      <a:pt x="3618" y="948"/>
                      <a:pt x="3619" y="949"/>
                      <a:pt x="3621" y="949"/>
                    </a:cubicBezTo>
                    <a:cubicBezTo>
                      <a:pt x="3624" y="951"/>
                      <a:pt x="3627" y="952"/>
                      <a:pt x="3629" y="953"/>
                    </a:cubicBezTo>
                    <a:lnTo>
                      <a:pt x="3631" y="953"/>
                    </a:lnTo>
                    <a:cubicBezTo>
                      <a:pt x="3637" y="956"/>
                      <a:pt x="3644" y="959"/>
                      <a:pt x="3650" y="962"/>
                    </a:cubicBezTo>
                    <a:cubicBezTo>
                      <a:pt x="3653" y="964"/>
                      <a:pt x="3656" y="965"/>
                      <a:pt x="3659" y="967"/>
                    </a:cubicBezTo>
                    <a:cubicBezTo>
                      <a:pt x="3660" y="967"/>
                      <a:pt x="3663" y="968"/>
                      <a:pt x="3665" y="968"/>
                    </a:cubicBezTo>
                    <a:cubicBezTo>
                      <a:pt x="3666" y="970"/>
                      <a:pt x="3668" y="970"/>
                      <a:pt x="3671" y="971"/>
                    </a:cubicBezTo>
                    <a:cubicBezTo>
                      <a:pt x="3672" y="971"/>
                      <a:pt x="3674" y="973"/>
                      <a:pt x="3675" y="973"/>
                    </a:cubicBezTo>
                    <a:cubicBezTo>
                      <a:pt x="3678" y="974"/>
                      <a:pt x="3681" y="976"/>
                      <a:pt x="3684" y="976"/>
                    </a:cubicBezTo>
                    <a:cubicBezTo>
                      <a:pt x="3691" y="979"/>
                      <a:pt x="3699" y="981"/>
                      <a:pt x="3705" y="983"/>
                    </a:cubicBezTo>
                    <a:cubicBezTo>
                      <a:pt x="3706" y="983"/>
                      <a:pt x="3706" y="984"/>
                      <a:pt x="3706" y="984"/>
                    </a:cubicBezTo>
                    <a:cubicBezTo>
                      <a:pt x="3709" y="984"/>
                      <a:pt x="3712" y="986"/>
                      <a:pt x="3716" y="987"/>
                    </a:cubicBezTo>
                    <a:cubicBezTo>
                      <a:pt x="3718" y="987"/>
                      <a:pt x="3719" y="987"/>
                      <a:pt x="3721" y="989"/>
                    </a:cubicBezTo>
                    <a:cubicBezTo>
                      <a:pt x="3722" y="989"/>
                      <a:pt x="3725" y="990"/>
                      <a:pt x="3728" y="990"/>
                    </a:cubicBezTo>
                    <a:cubicBezTo>
                      <a:pt x="3731" y="992"/>
                      <a:pt x="3734" y="992"/>
                      <a:pt x="3737" y="993"/>
                    </a:cubicBezTo>
                    <a:lnTo>
                      <a:pt x="3740" y="993"/>
                    </a:lnTo>
                    <a:cubicBezTo>
                      <a:pt x="3743" y="995"/>
                      <a:pt x="3746" y="995"/>
                      <a:pt x="3749" y="996"/>
                    </a:cubicBezTo>
                    <a:cubicBezTo>
                      <a:pt x="3750" y="996"/>
                      <a:pt x="3752" y="996"/>
                      <a:pt x="3752" y="998"/>
                    </a:cubicBezTo>
                    <a:cubicBezTo>
                      <a:pt x="3756" y="998"/>
                      <a:pt x="3759" y="999"/>
                      <a:pt x="3763" y="999"/>
                    </a:cubicBezTo>
                    <a:cubicBezTo>
                      <a:pt x="3763" y="999"/>
                      <a:pt x="3765" y="999"/>
                      <a:pt x="3765" y="1001"/>
                    </a:cubicBezTo>
                    <a:cubicBezTo>
                      <a:pt x="3772" y="1002"/>
                      <a:pt x="3781" y="1004"/>
                      <a:pt x="3788" y="1005"/>
                    </a:cubicBezTo>
                    <a:cubicBezTo>
                      <a:pt x="3790" y="1005"/>
                      <a:pt x="3791" y="1005"/>
                      <a:pt x="3793" y="1006"/>
                    </a:cubicBezTo>
                    <a:cubicBezTo>
                      <a:pt x="3796" y="1006"/>
                      <a:pt x="3800" y="1006"/>
                      <a:pt x="3803" y="1008"/>
                    </a:cubicBezTo>
                    <a:lnTo>
                      <a:pt x="3806" y="1008"/>
                    </a:lnTo>
                    <a:cubicBezTo>
                      <a:pt x="3809" y="1008"/>
                      <a:pt x="3814" y="1009"/>
                      <a:pt x="3816" y="1009"/>
                    </a:cubicBezTo>
                    <a:lnTo>
                      <a:pt x="3819" y="1009"/>
                    </a:lnTo>
                    <a:cubicBezTo>
                      <a:pt x="3822" y="1011"/>
                      <a:pt x="3825" y="1011"/>
                      <a:pt x="3828" y="1011"/>
                    </a:cubicBezTo>
                    <a:cubicBezTo>
                      <a:pt x="3830" y="1011"/>
                      <a:pt x="3833" y="1012"/>
                      <a:pt x="3836" y="1012"/>
                    </a:cubicBezTo>
                    <a:lnTo>
                      <a:pt x="3844" y="1012"/>
                    </a:lnTo>
                    <a:cubicBezTo>
                      <a:pt x="3849" y="1014"/>
                      <a:pt x="3853" y="1014"/>
                      <a:pt x="3858" y="1014"/>
                    </a:cubicBezTo>
                    <a:lnTo>
                      <a:pt x="3862" y="1014"/>
                    </a:lnTo>
                    <a:cubicBezTo>
                      <a:pt x="3864" y="1014"/>
                      <a:pt x="3867" y="1015"/>
                      <a:pt x="3868" y="1015"/>
                    </a:cubicBezTo>
                    <a:lnTo>
                      <a:pt x="3899" y="1015"/>
                    </a:lnTo>
                    <a:cubicBezTo>
                      <a:pt x="3912" y="1015"/>
                      <a:pt x="3924" y="1015"/>
                      <a:pt x="3937" y="1014"/>
                    </a:cubicBezTo>
                    <a:cubicBezTo>
                      <a:pt x="3943" y="1014"/>
                      <a:pt x="3948" y="1014"/>
                      <a:pt x="3953" y="1012"/>
                    </a:cubicBezTo>
                    <a:lnTo>
                      <a:pt x="3964" y="1012"/>
                    </a:lnTo>
                    <a:cubicBezTo>
                      <a:pt x="3967" y="1011"/>
                      <a:pt x="3968" y="1011"/>
                      <a:pt x="3971" y="1011"/>
                    </a:cubicBezTo>
                    <a:cubicBezTo>
                      <a:pt x="3974" y="1011"/>
                      <a:pt x="3977" y="1011"/>
                      <a:pt x="3980" y="1009"/>
                    </a:cubicBezTo>
                    <a:cubicBezTo>
                      <a:pt x="3990" y="1008"/>
                      <a:pt x="4001" y="1006"/>
                      <a:pt x="4011" y="1005"/>
                    </a:cubicBezTo>
                    <a:cubicBezTo>
                      <a:pt x="4014" y="1005"/>
                      <a:pt x="4018" y="1004"/>
                      <a:pt x="4021" y="1004"/>
                    </a:cubicBezTo>
                    <a:cubicBezTo>
                      <a:pt x="4030" y="1001"/>
                      <a:pt x="4040" y="999"/>
                      <a:pt x="4049" y="996"/>
                    </a:cubicBezTo>
                    <a:cubicBezTo>
                      <a:pt x="4052" y="996"/>
                      <a:pt x="4057" y="995"/>
                      <a:pt x="4059" y="995"/>
                    </a:cubicBezTo>
                    <a:cubicBezTo>
                      <a:pt x="4062" y="993"/>
                      <a:pt x="4067" y="992"/>
                      <a:pt x="4071" y="992"/>
                    </a:cubicBezTo>
                    <a:cubicBezTo>
                      <a:pt x="4074" y="990"/>
                      <a:pt x="4079" y="989"/>
                      <a:pt x="4083" y="987"/>
                    </a:cubicBezTo>
                    <a:cubicBezTo>
                      <a:pt x="4086" y="986"/>
                      <a:pt x="4089" y="986"/>
                      <a:pt x="4093" y="984"/>
                    </a:cubicBezTo>
                    <a:cubicBezTo>
                      <a:pt x="4101" y="981"/>
                      <a:pt x="4108" y="980"/>
                      <a:pt x="4115" y="977"/>
                    </a:cubicBezTo>
                    <a:cubicBezTo>
                      <a:pt x="4120" y="974"/>
                      <a:pt x="4124" y="973"/>
                      <a:pt x="4129" y="971"/>
                    </a:cubicBezTo>
                    <a:cubicBezTo>
                      <a:pt x="4132" y="971"/>
                      <a:pt x="4133" y="970"/>
                      <a:pt x="4135" y="970"/>
                    </a:cubicBezTo>
                    <a:cubicBezTo>
                      <a:pt x="4140" y="967"/>
                      <a:pt x="4148" y="964"/>
                      <a:pt x="4155" y="961"/>
                    </a:cubicBezTo>
                    <a:cubicBezTo>
                      <a:pt x="4161" y="958"/>
                      <a:pt x="4167" y="955"/>
                      <a:pt x="4171" y="952"/>
                    </a:cubicBezTo>
                    <a:lnTo>
                      <a:pt x="4179" y="949"/>
                    </a:lnTo>
                    <a:cubicBezTo>
                      <a:pt x="4186" y="946"/>
                      <a:pt x="4193" y="942"/>
                      <a:pt x="4199" y="939"/>
                    </a:cubicBezTo>
                    <a:cubicBezTo>
                      <a:pt x="4211" y="933"/>
                      <a:pt x="4221" y="925"/>
                      <a:pt x="4232" y="920"/>
                    </a:cubicBezTo>
                    <a:cubicBezTo>
                      <a:pt x="4235" y="918"/>
                      <a:pt x="4238" y="917"/>
                      <a:pt x="4241" y="914"/>
                    </a:cubicBezTo>
                    <a:lnTo>
                      <a:pt x="4249" y="909"/>
                    </a:lnTo>
                    <a:cubicBezTo>
                      <a:pt x="4251" y="908"/>
                      <a:pt x="4252" y="906"/>
                      <a:pt x="4255" y="905"/>
                    </a:cubicBezTo>
                    <a:cubicBezTo>
                      <a:pt x="4257" y="903"/>
                      <a:pt x="4260" y="902"/>
                      <a:pt x="4261" y="900"/>
                    </a:cubicBezTo>
                    <a:lnTo>
                      <a:pt x="4274" y="892"/>
                    </a:lnTo>
                    <a:cubicBezTo>
                      <a:pt x="4279" y="887"/>
                      <a:pt x="4283" y="884"/>
                      <a:pt x="4286" y="881"/>
                    </a:cubicBezTo>
                    <a:cubicBezTo>
                      <a:pt x="4289" y="880"/>
                      <a:pt x="4291" y="878"/>
                      <a:pt x="4292" y="877"/>
                    </a:cubicBezTo>
                    <a:cubicBezTo>
                      <a:pt x="4295" y="875"/>
                      <a:pt x="4297" y="874"/>
                      <a:pt x="4298" y="872"/>
                    </a:cubicBezTo>
                    <a:lnTo>
                      <a:pt x="4305" y="867"/>
                    </a:lnTo>
                    <a:cubicBezTo>
                      <a:pt x="4308" y="864"/>
                      <a:pt x="4313" y="861"/>
                      <a:pt x="4316" y="858"/>
                    </a:cubicBezTo>
                    <a:cubicBezTo>
                      <a:pt x="4319" y="855"/>
                      <a:pt x="4322" y="853"/>
                      <a:pt x="4323" y="850"/>
                    </a:cubicBezTo>
                    <a:cubicBezTo>
                      <a:pt x="4326" y="849"/>
                      <a:pt x="4327" y="846"/>
                      <a:pt x="4329" y="845"/>
                    </a:cubicBezTo>
                    <a:cubicBezTo>
                      <a:pt x="4338" y="837"/>
                      <a:pt x="4345" y="830"/>
                      <a:pt x="4353" y="822"/>
                    </a:cubicBezTo>
                    <a:cubicBezTo>
                      <a:pt x="4354" y="821"/>
                      <a:pt x="4355" y="818"/>
                      <a:pt x="4357" y="817"/>
                    </a:cubicBezTo>
                    <a:cubicBezTo>
                      <a:pt x="4358" y="815"/>
                      <a:pt x="4360" y="814"/>
                      <a:pt x="4361" y="812"/>
                    </a:cubicBezTo>
                    <a:cubicBezTo>
                      <a:pt x="4363" y="811"/>
                      <a:pt x="4364" y="808"/>
                      <a:pt x="4366" y="806"/>
                    </a:cubicBezTo>
                    <a:cubicBezTo>
                      <a:pt x="4367" y="805"/>
                      <a:pt x="4369" y="803"/>
                      <a:pt x="4370" y="802"/>
                    </a:cubicBezTo>
                    <a:cubicBezTo>
                      <a:pt x="4375" y="797"/>
                      <a:pt x="4379" y="791"/>
                      <a:pt x="4383" y="787"/>
                    </a:cubicBezTo>
                    <a:lnTo>
                      <a:pt x="4388" y="781"/>
                    </a:lnTo>
                    <a:cubicBezTo>
                      <a:pt x="4389" y="780"/>
                      <a:pt x="4391" y="777"/>
                      <a:pt x="4392" y="775"/>
                    </a:cubicBezTo>
                    <a:cubicBezTo>
                      <a:pt x="4394" y="774"/>
                      <a:pt x="4395" y="771"/>
                      <a:pt x="4397" y="769"/>
                    </a:cubicBezTo>
                    <a:cubicBezTo>
                      <a:pt x="4398" y="768"/>
                      <a:pt x="4398" y="768"/>
                      <a:pt x="4398" y="766"/>
                    </a:cubicBezTo>
                    <a:cubicBezTo>
                      <a:pt x="4401" y="765"/>
                      <a:pt x="4403" y="762"/>
                      <a:pt x="4404" y="759"/>
                    </a:cubicBezTo>
                    <a:cubicBezTo>
                      <a:pt x="4406" y="758"/>
                      <a:pt x="4407" y="756"/>
                      <a:pt x="4408" y="753"/>
                    </a:cubicBezTo>
                    <a:cubicBezTo>
                      <a:pt x="4410" y="752"/>
                      <a:pt x="4410" y="752"/>
                      <a:pt x="4411" y="750"/>
                    </a:cubicBezTo>
                    <a:cubicBezTo>
                      <a:pt x="4413" y="747"/>
                      <a:pt x="4414" y="746"/>
                      <a:pt x="4416" y="743"/>
                    </a:cubicBezTo>
                    <a:cubicBezTo>
                      <a:pt x="4419" y="740"/>
                      <a:pt x="4420" y="737"/>
                      <a:pt x="4422" y="736"/>
                    </a:cubicBezTo>
                    <a:cubicBezTo>
                      <a:pt x="4425" y="731"/>
                      <a:pt x="4428" y="725"/>
                      <a:pt x="4431" y="721"/>
                    </a:cubicBezTo>
                    <a:cubicBezTo>
                      <a:pt x="4432" y="719"/>
                      <a:pt x="4434" y="716"/>
                      <a:pt x="4435" y="715"/>
                    </a:cubicBezTo>
                    <a:cubicBezTo>
                      <a:pt x="4435" y="713"/>
                      <a:pt x="4436" y="710"/>
                      <a:pt x="4438" y="709"/>
                    </a:cubicBezTo>
                    <a:cubicBezTo>
                      <a:pt x="4439" y="706"/>
                      <a:pt x="4441" y="703"/>
                      <a:pt x="4442" y="700"/>
                    </a:cubicBezTo>
                    <a:lnTo>
                      <a:pt x="4444" y="700"/>
                    </a:lnTo>
                    <a:cubicBezTo>
                      <a:pt x="4445" y="697"/>
                      <a:pt x="4447" y="693"/>
                      <a:pt x="4448" y="690"/>
                    </a:cubicBezTo>
                    <a:cubicBezTo>
                      <a:pt x="4453" y="684"/>
                      <a:pt x="4456" y="678"/>
                      <a:pt x="4459" y="672"/>
                    </a:cubicBezTo>
                    <a:cubicBezTo>
                      <a:pt x="4459" y="671"/>
                      <a:pt x="4460" y="669"/>
                      <a:pt x="4460" y="668"/>
                    </a:cubicBezTo>
                    <a:cubicBezTo>
                      <a:pt x="4464" y="659"/>
                      <a:pt x="4469" y="649"/>
                      <a:pt x="4473" y="640"/>
                    </a:cubicBezTo>
                    <a:cubicBezTo>
                      <a:pt x="4476" y="634"/>
                      <a:pt x="4478" y="629"/>
                      <a:pt x="4481" y="624"/>
                    </a:cubicBezTo>
                    <a:cubicBezTo>
                      <a:pt x="4485" y="612"/>
                      <a:pt x="4489" y="600"/>
                      <a:pt x="4494" y="587"/>
                    </a:cubicBezTo>
                    <a:cubicBezTo>
                      <a:pt x="4494" y="585"/>
                      <a:pt x="4495" y="582"/>
                      <a:pt x="4495" y="579"/>
                    </a:cubicBezTo>
                    <a:cubicBezTo>
                      <a:pt x="4497" y="576"/>
                      <a:pt x="4497" y="575"/>
                      <a:pt x="4498" y="572"/>
                    </a:cubicBezTo>
                    <a:cubicBezTo>
                      <a:pt x="4498" y="571"/>
                      <a:pt x="4500" y="568"/>
                      <a:pt x="4500" y="566"/>
                    </a:cubicBezTo>
                    <a:cubicBezTo>
                      <a:pt x="4503" y="557"/>
                      <a:pt x="4504" y="549"/>
                      <a:pt x="4507" y="540"/>
                    </a:cubicBezTo>
                    <a:cubicBezTo>
                      <a:pt x="4507" y="537"/>
                      <a:pt x="4509" y="532"/>
                      <a:pt x="4510" y="529"/>
                    </a:cubicBezTo>
                    <a:cubicBezTo>
                      <a:pt x="4510" y="528"/>
                      <a:pt x="4510" y="525"/>
                      <a:pt x="4512" y="523"/>
                    </a:cubicBezTo>
                    <a:cubicBezTo>
                      <a:pt x="4512" y="521"/>
                      <a:pt x="4512" y="519"/>
                      <a:pt x="4513" y="516"/>
                    </a:cubicBezTo>
                    <a:cubicBezTo>
                      <a:pt x="4513" y="516"/>
                      <a:pt x="4513" y="515"/>
                      <a:pt x="4513" y="515"/>
                    </a:cubicBezTo>
                    <a:lnTo>
                      <a:pt x="4514" y="503"/>
                    </a:lnTo>
                    <a:cubicBezTo>
                      <a:pt x="4516" y="501"/>
                      <a:pt x="4516" y="498"/>
                      <a:pt x="4516" y="497"/>
                    </a:cubicBezTo>
                    <a:cubicBezTo>
                      <a:pt x="4516" y="495"/>
                      <a:pt x="4516" y="495"/>
                      <a:pt x="4516" y="494"/>
                    </a:cubicBezTo>
                    <a:cubicBezTo>
                      <a:pt x="4517" y="491"/>
                      <a:pt x="4517" y="487"/>
                      <a:pt x="4519" y="484"/>
                    </a:cubicBezTo>
                    <a:cubicBezTo>
                      <a:pt x="4519" y="481"/>
                      <a:pt x="4519" y="479"/>
                      <a:pt x="4519" y="476"/>
                    </a:cubicBezTo>
                    <a:lnTo>
                      <a:pt x="4519" y="475"/>
                    </a:lnTo>
                    <a:cubicBezTo>
                      <a:pt x="4520" y="472"/>
                      <a:pt x="4520" y="469"/>
                      <a:pt x="4520" y="468"/>
                    </a:cubicBezTo>
                    <a:cubicBezTo>
                      <a:pt x="4522" y="459"/>
                      <a:pt x="4522" y="451"/>
                      <a:pt x="4523" y="442"/>
                    </a:cubicBezTo>
                    <a:lnTo>
                      <a:pt x="4523" y="441"/>
                    </a:lnTo>
                    <a:cubicBezTo>
                      <a:pt x="4525" y="429"/>
                      <a:pt x="4525" y="417"/>
                      <a:pt x="4525" y="406"/>
                    </a:cubicBezTo>
                    <a:lnTo>
                      <a:pt x="4525" y="395"/>
                    </a:lnTo>
                    <a:lnTo>
                      <a:pt x="4525" y="389"/>
                    </a:lnTo>
                    <a:lnTo>
                      <a:pt x="4525" y="382"/>
                    </a:lnTo>
                    <a:lnTo>
                      <a:pt x="4525" y="373"/>
                    </a:lnTo>
                    <a:cubicBezTo>
                      <a:pt x="4525" y="360"/>
                      <a:pt x="4523" y="347"/>
                      <a:pt x="4523" y="335"/>
                    </a:cubicBezTo>
                    <a:cubicBezTo>
                      <a:pt x="4523" y="332"/>
                      <a:pt x="4522" y="331"/>
                      <a:pt x="4522" y="329"/>
                    </a:cubicBezTo>
                    <a:cubicBezTo>
                      <a:pt x="4522" y="326"/>
                      <a:pt x="4522" y="323"/>
                      <a:pt x="4522" y="322"/>
                    </a:cubicBezTo>
                    <a:cubicBezTo>
                      <a:pt x="4522" y="319"/>
                      <a:pt x="4522" y="317"/>
                      <a:pt x="4520" y="314"/>
                    </a:cubicBezTo>
                    <a:cubicBezTo>
                      <a:pt x="4520" y="314"/>
                      <a:pt x="4520" y="313"/>
                      <a:pt x="4520" y="311"/>
                    </a:cubicBezTo>
                    <a:cubicBezTo>
                      <a:pt x="4520" y="308"/>
                      <a:pt x="4520" y="306"/>
                      <a:pt x="4519" y="301"/>
                    </a:cubicBezTo>
                    <a:cubicBezTo>
                      <a:pt x="4519" y="298"/>
                      <a:pt x="4519" y="297"/>
                      <a:pt x="4517" y="294"/>
                    </a:cubicBezTo>
                    <a:cubicBezTo>
                      <a:pt x="4517" y="294"/>
                      <a:pt x="4517" y="292"/>
                      <a:pt x="4517" y="292"/>
                    </a:cubicBezTo>
                    <a:cubicBezTo>
                      <a:pt x="4517" y="288"/>
                      <a:pt x="4516" y="285"/>
                      <a:pt x="4516" y="280"/>
                    </a:cubicBezTo>
                    <a:cubicBezTo>
                      <a:pt x="4516" y="279"/>
                      <a:pt x="4514" y="276"/>
                      <a:pt x="4514" y="275"/>
                    </a:cubicBezTo>
                    <a:cubicBezTo>
                      <a:pt x="4514" y="275"/>
                      <a:pt x="4514" y="273"/>
                      <a:pt x="4514" y="273"/>
                    </a:cubicBezTo>
                    <a:lnTo>
                      <a:pt x="4512" y="261"/>
                    </a:lnTo>
                    <a:cubicBezTo>
                      <a:pt x="4512" y="258"/>
                      <a:pt x="4512" y="257"/>
                      <a:pt x="4510" y="254"/>
                    </a:cubicBezTo>
                    <a:cubicBezTo>
                      <a:pt x="4510" y="253"/>
                      <a:pt x="4510" y="250"/>
                      <a:pt x="4509" y="248"/>
                    </a:cubicBezTo>
                    <a:cubicBezTo>
                      <a:pt x="4509" y="247"/>
                      <a:pt x="4509" y="247"/>
                      <a:pt x="4509" y="245"/>
                    </a:cubicBezTo>
                    <a:cubicBezTo>
                      <a:pt x="4507" y="242"/>
                      <a:pt x="4507" y="238"/>
                      <a:pt x="4506" y="235"/>
                    </a:cubicBezTo>
                    <a:cubicBezTo>
                      <a:pt x="4506" y="235"/>
                      <a:pt x="4506" y="233"/>
                      <a:pt x="4506" y="233"/>
                    </a:cubicBezTo>
                    <a:cubicBezTo>
                      <a:pt x="4504" y="229"/>
                      <a:pt x="4503" y="226"/>
                      <a:pt x="4503" y="222"/>
                    </a:cubicBezTo>
                    <a:cubicBezTo>
                      <a:pt x="4501" y="219"/>
                      <a:pt x="4501" y="217"/>
                      <a:pt x="4501" y="214"/>
                    </a:cubicBezTo>
                    <a:cubicBezTo>
                      <a:pt x="4500" y="213"/>
                      <a:pt x="4500" y="210"/>
                      <a:pt x="4498" y="208"/>
                    </a:cubicBezTo>
                    <a:cubicBezTo>
                      <a:pt x="4498" y="207"/>
                      <a:pt x="4497" y="204"/>
                      <a:pt x="4497" y="201"/>
                    </a:cubicBezTo>
                    <a:cubicBezTo>
                      <a:pt x="4497" y="201"/>
                      <a:pt x="4495" y="199"/>
                      <a:pt x="4495" y="198"/>
                    </a:cubicBezTo>
                    <a:lnTo>
                      <a:pt x="4492" y="189"/>
                    </a:lnTo>
                    <a:cubicBezTo>
                      <a:pt x="4492" y="186"/>
                      <a:pt x="4491" y="185"/>
                      <a:pt x="4491" y="182"/>
                    </a:cubicBezTo>
                    <a:lnTo>
                      <a:pt x="4488" y="176"/>
                    </a:lnTo>
                    <a:cubicBezTo>
                      <a:pt x="4488" y="174"/>
                      <a:pt x="4488" y="174"/>
                      <a:pt x="4487" y="173"/>
                    </a:cubicBezTo>
                    <a:cubicBezTo>
                      <a:pt x="4487" y="170"/>
                      <a:pt x="4485" y="167"/>
                      <a:pt x="4484" y="163"/>
                    </a:cubicBezTo>
                    <a:cubicBezTo>
                      <a:pt x="4484" y="163"/>
                      <a:pt x="4482" y="161"/>
                      <a:pt x="4482" y="161"/>
                    </a:cubicBezTo>
                    <a:cubicBezTo>
                      <a:pt x="4460" y="102"/>
                      <a:pt x="4429" y="49"/>
                      <a:pt x="4392" y="2"/>
                    </a:cubicBezTo>
                    <a:close/>
                  </a:path>
                </a:pathLst>
              </a:custGeom>
              <a:solidFill>
                <a:srgbClr val="EBBD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69" name="Google Shape;1169;p29"/>
            <p:cNvSpPr/>
            <p:nvPr/>
          </p:nvSpPr>
          <p:spPr>
            <a:xfrm rot="2458793">
              <a:off x="6687898" y="4685209"/>
              <a:ext cx="644852" cy="715990"/>
            </a:xfrm>
            <a:custGeom>
              <a:avLst/>
              <a:gdLst/>
              <a:ahLst/>
              <a:cxnLst/>
              <a:rect l="l" t="t" r="r" b="b"/>
              <a:pathLst>
                <a:path w="13008" h="14443" extrusionOk="0">
                  <a:moveTo>
                    <a:pt x="7243" y="1429"/>
                  </a:moveTo>
                  <a:cubicBezTo>
                    <a:pt x="7252" y="1435"/>
                    <a:pt x="7257" y="1436"/>
                    <a:pt x="7264" y="1441"/>
                  </a:cubicBezTo>
                  <a:cubicBezTo>
                    <a:pt x="7751" y="1734"/>
                    <a:pt x="8393" y="2127"/>
                    <a:pt x="9033" y="2523"/>
                  </a:cubicBezTo>
                  <a:cubicBezTo>
                    <a:pt x="9670" y="2918"/>
                    <a:pt x="10308" y="3318"/>
                    <a:pt x="10788" y="3625"/>
                  </a:cubicBezTo>
                  <a:cubicBezTo>
                    <a:pt x="10901" y="3698"/>
                    <a:pt x="11004" y="3765"/>
                    <a:pt x="11100" y="3825"/>
                  </a:cubicBezTo>
                  <a:cubicBezTo>
                    <a:pt x="11035" y="4059"/>
                    <a:pt x="11068" y="4308"/>
                    <a:pt x="11188" y="4517"/>
                  </a:cubicBezTo>
                  <a:cubicBezTo>
                    <a:pt x="11272" y="4663"/>
                    <a:pt x="11396" y="4782"/>
                    <a:pt x="11545" y="4862"/>
                  </a:cubicBezTo>
                  <a:cubicBezTo>
                    <a:pt x="11545" y="4928"/>
                    <a:pt x="11546" y="4966"/>
                    <a:pt x="11548" y="5038"/>
                  </a:cubicBezTo>
                  <a:cubicBezTo>
                    <a:pt x="11555" y="5638"/>
                    <a:pt x="11558" y="6430"/>
                    <a:pt x="11558" y="7221"/>
                  </a:cubicBezTo>
                  <a:cubicBezTo>
                    <a:pt x="11558" y="8013"/>
                    <a:pt x="11555" y="8805"/>
                    <a:pt x="11548" y="9405"/>
                  </a:cubicBezTo>
                  <a:cubicBezTo>
                    <a:pt x="11546" y="9477"/>
                    <a:pt x="11545" y="9515"/>
                    <a:pt x="11545" y="9581"/>
                  </a:cubicBezTo>
                  <a:cubicBezTo>
                    <a:pt x="11396" y="9661"/>
                    <a:pt x="11272" y="9780"/>
                    <a:pt x="11188" y="9926"/>
                  </a:cubicBezTo>
                  <a:cubicBezTo>
                    <a:pt x="11068" y="10135"/>
                    <a:pt x="11035" y="10384"/>
                    <a:pt x="11099" y="10617"/>
                  </a:cubicBezTo>
                  <a:cubicBezTo>
                    <a:pt x="11004" y="10679"/>
                    <a:pt x="10901" y="10745"/>
                    <a:pt x="10788" y="10818"/>
                  </a:cubicBezTo>
                  <a:cubicBezTo>
                    <a:pt x="10308" y="11125"/>
                    <a:pt x="9670" y="11524"/>
                    <a:pt x="9033" y="11920"/>
                  </a:cubicBezTo>
                  <a:cubicBezTo>
                    <a:pt x="8393" y="12316"/>
                    <a:pt x="7751" y="12708"/>
                    <a:pt x="7264" y="13001"/>
                  </a:cubicBezTo>
                  <a:cubicBezTo>
                    <a:pt x="7257" y="13005"/>
                    <a:pt x="7251" y="13010"/>
                    <a:pt x="7243" y="13014"/>
                  </a:cubicBezTo>
                  <a:cubicBezTo>
                    <a:pt x="7074" y="12774"/>
                    <a:pt x="6799" y="12631"/>
                    <a:pt x="6504" y="12631"/>
                  </a:cubicBezTo>
                  <a:cubicBezTo>
                    <a:pt x="6210" y="12631"/>
                    <a:pt x="5934" y="12774"/>
                    <a:pt x="5765" y="13014"/>
                  </a:cubicBezTo>
                  <a:lnTo>
                    <a:pt x="5744" y="13001"/>
                  </a:lnTo>
                  <a:cubicBezTo>
                    <a:pt x="5257" y="12708"/>
                    <a:pt x="4616" y="12316"/>
                    <a:pt x="3977" y="11920"/>
                  </a:cubicBezTo>
                  <a:cubicBezTo>
                    <a:pt x="3338" y="11524"/>
                    <a:pt x="2702" y="11125"/>
                    <a:pt x="2222" y="10818"/>
                  </a:cubicBezTo>
                  <a:cubicBezTo>
                    <a:pt x="2107" y="10745"/>
                    <a:pt x="2004" y="10679"/>
                    <a:pt x="1909" y="10617"/>
                  </a:cubicBezTo>
                  <a:cubicBezTo>
                    <a:pt x="1973" y="10384"/>
                    <a:pt x="1940" y="10135"/>
                    <a:pt x="1820" y="9926"/>
                  </a:cubicBezTo>
                  <a:cubicBezTo>
                    <a:pt x="1736" y="9780"/>
                    <a:pt x="1612" y="9661"/>
                    <a:pt x="1465" y="9581"/>
                  </a:cubicBezTo>
                  <a:cubicBezTo>
                    <a:pt x="1463" y="9515"/>
                    <a:pt x="1462" y="9477"/>
                    <a:pt x="1460" y="9405"/>
                  </a:cubicBezTo>
                  <a:cubicBezTo>
                    <a:pt x="1453" y="8805"/>
                    <a:pt x="1450" y="8013"/>
                    <a:pt x="1450" y="7222"/>
                  </a:cubicBezTo>
                  <a:cubicBezTo>
                    <a:pt x="1450" y="6430"/>
                    <a:pt x="1453" y="5638"/>
                    <a:pt x="1460" y="5038"/>
                  </a:cubicBezTo>
                  <a:cubicBezTo>
                    <a:pt x="1462" y="4966"/>
                    <a:pt x="1463" y="4928"/>
                    <a:pt x="1465" y="4862"/>
                  </a:cubicBezTo>
                  <a:cubicBezTo>
                    <a:pt x="1612" y="4782"/>
                    <a:pt x="1736" y="4663"/>
                    <a:pt x="1820" y="4517"/>
                  </a:cubicBezTo>
                  <a:cubicBezTo>
                    <a:pt x="1940" y="4308"/>
                    <a:pt x="1973" y="4059"/>
                    <a:pt x="1909" y="3825"/>
                  </a:cubicBezTo>
                  <a:cubicBezTo>
                    <a:pt x="2004" y="3765"/>
                    <a:pt x="2107" y="3698"/>
                    <a:pt x="2222" y="3625"/>
                  </a:cubicBezTo>
                  <a:cubicBezTo>
                    <a:pt x="2702" y="3318"/>
                    <a:pt x="3338" y="2918"/>
                    <a:pt x="3977" y="2523"/>
                  </a:cubicBezTo>
                  <a:cubicBezTo>
                    <a:pt x="4616" y="2127"/>
                    <a:pt x="5257" y="1734"/>
                    <a:pt x="5744" y="1441"/>
                  </a:cubicBezTo>
                  <a:cubicBezTo>
                    <a:pt x="5753" y="1436"/>
                    <a:pt x="5756" y="1435"/>
                    <a:pt x="5765" y="1429"/>
                  </a:cubicBezTo>
                  <a:cubicBezTo>
                    <a:pt x="5934" y="1669"/>
                    <a:pt x="6211" y="1812"/>
                    <a:pt x="6504" y="1812"/>
                  </a:cubicBezTo>
                  <a:cubicBezTo>
                    <a:pt x="6799" y="1812"/>
                    <a:pt x="7074" y="1669"/>
                    <a:pt x="7243" y="1429"/>
                  </a:cubicBezTo>
                  <a:close/>
                  <a:moveTo>
                    <a:pt x="6504" y="1"/>
                  </a:moveTo>
                  <a:cubicBezTo>
                    <a:pt x="6003" y="1"/>
                    <a:pt x="5598" y="407"/>
                    <a:pt x="5598" y="906"/>
                  </a:cubicBezTo>
                  <a:cubicBezTo>
                    <a:pt x="5598" y="952"/>
                    <a:pt x="5601" y="998"/>
                    <a:pt x="5609" y="1043"/>
                  </a:cubicBezTo>
                  <a:cubicBezTo>
                    <a:pt x="5590" y="1055"/>
                    <a:pt x="5573" y="1064"/>
                    <a:pt x="5553" y="1076"/>
                  </a:cubicBezTo>
                  <a:cubicBezTo>
                    <a:pt x="5062" y="1370"/>
                    <a:pt x="4422" y="1763"/>
                    <a:pt x="3781" y="2159"/>
                  </a:cubicBezTo>
                  <a:cubicBezTo>
                    <a:pt x="3142" y="2556"/>
                    <a:pt x="2503" y="2956"/>
                    <a:pt x="2021" y="3264"/>
                  </a:cubicBezTo>
                  <a:cubicBezTo>
                    <a:pt x="1908" y="3336"/>
                    <a:pt x="1806" y="3402"/>
                    <a:pt x="1712" y="3463"/>
                  </a:cubicBezTo>
                  <a:cubicBezTo>
                    <a:pt x="1649" y="3391"/>
                    <a:pt x="1572" y="3329"/>
                    <a:pt x="1488" y="3280"/>
                  </a:cubicBezTo>
                  <a:cubicBezTo>
                    <a:pt x="1346" y="3198"/>
                    <a:pt x="1190" y="3159"/>
                    <a:pt x="1037" y="3159"/>
                  </a:cubicBezTo>
                  <a:cubicBezTo>
                    <a:pt x="724" y="3159"/>
                    <a:pt x="419" y="3321"/>
                    <a:pt x="251" y="3611"/>
                  </a:cubicBezTo>
                  <a:cubicBezTo>
                    <a:pt x="1" y="4044"/>
                    <a:pt x="150" y="4598"/>
                    <a:pt x="583" y="4848"/>
                  </a:cubicBezTo>
                  <a:cubicBezTo>
                    <a:pt x="720" y="4928"/>
                    <a:pt x="876" y="4970"/>
                    <a:pt x="1034" y="4970"/>
                  </a:cubicBezTo>
                  <a:cubicBezTo>
                    <a:pt x="1046" y="4970"/>
                    <a:pt x="1059" y="4970"/>
                    <a:pt x="1072" y="4969"/>
                  </a:cubicBezTo>
                  <a:lnTo>
                    <a:pt x="1072" y="4969"/>
                  </a:lnTo>
                  <a:cubicBezTo>
                    <a:pt x="1072" y="4994"/>
                    <a:pt x="1070" y="5006"/>
                    <a:pt x="1070" y="5033"/>
                  </a:cubicBezTo>
                  <a:cubicBezTo>
                    <a:pt x="1063" y="5635"/>
                    <a:pt x="1060" y="6429"/>
                    <a:pt x="1060" y="7222"/>
                  </a:cubicBezTo>
                  <a:cubicBezTo>
                    <a:pt x="1060" y="8015"/>
                    <a:pt x="1063" y="8808"/>
                    <a:pt x="1070" y="9411"/>
                  </a:cubicBezTo>
                  <a:cubicBezTo>
                    <a:pt x="1070" y="9437"/>
                    <a:pt x="1072" y="9449"/>
                    <a:pt x="1072" y="9474"/>
                  </a:cubicBezTo>
                  <a:cubicBezTo>
                    <a:pt x="1061" y="9474"/>
                    <a:pt x="1050" y="9473"/>
                    <a:pt x="1039" y="9473"/>
                  </a:cubicBezTo>
                  <a:cubicBezTo>
                    <a:pt x="880" y="9473"/>
                    <a:pt x="722" y="9515"/>
                    <a:pt x="583" y="9595"/>
                  </a:cubicBezTo>
                  <a:cubicBezTo>
                    <a:pt x="150" y="9845"/>
                    <a:pt x="1" y="10399"/>
                    <a:pt x="251" y="10832"/>
                  </a:cubicBezTo>
                  <a:cubicBezTo>
                    <a:pt x="419" y="11122"/>
                    <a:pt x="724" y="11285"/>
                    <a:pt x="1037" y="11285"/>
                  </a:cubicBezTo>
                  <a:cubicBezTo>
                    <a:pt x="1190" y="11285"/>
                    <a:pt x="1346" y="11246"/>
                    <a:pt x="1488" y="11163"/>
                  </a:cubicBezTo>
                  <a:cubicBezTo>
                    <a:pt x="1572" y="11114"/>
                    <a:pt x="1649" y="11053"/>
                    <a:pt x="1712" y="10980"/>
                  </a:cubicBezTo>
                  <a:cubicBezTo>
                    <a:pt x="1806" y="11041"/>
                    <a:pt x="1908" y="11107"/>
                    <a:pt x="2021" y="11179"/>
                  </a:cubicBezTo>
                  <a:cubicBezTo>
                    <a:pt x="2503" y="11487"/>
                    <a:pt x="3141" y="11888"/>
                    <a:pt x="3781" y="12284"/>
                  </a:cubicBezTo>
                  <a:cubicBezTo>
                    <a:pt x="4420" y="12680"/>
                    <a:pt x="5062" y="13073"/>
                    <a:pt x="5553" y="13368"/>
                  </a:cubicBezTo>
                  <a:cubicBezTo>
                    <a:pt x="5573" y="13381"/>
                    <a:pt x="5590" y="13390"/>
                    <a:pt x="5609" y="13401"/>
                  </a:cubicBezTo>
                  <a:cubicBezTo>
                    <a:pt x="5601" y="13446"/>
                    <a:pt x="5598" y="13491"/>
                    <a:pt x="5598" y="13537"/>
                  </a:cubicBezTo>
                  <a:cubicBezTo>
                    <a:pt x="5598" y="14036"/>
                    <a:pt x="6003" y="14443"/>
                    <a:pt x="6504" y="14443"/>
                  </a:cubicBezTo>
                  <a:cubicBezTo>
                    <a:pt x="7005" y="14443"/>
                    <a:pt x="7410" y="14038"/>
                    <a:pt x="7410" y="13537"/>
                  </a:cubicBezTo>
                  <a:cubicBezTo>
                    <a:pt x="7410" y="13491"/>
                    <a:pt x="7407" y="13446"/>
                    <a:pt x="7399" y="13401"/>
                  </a:cubicBezTo>
                  <a:cubicBezTo>
                    <a:pt x="7420" y="13390"/>
                    <a:pt x="7435" y="13381"/>
                    <a:pt x="7455" y="13369"/>
                  </a:cubicBezTo>
                  <a:cubicBezTo>
                    <a:pt x="7946" y="13075"/>
                    <a:pt x="8586" y="12680"/>
                    <a:pt x="9227" y="12284"/>
                  </a:cubicBezTo>
                  <a:cubicBezTo>
                    <a:pt x="9866" y="11888"/>
                    <a:pt x="10505" y="11487"/>
                    <a:pt x="10988" y="11179"/>
                  </a:cubicBezTo>
                  <a:cubicBezTo>
                    <a:pt x="11100" y="11107"/>
                    <a:pt x="11202" y="11041"/>
                    <a:pt x="11296" y="10980"/>
                  </a:cubicBezTo>
                  <a:cubicBezTo>
                    <a:pt x="11361" y="11053"/>
                    <a:pt x="11436" y="11114"/>
                    <a:pt x="11520" y="11163"/>
                  </a:cubicBezTo>
                  <a:cubicBezTo>
                    <a:pt x="11662" y="11246"/>
                    <a:pt x="11818" y="11285"/>
                    <a:pt x="11972" y="11285"/>
                  </a:cubicBezTo>
                  <a:cubicBezTo>
                    <a:pt x="12285" y="11285"/>
                    <a:pt x="12590" y="11122"/>
                    <a:pt x="12757" y="10832"/>
                  </a:cubicBezTo>
                  <a:cubicBezTo>
                    <a:pt x="13007" y="10399"/>
                    <a:pt x="12858" y="9845"/>
                    <a:pt x="12425" y="9595"/>
                  </a:cubicBezTo>
                  <a:cubicBezTo>
                    <a:pt x="12287" y="9515"/>
                    <a:pt x="12129" y="9473"/>
                    <a:pt x="11969" y="9473"/>
                  </a:cubicBezTo>
                  <a:cubicBezTo>
                    <a:pt x="11958" y="9473"/>
                    <a:pt x="11947" y="9474"/>
                    <a:pt x="11937" y="9474"/>
                  </a:cubicBezTo>
                  <a:cubicBezTo>
                    <a:pt x="11938" y="9449"/>
                    <a:pt x="11938" y="9437"/>
                    <a:pt x="11938" y="9411"/>
                  </a:cubicBezTo>
                  <a:cubicBezTo>
                    <a:pt x="11945" y="8808"/>
                    <a:pt x="11950" y="8015"/>
                    <a:pt x="11950" y="7222"/>
                  </a:cubicBezTo>
                  <a:cubicBezTo>
                    <a:pt x="11950" y="6429"/>
                    <a:pt x="11945" y="5636"/>
                    <a:pt x="11938" y="5033"/>
                  </a:cubicBezTo>
                  <a:cubicBezTo>
                    <a:pt x="11938" y="5008"/>
                    <a:pt x="11938" y="4994"/>
                    <a:pt x="11937" y="4969"/>
                  </a:cubicBezTo>
                  <a:lnTo>
                    <a:pt x="11937" y="4969"/>
                  </a:lnTo>
                  <a:cubicBezTo>
                    <a:pt x="11949" y="4970"/>
                    <a:pt x="11962" y="4970"/>
                    <a:pt x="11975" y="4970"/>
                  </a:cubicBezTo>
                  <a:cubicBezTo>
                    <a:pt x="12134" y="4970"/>
                    <a:pt x="12289" y="4928"/>
                    <a:pt x="12425" y="4848"/>
                  </a:cubicBezTo>
                  <a:cubicBezTo>
                    <a:pt x="12858" y="4598"/>
                    <a:pt x="13007" y="4044"/>
                    <a:pt x="12757" y="3611"/>
                  </a:cubicBezTo>
                  <a:cubicBezTo>
                    <a:pt x="12589" y="3321"/>
                    <a:pt x="12284" y="3159"/>
                    <a:pt x="11972" y="3159"/>
                  </a:cubicBezTo>
                  <a:cubicBezTo>
                    <a:pt x="11818" y="3159"/>
                    <a:pt x="11662" y="3198"/>
                    <a:pt x="11520" y="3280"/>
                  </a:cubicBezTo>
                  <a:cubicBezTo>
                    <a:pt x="11436" y="3329"/>
                    <a:pt x="11361" y="3391"/>
                    <a:pt x="11296" y="3463"/>
                  </a:cubicBezTo>
                  <a:cubicBezTo>
                    <a:pt x="11202" y="3402"/>
                    <a:pt x="11100" y="3336"/>
                    <a:pt x="10987" y="3265"/>
                  </a:cubicBezTo>
                  <a:cubicBezTo>
                    <a:pt x="10505" y="2956"/>
                    <a:pt x="9866" y="2557"/>
                    <a:pt x="9227" y="2159"/>
                  </a:cubicBezTo>
                  <a:cubicBezTo>
                    <a:pt x="8586" y="1763"/>
                    <a:pt x="7946" y="1370"/>
                    <a:pt x="7455" y="1076"/>
                  </a:cubicBezTo>
                  <a:cubicBezTo>
                    <a:pt x="7435" y="1064"/>
                    <a:pt x="7419" y="1055"/>
                    <a:pt x="7399" y="1043"/>
                  </a:cubicBezTo>
                  <a:cubicBezTo>
                    <a:pt x="7407" y="998"/>
                    <a:pt x="7410" y="953"/>
                    <a:pt x="7410" y="908"/>
                  </a:cubicBezTo>
                  <a:cubicBezTo>
                    <a:pt x="7410" y="407"/>
                    <a:pt x="7005" y="1"/>
                    <a:pt x="6504" y="1"/>
                  </a:cubicBezTo>
                  <a:close/>
                </a:path>
              </a:pathLst>
            </a:custGeom>
            <a:solidFill>
              <a:srgbClr val="342776">
                <a:alpha val="1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9"/>
            <p:cNvSpPr/>
            <p:nvPr/>
          </p:nvSpPr>
          <p:spPr>
            <a:xfrm>
              <a:off x="1144950" y="4780787"/>
              <a:ext cx="70800" cy="70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9"/>
            <p:cNvSpPr/>
            <p:nvPr/>
          </p:nvSpPr>
          <p:spPr>
            <a:xfrm>
              <a:off x="1972625" y="4851575"/>
              <a:ext cx="110400" cy="110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9"/>
            <p:cNvSpPr/>
            <p:nvPr/>
          </p:nvSpPr>
          <p:spPr>
            <a:xfrm>
              <a:off x="427775" y="4071350"/>
              <a:ext cx="70800" cy="70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9"/>
            <p:cNvSpPr/>
            <p:nvPr/>
          </p:nvSpPr>
          <p:spPr>
            <a:xfrm rot="283947">
              <a:off x="105417" y="-165649"/>
              <a:ext cx="644859" cy="715997"/>
            </a:xfrm>
            <a:custGeom>
              <a:avLst/>
              <a:gdLst/>
              <a:ahLst/>
              <a:cxnLst/>
              <a:rect l="l" t="t" r="r" b="b"/>
              <a:pathLst>
                <a:path w="13008" h="14443" extrusionOk="0">
                  <a:moveTo>
                    <a:pt x="7243" y="1429"/>
                  </a:moveTo>
                  <a:cubicBezTo>
                    <a:pt x="7252" y="1435"/>
                    <a:pt x="7257" y="1436"/>
                    <a:pt x="7264" y="1441"/>
                  </a:cubicBezTo>
                  <a:cubicBezTo>
                    <a:pt x="7751" y="1734"/>
                    <a:pt x="8393" y="2127"/>
                    <a:pt x="9033" y="2523"/>
                  </a:cubicBezTo>
                  <a:cubicBezTo>
                    <a:pt x="9670" y="2918"/>
                    <a:pt x="10308" y="3318"/>
                    <a:pt x="10788" y="3625"/>
                  </a:cubicBezTo>
                  <a:cubicBezTo>
                    <a:pt x="10901" y="3698"/>
                    <a:pt x="11004" y="3765"/>
                    <a:pt x="11100" y="3825"/>
                  </a:cubicBezTo>
                  <a:cubicBezTo>
                    <a:pt x="11035" y="4059"/>
                    <a:pt x="11068" y="4308"/>
                    <a:pt x="11188" y="4517"/>
                  </a:cubicBezTo>
                  <a:cubicBezTo>
                    <a:pt x="11272" y="4663"/>
                    <a:pt x="11396" y="4782"/>
                    <a:pt x="11545" y="4862"/>
                  </a:cubicBezTo>
                  <a:cubicBezTo>
                    <a:pt x="11545" y="4928"/>
                    <a:pt x="11546" y="4966"/>
                    <a:pt x="11548" y="5038"/>
                  </a:cubicBezTo>
                  <a:cubicBezTo>
                    <a:pt x="11555" y="5638"/>
                    <a:pt x="11558" y="6430"/>
                    <a:pt x="11558" y="7221"/>
                  </a:cubicBezTo>
                  <a:cubicBezTo>
                    <a:pt x="11558" y="8013"/>
                    <a:pt x="11555" y="8805"/>
                    <a:pt x="11548" y="9405"/>
                  </a:cubicBezTo>
                  <a:cubicBezTo>
                    <a:pt x="11546" y="9477"/>
                    <a:pt x="11545" y="9515"/>
                    <a:pt x="11545" y="9581"/>
                  </a:cubicBezTo>
                  <a:cubicBezTo>
                    <a:pt x="11396" y="9661"/>
                    <a:pt x="11272" y="9780"/>
                    <a:pt x="11188" y="9926"/>
                  </a:cubicBezTo>
                  <a:cubicBezTo>
                    <a:pt x="11068" y="10135"/>
                    <a:pt x="11035" y="10384"/>
                    <a:pt x="11099" y="10617"/>
                  </a:cubicBezTo>
                  <a:cubicBezTo>
                    <a:pt x="11004" y="10679"/>
                    <a:pt x="10901" y="10745"/>
                    <a:pt x="10788" y="10818"/>
                  </a:cubicBezTo>
                  <a:cubicBezTo>
                    <a:pt x="10308" y="11125"/>
                    <a:pt x="9670" y="11524"/>
                    <a:pt x="9033" y="11920"/>
                  </a:cubicBezTo>
                  <a:cubicBezTo>
                    <a:pt x="8393" y="12316"/>
                    <a:pt x="7751" y="12708"/>
                    <a:pt x="7264" y="13001"/>
                  </a:cubicBezTo>
                  <a:cubicBezTo>
                    <a:pt x="7257" y="13005"/>
                    <a:pt x="7251" y="13010"/>
                    <a:pt x="7243" y="13014"/>
                  </a:cubicBezTo>
                  <a:cubicBezTo>
                    <a:pt x="7074" y="12774"/>
                    <a:pt x="6799" y="12631"/>
                    <a:pt x="6504" y="12631"/>
                  </a:cubicBezTo>
                  <a:cubicBezTo>
                    <a:pt x="6210" y="12631"/>
                    <a:pt x="5934" y="12774"/>
                    <a:pt x="5765" y="13014"/>
                  </a:cubicBezTo>
                  <a:lnTo>
                    <a:pt x="5744" y="13001"/>
                  </a:lnTo>
                  <a:cubicBezTo>
                    <a:pt x="5257" y="12708"/>
                    <a:pt x="4616" y="12316"/>
                    <a:pt x="3977" y="11920"/>
                  </a:cubicBezTo>
                  <a:cubicBezTo>
                    <a:pt x="3338" y="11524"/>
                    <a:pt x="2702" y="11125"/>
                    <a:pt x="2222" y="10818"/>
                  </a:cubicBezTo>
                  <a:cubicBezTo>
                    <a:pt x="2107" y="10745"/>
                    <a:pt x="2004" y="10679"/>
                    <a:pt x="1909" y="10617"/>
                  </a:cubicBezTo>
                  <a:cubicBezTo>
                    <a:pt x="1973" y="10384"/>
                    <a:pt x="1940" y="10135"/>
                    <a:pt x="1820" y="9926"/>
                  </a:cubicBezTo>
                  <a:cubicBezTo>
                    <a:pt x="1736" y="9780"/>
                    <a:pt x="1612" y="9661"/>
                    <a:pt x="1465" y="9581"/>
                  </a:cubicBezTo>
                  <a:cubicBezTo>
                    <a:pt x="1463" y="9515"/>
                    <a:pt x="1462" y="9477"/>
                    <a:pt x="1460" y="9405"/>
                  </a:cubicBezTo>
                  <a:cubicBezTo>
                    <a:pt x="1453" y="8805"/>
                    <a:pt x="1450" y="8013"/>
                    <a:pt x="1450" y="7222"/>
                  </a:cubicBezTo>
                  <a:cubicBezTo>
                    <a:pt x="1450" y="6430"/>
                    <a:pt x="1453" y="5638"/>
                    <a:pt x="1460" y="5038"/>
                  </a:cubicBezTo>
                  <a:cubicBezTo>
                    <a:pt x="1462" y="4966"/>
                    <a:pt x="1463" y="4928"/>
                    <a:pt x="1465" y="4862"/>
                  </a:cubicBezTo>
                  <a:cubicBezTo>
                    <a:pt x="1612" y="4782"/>
                    <a:pt x="1736" y="4663"/>
                    <a:pt x="1820" y="4517"/>
                  </a:cubicBezTo>
                  <a:cubicBezTo>
                    <a:pt x="1940" y="4308"/>
                    <a:pt x="1973" y="4059"/>
                    <a:pt x="1909" y="3825"/>
                  </a:cubicBezTo>
                  <a:cubicBezTo>
                    <a:pt x="2004" y="3765"/>
                    <a:pt x="2107" y="3698"/>
                    <a:pt x="2222" y="3625"/>
                  </a:cubicBezTo>
                  <a:cubicBezTo>
                    <a:pt x="2702" y="3318"/>
                    <a:pt x="3338" y="2918"/>
                    <a:pt x="3977" y="2523"/>
                  </a:cubicBezTo>
                  <a:cubicBezTo>
                    <a:pt x="4616" y="2127"/>
                    <a:pt x="5257" y="1734"/>
                    <a:pt x="5744" y="1441"/>
                  </a:cubicBezTo>
                  <a:cubicBezTo>
                    <a:pt x="5753" y="1436"/>
                    <a:pt x="5756" y="1435"/>
                    <a:pt x="5765" y="1429"/>
                  </a:cubicBezTo>
                  <a:cubicBezTo>
                    <a:pt x="5934" y="1669"/>
                    <a:pt x="6211" y="1812"/>
                    <a:pt x="6504" y="1812"/>
                  </a:cubicBezTo>
                  <a:cubicBezTo>
                    <a:pt x="6799" y="1812"/>
                    <a:pt x="7074" y="1669"/>
                    <a:pt x="7243" y="1429"/>
                  </a:cubicBezTo>
                  <a:close/>
                  <a:moveTo>
                    <a:pt x="6504" y="1"/>
                  </a:moveTo>
                  <a:cubicBezTo>
                    <a:pt x="6003" y="1"/>
                    <a:pt x="5598" y="407"/>
                    <a:pt x="5598" y="906"/>
                  </a:cubicBezTo>
                  <a:cubicBezTo>
                    <a:pt x="5598" y="952"/>
                    <a:pt x="5601" y="998"/>
                    <a:pt x="5609" y="1043"/>
                  </a:cubicBezTo>
                  <a:cubicBezTo>
                    <a:pt x="5590" y="1055"/>
                    <a:pt x="5573" y="1064"/>
                    <a:pt x="5553" y="1076"/>
                  </a:cubicBezTo>
                  <a:cubicBezTo>
                    <a:pt x="5062" y="1370"/>
                    <a:pt x="4422" y="1763"/>
                    <a:pt x="3781" y="2159"/>
                  </a:cubicBezTo>
                  <a:cubicBezTo>
                    <a:pt x="3142" y="2556"/>
                    <a:pt x="2503" y="2956"/>
                    <a:pt x="2021" y="3264"/>
                  </a:cubicBezTo>
                  <a:cubicBezTo>
                    <a:pt x="1908" y="3336"/>
                    <a:pt x="1806" y="3402"/>
                    <a:pt x="1712" y="3463"/>
                  </a:cubicBezTo>
                  <a:cubicBezTo>
                    <a:pt x="1649" y="3391"/>
                    <a:pt x="1572" y="3329"/>
                    <a:pt x="1488" y="3280"/>
                  </a:cubicBezTo>
                  <a:cubicBezTo>
                    <a:pt x="1346" y="3198"/>
                    <a:pt x="1190" y="3159"/>
                    <a:pt x="1037" y="3159"/>
                  </a:cubicBezTo>
                  <a:cubicBezTo>
                    <a:pt x="724" y="3159"/>
                    <a:pt x="419" y="3321"/>
                    <a:pt x="251" y="3611"/>
                  </a:cubicBezTo>
                  <a:cubicBezTo>
                    <a:pt x="1" y="4044"/>
                    <a:pt x="150" y="4598"/>
                    <a:pt x="583" y="4848"/>
                  </a:cubicBezTo>
                  <a:cubicBezTo>
                    <a:pt x="720" y="4928"/>
                    <a:pt x="876" y="4970"/>
                    <a:pt x="1034" y="4970"/>
                  </a:cubicBezTo>
                  <a:cubicBezTo>
                    <a:pt x="1046" y="4970"/>
                    <a:pt x="1059" y="4970"/>
                    <a:pt x="1072" y="4969"/>
                  </a:cubicBezTo>
                  <a:lnTo>
                    <a:pt x="1072" y="4969"/>
                  </a:lnTo>
                  <a:cubicBezTo>
                    <a:pt x="1072" y="4994"/>
                    <a:pt x="1070" y="5006"/>
                    <a:pt x="1070" y="5033"/>
                  </a:cubicBezTo>
                  <a:cubicBezTo>
                    <a:pt x="1063" y="5635"/>
                    <a:pt x="1060" y="6429"/>
                    <a:pt x="1060" y="7222"/>
                  </a:cubicBezTo>
                  <a:cubicBezTo>
                    <a:pt x="1060" y="8015"/>
                    <a:pt x="1063" y="8808"/>
                    <a:pt x="1070" y="9411"/>
                  </a:cubicBezTo>
                  <a:cubicBezTo>
                    <a:pt x="1070" y="9437"/>
                    <a:pt x="1072" y="9449"/>
                    <a:pt x="1072" y="9474"/>
                  </a:cubicBezTo>
                  <a:cubicBezTo>
                    <a:pt x="1061" y="9474"/>
                    <a:pt x="1050" y="9473"/>
                    <a:pt x="1039" y="9473"/>
                  </a:cubicBezTo>
                  <a:cubicBezTo>
                    <a:pt x="880" y="9473"/>
                    <a:pt x="722" y="9515"/>
                    <a:pt x="583" y="9595"/>
                  </a:cubicBezTo>
                  <a:cubicBezTo>
                    <a:pt x="150" y="9845"/>
                    <a:pt x="1" y="10399"/>
                    <a:pt x="251" y="10832"/>
                  </a:cubicBezTo>
                  <a:cubicBezTo>
                    <a:pt x="419" y="11122"/>
                    <a:pt x="724" y="11285"/>
                    <a:pt x="1037" y="11285"/>
                  </a:cubicBezTo>
                  <a:cubicBezTo>
                    <a:pt x="1190" y="11285"/>
                    <a:pt x="1346" y="11246"/>
                    <a:pt x="1488" y="11163"/>
                  </a:cubicBezTo>
                  <a:cubicBezTo>
                    <a:pt x="1572" y="11114"/>
                    <a:pt x="1649" y="11053"/>
                    <a:pt x="1712" y="10980"/>
                  </a:cubicBezTo>
                  <a:cubicBezTo>
                    <a:pt x="1806" y="11041"/>
                    <a:pt x="1908" y="11107"/>
                    <a:pt x="2021" y="11179"/>
                  </a:cubicBezTo>
                  <a:cubicBezTo>
                    <a:pt x="2503" y="11487"/>
                    <a:pt x="3141" y="11888"/>
                    <a:pt x="3781" y="12284"/>
                  </a:cubicBezTo>
                  <a:cubicBezTo>
                    <a:pt x="4420" y="12680"/>
                    <a:pt x="5062" y="13073"/>
                    <a:pt x="5553" y="13368"/>
                  </a:cubicBezTo>
                  <a:cubicBezTo>
                    <a:pt x="5573" y="13381"/>
                    <a:pt x="5590" y="13390"/>
                    <a:pt x="5609" y="13401"/>
                  </a:cubicBezTo>
                  <a:cubicBezTo>
                    <a:pt x="5601" y="13446"/>
                    <a:pt x="5598" y="13491"/>
                    <a:pt x="5598" y="13537"/>
                  </a:cubicBezTo>
                  <a:cubicBezTo>
                    <a:pt x="5598" y="14036"/>
                    <a:pt x="6003" y="14443"/>
                    <a:pt x="6504" y="14443"/>
                  </a:cubicBezTo>
                  <a:cubicBezTo>
                    <a:pt x="7005" y="14443"/>
                    <a:pt x="7410" y="14038"/>
                    <a:pt x="7410" y="13537"/>
                  </a:cubicBezTo>
                  <a:cubicBezTo>
                    <a:pt x="7410" y="13491"/>
                    <a:pt x="7407" y="13446"/>
                    <a:pt x="7399" y="13401"/>
                  </a:cubicBezTo>
                  <a:cubicBezTo>
                    <a:pt x="7420" y="13390"/>
                    <a:pt x="7435" y="13381"/>
                    <a:pt x="7455" y="13369"/>
                  </a:cubicBezTo>
                  <a:cubicBezTo>
                    <a:pt x="7946" y="13075"/>
                    <a:pt x="8586" y="12680"/>
                    <a:pt x="9227" y="12284"/>
                  </a:cubicBezTo>
                  <a:cubicBezTo>
                    <a:pt x="9866" y="11888"/>
                    <a:pt x="10505" y="11487"/>
                    <a:pt x="10988" y="11179"/>
                  </a:cubicBezTo>
                  <a:cubicBezTo>
                    <a:pt x="11100" y="11107"/>
                    <a:pt x="11202" y="11041"/>
                    <a:pt x="11296" y="10980"/>
                  </a:cubicBezTo>
                  <a:cubicBezTo>
                    <a:pt x="11361" y="11053"/>
                    <a:pt x="11436" y="11114"/>
                    <a:pt x="11520" y="11163"/>
                  </a:cubicBezTo>
                  <a:cubicBezTo>
                    <a:pt x="11662" y="11246"/>
                    <a:pt x="11818" y="11285"/>
                    <a:pt x="11972" y="11285"/>
                  </a:cubicBezTo>
                  <a:cubicBezTo>
                    <a:pt x="12285" y="11285"/>
                    <a:pt x="12590" y="11122"/>
                    <a:pt x="12757" y="10832"/>
                  </a:cubicBezTo>
                  <a:cubicBezTo>
                    <a:pt x="13007" y="10399"/>
                    <a:pt x="12858" y="9845"/>
                    <a:pt x="12425" y="9595"/>
                  </a:cubicBezTo>
                  <a:cubicBezTo>
                    <a:pt x="12287" y="9515"/>
                    <a:pt x="12129" y="9473"/>
                    <a:pt x="11969" y="9473"/>
                  </a:cubicBezTo>
                  <a:cubicBezTo>
                    <a:pt x="11958" y="9473"/>
                    <a:pt x="11947" y="9474"/>
                    <a:pt x="11937" y="9474"/>
                  </a:cubicBezTo>
                  <a:cubicBezTo>
                    <a:pt x="11938" y="9449"/>
                    <a:pt x="11938" y="9437"/>
                    <a:pt x="11938" y="9411"/>
                  </a:cubicBezTo>
                  <a:cubicBezTo>
                    <a:pt x="11945" y="8808"/>
                    <a:pt x="11950" y="8015"/>
                    <a:pt x="11950" y="7222"/>
                  </a:cubicBezTo>
                  <a:cubicBezTo>
                    <a:pt x="11950" y="6429"/>
                    <a:pt x="11945" y="5636"/>
                    <a:pt x="11938" y="5033"/>
                  </a:cubicBezTo>
                  <a:cubicBezTo>
                    <a:pt x="11938" y="5008"/>
                    <a:pt x="11938" y="4994"/>
                    <a:pt x="11937" y="4969"/>
                  </a:cubicBezTo>
                  <a:lnTo>
                    <a:pt x="11937" y="4969"/>
                  </a:lnTo>
                  <a:cubicBezTo>
                    <a:pt x="11949" y="4970"/>
                    <a:pt x="11962" y="4970"/>
                    <a:pt x="11975" y="4970"/>
                  </a:cubicBezTo>
                  <a:cubicBezTo>
                    <a:pt x="12134" y="4970"/>
                    <a:pt x="12289" y="4928"/>
                    <a:pt x="12425" y="4848"/>
                  </a:cubicBezTo>
                  <a:cubicBezTo>
                    <a:pt x="12858" y="4598"/>
                    <a:pt x="13007" y="4044"/>
                    <a:pt x="12757" y="3611"/>
                  </a:cubicBezTo>
                  <a:cubicBezTo>
                    <a:pt x="12589" y="3321"/>
                    <a:pt x="12284" y="3159"/>
                    <a:pt x="11972" y="3159"/>
                  </a:cubicBezTo>
                  <a:cubicBezTo>
                    <a:pt x="11818" y="3159"/>
                    <a:pt x="11662" y="3198"/>
                    <a:pt x="11520" y="3280"/>
                  </a:cubicBezTo>
                  <a:cubicBezTo>
                    <a:pt x="11436" y="3329"/>
                    <a:pt x="11361" y="3391"/>
                    <a:pt x="11296" y="3463"/>
                  </a:cubicBezTo>
                  <a:cubicBezTo>
                    <a:pt x="11202" y="3402"/>
                    <a:pt x="11100" y="3336"/>
                    <a:pt x="10987" y="3265"/>
                  </a:cubicBezTo>
                  <a:cubicBezTo>
                    <a:pt x="10505" y="2956"/>
                    <a:pt x="9866" y="2557"/>
                    <a:pt x="9227" y="2159"/>
                  </a:cubicBezTo>
                  <a:cubicBezTo>
                    <a:pt x="8586" y="1763"/>
                    <a:pt x="7946" y="1370"/>
                    <a:pt x="7455" y="1076"/>
                  </a:cubicBezTo>
                  <a:cubicBezTo>
                    <a:pt x="7435" y="1064"/>
                    <a:pt x="7419" y="1055"/>
                    <a:pt x="7399" y="1043"/>
                  </a:cubicBezTo>
                  <a:cubicBezTo>
                    <a:pt x="7407" y="998"/>
                    <a:pt x="7410" y="953"/>
                    <a:pt x="7410" y="908"/>
                  </a:cubicBezTo>
                  <a:cubicBezTo>
                    <a:pt x="7410" y="407"/>
                    <a:pt x="7005" y="1"/>
                    <a:pt x="6504" y="1"/>
                  </a:cubicBezTo>
                  <a:close/>
                </a:path>
              </a:pathLst>
            </a:custGeom>
            <a:solidFill>
              <a:srgbClr val="342776">
                <a:alpha val="1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9"/>
            <p:cNvSpPr/>
            <p:nvPr/>
          </p:nvSpPr>
          <p:spPr>
            <a:xfrm rot="-877113">
              <a:off x="-246686" y="3341360"/>
              <a:ext cx="539374" cy="598876"/>
            </a:xfrm>
            <a:custGeom>
              <a:avLst/>
              <a:gdLst/>
              <a:ahLst/>
              <a:cxnLst/>
              <a:rect l="l" t="t" r="r" b="b"/>
              <a:pathLst>
                <a:path w="13008" h="14443" extrusionOk="0">
                  <a:moveTo>
                    <a:pt x="7243" y="1429"/>
                  </a:moveTo>
                  <a:cubicBezTo>
                    <a:pt x="7252" y="1435"/>
                    <a:pt x="7257" y="1436"/>
                    <a:pt x="7264" y="1441"/>
                  </a:cubicBezTo>
                  <a:cubicBezTo>
                    <a:pt x="7751" y="1734"/>
                    <a:pt x="8393" y="2127"/>
                    <a:pt x="9033" y="2523"/>
                  </a:cubicBezTo>
                  <a:cubicBezTo>
                    <a:pt x="9670" y="2918"/>
                    <a:pt x="10308" y="3318"/>
                    <a:pt x="10788" y="3625"/>
                  </a:cubicBezTo>
                  <a:cubicBezTo>
                    <a:pt x="10901" y="3698"/>
                    <a:pt x="11004" y="3765"/>
                    <a:pt x="11100" y="3825"/>
                  </a:cubicBezTo>
                  <a:cubicBezTo>
                    <a:pt x="11035" y="4059"/>
                    <a:pt x="11068" y="4308"/>
                    <a:pt x="11188" y="4517"/>
                  </a:cubicBezTo>
                  <a:cubicBezTo>
                    <a:pt x="11272" y="4663"/>
                    <a:pt x="11396" y="4782"/>
                    <a:pt x="11545" y="4862"/>
                  </a:cubicBezTo>
                  <a:cubicBezTo>
                    <a:pt x="11545" y="4928"/>
                    <a:pt x="11546" y="4966"/>
                    <a:pt x="11548" y="5038"/>
                  </a:cubicBezTo>
                  <a:cubicBezTo>
                    <a:pt x="11555" y="5638"/>
                    <a:pt x="11558" y="6430"/>
                    <a:pt x="11558" y="7221"/>
                  </a:cubicBezTo>
                  <a:cubicBezTo>
                    <a:pt x="11558" y="8013"/>
                    <a:pt x="11555" y="8805"/>
                    <a:pt x="11548" y="9405"/>
                  </a:cubicBezTo>
                  <a:cubicBezTo>
                    <a:pt x="11546" y="9477"/>
                    <a:pt x="11545" y="9515"/>
                    <a:pt x="11545" y="9581"/>
                  </a:cubicBezTo>
                  <a:cubicBezTo>
                    <a:pt x="11396" y="9661"/>
                    <a:pt x="11272" y="9780"/>
                    <a:pt x="11188" y="9926"/>
                  </a:cubicBezTo>
                  <a:cubicBezTo>
                    <a:pt x="11068" y="10135"/>
                    <a:pt x="11035" y="10384"/>
                    <a:pt x="11099" y="10617"/>
                  </a:cubicBezTo>
                  <a:cubicBezTo>
                    <a:pt x="11004" y="10679"/>
                    <a:pt x="10901" y="10745"/>
                    <a:pt x="10788" y="10818"/>
                  </a:cubicBezTo>
                  <a:cubicBezTo>
                    <a:pt x="10308" y="11125"/>
                    <a:pt x="9670" y="11524"/>
                    <a:pt x="9033" y="11920"/>
                  </a:cubicBezTo>
                  <a:cubicBezTo>
                    <a:pt x="8393" y="12316"/>
                    <a:pt x="7751" y="12708"/>
                    <a:pt x="7264" y="13001"/>
                  </a:cubicBezTo>
                  <a:cubicBezTo>
                    <a:pt x="7257" y="13005"/>
                    <a:pt x="7251" y="13010"/>
                    <a:pt x="7243" y="13014"/>
                  </a:cubicBezTo>
                  <a:cubicBezTo>
                    <a:pt x="7074" y="12774"/>
                    <a:pt x="6799" y="12631"/>
                    <a:pt x="6504" y="12631"/>
                  </a:cubicBezTo>
                  <a:cubicBezTo>
                    <a:pt x="6210" y="12631"/>
                    <a:pt x="5934" y="12774"/>
                    <a:pt x="5765" y="13014"/>
                  </a:cubicBezTo>
                  <a:lnTo>
                    <a:pt x="5744" y="13001"/>
                  </a:lnTo>
                  <a:cubicBezTo>
                    <a:pt x="5257" y="12708"/>
                    <a:pt x="4616" y="12316"/>
                    <a:pt x="3977" y="11920"/>
                  </a:cubicBezTo>
                  <a:cubicBezTo>
                    <a:pt x="3338" y="11524"/>
                    <a:pt x="2702" y="11125"/>
                    <a:pt x="2222" y="10818"/>
                  </a:cubicBezTo>
                  <a:cubicBezTo>
                    <a:pt x="2107" y="10745"/>
                    <a:pt x="2004" y="10679"/>
                    <a:pt x="1909" y="10617"/>
                  </a:cubicBezTo>
                  <a:cubicBezTo>
                    <a:pt x="1973" y="10384"/>
                    <a:pt x="1940" y="10135"/>
                    <a:pt x="1820" y="9926"/>
                  </a:cubicBezTo>
                  <a:cubicBezTo>
                    <a:pt x="1736" y="9780"/>
                    <a:pt x="1612" y="9661"/>
                    <a:pt x="1465" y="9581"/>
                  </a:cubicBezTo>
                  <a:cubicBezTo>
                    <a:pt x="1463" y="9515"/>
                    <a:pt x="1462" y="9477"/>
                    <a:pt x="1460" y="9405"/>
                  </a:cubicBezTo>
                  <a:cubicBezTo>
                    <a:pt x="1453" y="8805"/>
                    <a:pt x="1450" y="8013"/>
                    <a:pt x="1450" y="7222"/>
                  </a:cubicBezTo>
                  <a:cubicBezTo>
                    <a:pt x="1450" y="6430"/>
                    <a:pt x="1453" y="5638"/>
                    <a:pt x="1460" y="5038"/>
                  </a:cubicBezTo>
                  <a:cubicBezTo>
                    <a:pt x="1462" y="4966"/>
                    <a:pt x="1463" y="4928"/>
                    <a:pt x="1465" y="4862"/>
                  </a:cubicBezTo>
                  <a:cubicBezTo>
                    <a:pt x="1612" y="4782"/>
                    <a:pt x="1736" y="4663"/>
                    <a:pt x="1820" y="4517"/>
                  </a:cubicBezTo>
                  <a:cubicBezTo>
                    <a:pt x="1940" y="4308"/>
                    <a:pt x="1973" y="4059"/>
                    <a:pt x="1909" y="3825"/>
                  </a:cubicBezTo>
                  <a:cubicBezTo>
                    <a:pt x="2004" y="3765"/>
                    <a:pt x="2107" y="3698"/>
                    <a:pt x="2222" y="3625"/>
                  </a:cubicBezTo>
                  <a:cubicBezTo>
                    <a:pt x="2702" y="3318"/>
                    <a:pt x="3338" y="2918"/>
                    <a:pt x="3977" y="2523"/>
                  </a:cubicBezTo>
                  <a:cubicBezTo>
                    <a:pt x="4616" y="2127"/>
                    <a:pt x="5257" y="1734"/>
                    <a:pt x="5744" y="1441"/>
                  </a:cubicBezTo>
                  <a:cubicBezTo>
                    <a:pt x="5753" y="1436"/>
                    <a:pt x="5756" y="1435"/>
                    <a:pt x="5765" y="1429"/>
                  </a:cubicBezTo>
                  <a:cubicBezTo>
                    <a:pt x="5934" y="1669"/>
                    <a:pt x="6211" y="1812"/>
                    <a:pt x="6504" y="1812"/>
                  </a:cubicBezTo>
                  <a:cubicBezTo>
                    <a:pt x="6799" y="1812"/>
                    <a:pt x="7074" y="1669"/>
                    <a:pt x="7243" y="1429"/>
                  </a:cubicBezTo>
                  <a:close/>
                  <a:moveTo>
                    <a:pt x="6504" y="1"/>
                  </a:moveTo>
                  <a:cubicBezTo>
                    <a:pt x="6003" y="1"/>
                    <a:pt x="5598" y="407"/>
                    <a:pt x="5598" y="906"/>
                  </a:cubicBezTo>
                  <a:cubicBezTo>
                    <a:pt x="5598" y="952"/>
                    <a:pt x="5601" y="998"/>
                    <a:pt x="5609" y="1043"/>
                  </a:cubicBezTo>
                  <a:cubicBezTo>
                    <a:pt x="5590" y="1055"/>
                    <a:pt x="5573" y="1064"/>
                    <a:pt x="5553" y="1076"/>
                  </a:cubicBezTo>
                  <a:cubicBezTo>
                    <a:pt x="5062" y="1370"/>
                    <a:pt x="4422" y="1763"/>
                    <a:pt x="3781" y="2159"/>
                  </a:cubicBezTo>
                  <a:cubicBezTo>
                    <a:pt x="3142" y="2556"/>
                    <a:pt x="2503" y="2956"/>
                    <a:pt x="2021" y="3264"/>
                  </a:cubicBezTo>
                  <a:cubicBezTo>
                    <a:pt x="1908" y="3336"/>
                    <a:pt x="1806" y="3402"/>
                    <a:pt x="1712" y="3463"/>
                  </a:cubicBezTo>
                  <a:cubicBezTo>
                    <a:pt x="1649" y="3391"/>
                    <a:pt x="1572" y="3329"/>
                    <a:pt x="1488" y="3280"/>
                  </a:cubicBezTo>
                  <a:cubicBezTo>
                    <a:pt x="1346" y="3198"/>
                    <a:pt x="1190" y="3159"/>
                    <a:pt x="1037" y="3159"/>
                  </a:cubicBezTo>
                  <a:cubicBezTo>
                    <a:pt x="724" y="3159"/>
                    <a:pt x="419" y="3321"/>
                    <a:pt x="251" y="3611"/>
                  </a:cubicBezTo>
                  <a:cubicBezTo>
                    <a:pt x="1" y="4044"/>
                    <a:pt x="150" y="4598"/>
                    <a:pt x="583" y="4848"/>
                  </a:cubicBezTo>
                  <a:cubicBezTo>
                    <a:pt x="720" y="4928"/>
                    <a:pt x="876" y="4970"/>
                    <a:pt x="1034" y="4970"/>
                  </a:cubicBezTo>
                  <a:cubicBezTo>
                    <a:pt x="1046" y="4970"/>
                    <a:pt x="1059" y="4970"/>
                    <a:pt x="1072" y="4969"/>
                  </a:cubicBezTo>
                  <a:lnTo>
                    <a:pt x="1072" y="4969"/>
                  </a:lnTo>
                  <a:cubicBezTo>
                    <a:pt x="1072" y="4994"/>
                    <a:pt x="1070" y="5006"/>
                    <a:pt x="1070" y="5033"/>
                  </a:cubicBezTo>
                  <a:cubicBezTo>
                    <a:pt x="1063" y="5635"/>
                    <a:pt x="1060" y="6429"/>
                    <a:pt x="1060" y="7222"/>
                  </a:cubicBezTo>
                  <a:cubicBezTo>
                    <a:pt x="1060" y="8015"/>
                    <a:pt x="1063" y="8808"/>
                    <a:pt x="1070" y="9411"/>
                  </a:cubicBezTo>
                  <a:cubicBezTo>
                    <a:pt x="1070" y="9437"/>
                    <a:pt x="1072" y="9449"/>
                    <a:pt x="1072" y="9474"/>
                  </a:cubicBezTo>
                  <a:cubicBezTo>
                    <a:pt x="1061" y="9474"/>
                    <a:pt x="1050" y="9473"/>
                    <a:pt x="1039" y="9473"/>
                  </a:cubicBezTo>
                  <a:cubicBezTo>
                    <a:pt x="880" y="9473"/>
                    <a:pt x="722" y="9515"/>
                    <a:pt x="583" y="9595"/>
                  </a:cubicBezTo>
                  <a:cubicBezTo>
                    <a:pt x="150" y="9845"/>
                    <a:pt x="1" y="10399"/>
                    <a:pt x="251" y="10832"/>
                  </a:cubicBezTo>
                  <a:cubicBezTo>
                    <a:pt x="419" y="11122"/>
                    <a:pt x="724" y="11285"/>
                    <a:pt x="1037" y="11285"/>
                  </a:cubicBezTo>
                  <a:cubicBezTo>
                    <a:pt x="1190" y="11285"/>
                    <a:pt x="1346" y="11246"/>
                    <a:pt x="1488" y="11163"/>
                  </a:cubicBezTo>
                  <a:cubicBezTo>
                    <a:pt x="1572" y="11114"/>
                    <a:pt x="1649" y="11053"/>
                    <a:pt x="1712" y="10980"/>
                  </a:cubicBezTo>
                  <a:cubicBezTo>
                    <a:pt x="1806" y="11041"/>
                    <a:pt x="1908" y="11107"/>
                    <a:pt x="2021" y="11179"/>
                  </a:cubicBezTo>
                  <a:cubicBezTo>
                    <a:pt x="2503" y="11487"/>
                    <a:pt x="3141" y="11888"/>
                    <a:pt x="3781" y="12284"/>
                  </a:cubicBezTo>
                  <a:cubicBezTo>
                    <a:pt x="4420" y="12680"/>
                    <a:pt x="5062" y="13073"/>
                    <a:pt x="5553" y="13368"/>
                  </a:cubicBezTo>
                  <a:cubicBezTo>
                    <a:pt x="5573" y="13381"/>
                    <a:pt x="5590" y="13390"/>
                    <a:pt x="5609" y="13401"/>
                  </a:cubicBezTo>
                  <a:cubicBezTo>
                    <a:pt x="5601" y="13446"/>
                    <a:pt x="5598" y="13491"/>
                    <a:pt x="5598" y="13537"/>
                  </a:cubicBezTo>
                  <a:cubicBezTo>
                    <a:pt x="5598" y="14036"/>
                    <a:pt x="6003" y="14443"/>
                    <a:pt x="6504" y="14443"/>
                  </a:cubicBezTo>
                  <a:cubicBezTo>
                    <a:pt x="7005" y="14443"/>
                    <a:pt x="7410" y="14038"/>
                    <a:pt x="7410" y="13537"/>
                  </a:cubicBezTo>
                  <a:cubicBezTo>
                    <a:pt x="7410" y="13491"/>
                    <a:pt x="7407" y="13446"/>
                    <a:pt x="7399" y="13401"/>
                  </a:cubicBezTo>
                  <a:cubicBezTo>
                    <a:pt x="7420" y="13390"/>
                    <a:pt x="7435" y="13381"/>
                    <a:pt x="7455" y="13369"/>
                  </a:cubicBezTo>
                  <a:cubicBezTo>
                    <a:pt x="7946" y="13075"/>
                    <a:pt x="8586" y="12680"/>
                    <a:pt x="9227" y="12284"/>
                  </a:cubicBezTo>
                  <a:cubicBezTo>
                    <a:pt x="9866" y="11888"/>
                    <a:pt x="10505" y="11487"/>
                    <a:pt x="10988" y="11179"/>
                  </a:cubicBezTo>
                  <a:cubicBezTo>
                    <a:pt x="11100" y="11107"/>
                    <a:pt x="11202" y="11041"/>
                    <a:pt x="11296" y="10980"/>
                  </a:cubicBezTo>
                  <a:cubicBezTo>
                    <a:pt x="11361" y="11053"/>
                    <a:pt x="11436" y="11114"/>
                    <a:pt x="11520" y="11163"/>
                  </a:cubicBezTo>
                  <a:cubicBezTo>
                    <a:pt x="11662" y="11246"/>
                    <a:pt x="11818" y="11285"/>
                    <a:pt x="11972" y="11285"/>
                  </a:cubicBezTo>
                  <a:cubicBezTo>
                    <a:pt x="12285" y="11285"/>
                    <a:pt x="12590" y="11122"/>
                    <a:pt x="12757" y="10832"/>
                  </a:cubicBezTo>
                  <a:cubicBezTo>
                    <a:pt x="13007" y="10399"/>
                    <a:pt x="12858" y="9845"/>
                    <a:pt x="12425" y="9595"/>
                  </a:cubicBezTo>
                  <a:cubicBezTo>
                    <a:pt x="12287" y="9515"/>
                    <a:pt x="12129" y="9473"/>
                    <a:pt x="11969" y="9473"/>
                  </a:cubicBezTo>
                  <a:cubicBezTo>
                    <a:pt x="11958" y="9473"/>
                    <a:pt x="11947" y="9474"/>
                    <a:pt x="11937" y="9474"/>
                  </a:cubicBezTo>
                  <a:cubicBezTo>
                    <a:pt x="11938" y="9449"/>
                    <a:pt x="11938" y="9437"/>
                    <a:pt x="11938" y="9411"/>
                  </a:cubicBezTo>
                  <a:cubicBezTo>
                    <a:pt x="11945" y="8808"/>
                    <a:pt x="11950" y="8015"/>
                    <a:pt x="11950" y="7222"/>
                  </a:cubicBezTo>
                  <a:cubicBezTo>
                    <a:pt x="11950" y="6429"/>
                    <a:pt x="11945" y="5636"/>
                    <a:pt x="11938" y="5033"/>
                  </a:cubicBezTo>
                  <a:cubicBezTo>
                    <a:pt x="11938" y="5008"/>
                    <a:pt x="11938" y="4994"/>
                    <a:pt x="11937" y="4969"/>
                  </a:cubicBezTo>
                  <a:lnTo>
                    <a:pt x="11937" y="4969"/>
                  </a:lnTo>
                  <a:cubicBezTo>
                    <a:pt x="11949" y="4970"/>
                    <a:pt x="11962" y="4970"/>
                    <a:pt x="11975" y="4970"/>
                  </a:cubicBezTo>
                  <a:cubicBezTo>
                    <a:pt x="12134" y="4970"/>
                    <a:pt x="12289" y="4928"/>
                    <a:pt x="12425" y="4848"/>
                  </a:cubicBezTo>
                  <a:cubicBezTo>
                    <a:pt x="12858" y="4598"/>
                    <a:pt x="13007" y="4044"/>
                    <a:pt x="12757" y="3611"/>
                  </a:cubicBezTo>
                  <a:cubicBezTo>
                    <a:pt x="12589" y="3321"/>
                    <a:pt x="12284" y="3159"/>
                    <a:pt x="11972" y="3159"/>
                  </a:cubicBezTo>
                  <a:cubicBezTo>
                    <a:pt x="11818" y="3159"/>
                    <a:pt x="11662" y="3198"/>
                    <a:pt x="11520" y="3280"/>
                  </a:cubicBezTo>
                  <a:cubicBezTo>
                    <a:pt x="11436" y="3329"/>
                    <a:pt x="11361" y="3391"/>
                    <a:pt x="11296" y="3463"/>
                  </a:cubicBezTo>
                  <a:cubicBezTo>
                    <a:pt x="11202" y="3402"/>
                    <a:pt x="11100" y="3336"/>
                    <a:pt x="10987" y="3265"/>
                  </a:cubicBezTo>
                  <a:cubicBezTo>
                    <a:pt x="10505" y="2956"/>
                    <a:pt x="9866" y="2557"/>
                    <a:pt x="9227" y="2159"/>
                  </a:cubicBezTo>
                  <a:cubicBezTo>
                    <a:pt x="8586" y="1763"/>
                    <a:pt x="7946" y="1370"/>
                    <a:pt x="7455" y="1076"/>
                  </a:cubicBezTo>
                  <a:cubicBezTo>
                    <a:pt x="7435" y="1064"/>
                    <a:pt x="7419" y="1055"/>
                    <a:pt x="7399" y="1043"/>
                  </a:cubicBezTo>
                  <a:cubicBezTo>
                    <a:pt x="7407" y="998"/>
                    <a:pt x="7410" y="953"/>
                    <a:pt x="7410" y="908"/>
                  </a:cubicBezTo>
                  <a:cubicBezTo>
                    <a:pt x="7410" y="407"/>
                    <a:pt x="7005" y="1"/>
                    <a:pt x="6504" y="1"/>
                  </a:cubicBezTo>
                  <a:close/>
                </a:path>
              </a:pathLst>
            </a:custGeom>
            <a:solidFill>
              <a:srgbClr val="342776">
                <a:alpha val="1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9"/>
            <p:cNvSpPr/>
            <p:nvPr/>
          </p:nvSpPr>
          <p:spPr>
            <a:xfrm>
              <a:off x="1314225" y="4896513"/>
              <a:ext cx="359313" cy="398952"/>
            </a:xfrm>
            <a:custGeom>
              <a:avLst/>
              <a:gdLst/>
              <a:ahLst/>
              <a:cxnLst/>
              <a:rect l="l" t="t" r="r" b="b"/>
              <a:pathLst>
                <a:path w="13008" h="14443" extrusionOk="0">
                  <a:moveTo>
                    <a:pt x="7243" y="1429"/>
                  </a:moveTo>
                  <a:cubicBezTo>
                    <a:pt x="7252" y="1435"/>
                    <a:pt x="7257" y="1436"/>
                    <a:pt x="7264" y="1441"/>
                  </a:cubicBezTo>
                  <a:cubicBezTo>
                    <a:pt x="7751" y="1734"/>
                    <a:pt x="8393" y="2127"/>
                    <a:pt x="9033" y="2523"/>
                  </a:cubicBezTo>
                  <a:cubicBezTo>
                    <a:pt x="9670" y="2918"/>
                    <a:pt x="10308" y="3318"/>
                    <a:pt x="10788" y="3625"/>
                  </a:cubicBezTo>
                  <a:cubicBezTo>
                    <a:pt x="10901" y="3698"/>
                    <a:pt x="11004" y="3765"/>
                    <a:pt x="11100" y="3825"/>
                  </a:cubicBezTo>
                  <a:cubicBezTo>
                    <a:pt x="11035" y="4059"/>
                    <a:pt x="11068" y="4308"/>
                    <a:pt x="11188" y="4517"/>
                  </a:cubicBezTo>
                  <a:cubicBezTo>
                    <a:pt x="11272" y="4663"/>
                    <a:pt x="11396" y="4782"/>
                    <a:pt x="11545" y="4862"/>
                  </a:cubicBezTo>
                  <a:cubicBezTo>
                    <a:pt x="11545" y="4928"/>
                    <a:pt x="11546" y="4966"/>
                    <a:pt x="11548" y="5038"/>
                  </a:cubicBezTo>
                  <a:cubicBezTo>
                    <a:pt x="11555" y="5638"/>
                    <a:pt x="11558" y="6430"/>
                    <a:pt x="11558" y="7221"/>
                  </a:cubicBezTo>
                  <a:cubicBezTo>
                    <a:pt x="11558" y="8013"/>
                    <a:pt x="11555" y="8805"/>
                    <a:pt x="11548" y="9405"/>
                  </a:cubicBezTo>
                  <a:cubicBezTo>
                    <a:pt x="11546" y="9477"/>
                    <a:pt x="11545" y="9515"/>
                    <a:pt x="11545" y="9581"/>
                  </a:cubicBezTo>
                  <a:cubicBezTo>
                    <a:pt x="11396" y="9661"/>
                    <a:pt x="11272" y="9780"/>
                    <a:pt x="11188" y="9926"/>
                  </a:cubicBezTo>
                  <a:cubicBezTo>
                    <a:pt x="11068" y="10135"/>
                    <a:pt x="11035" y="10384"/>
                    <a:pt x="11099" y="10617"/>
                  </a:cubicBezTo>
                  <a:cubicBezTo>
                    <a:pt x="11004" y="10679"/>
                    <a:pt x="10901" y="10745"/>
                    <a:pt x="10788" y="10818"/>
                  </a:cubicBezTo>
                  <a:cubicBezTo>
                    <a:pt x="10308" y="11125"/>
                    <a:pt x="9670" y="11524"/>
                    <a:pt x="9033" y="11920"/>
                  </a:cubicBezTo>
                  <a:cubicBezTo>
                    <a:pt x="8393" y="12316"/>
                    <a:pt x="7751" y="12708"/>
                    <a:pt x="7264" y="13001"/>
                  </a:cubicBezTo>
                  <a:cubicBezTo>
                    <a:pt x="7257" y="13005"/>
                    <a:pt x="7251" y="13010"/>
                    <a:pt x="7243" y="13014"/>
                  </a:cubicBezTo>
                  <a:cubicBezTo>
                    <a:pt x="7074" y="12774"/>
                    <a:pt x="6799" y="12631"/>
                    <a:pt x="6504" y="12631"/>
                  </a:cubicBezTo>
                  <a:cubicBezTo>
                    <a:pt x="6210" y="12631"/>
                    <a:pt x="5934" y="12774"/>
                    <a:pt x="5765" y="13014"/>
                  </a:cubicBezTo>
                  <a:lnTo>
                    <a:pt x="5744" y="13001"/>
                  </a:lnTo>
                  <a:cubicBezTo>
                    <a:pt x="5257" y="12708"/>
                    <a:pt x="4616" y="12316"/>
                    <a:pt x="3977" y="11920"/>
                  </a:cubicBezTo>
                  <a:cubicBezTo>
                    <a:pt x="3338" y="11524"/>
                    <a:pt x="2702" y="11125"/>
                    <a:pt x="2222" y="10818"/>
                  </a:cubicBezTo>
                  <a:cubicBezTo>
                    <a:pt x="2107" y="10745"/>
                    <a:pt x="2004" y="10679"/>
                    <a:pt x="1909" y="10617"/>
                  </a:cubicBezTo>
                  <a:cubicBezTo>
                    <a:pt x="1973" y="10384"/>
                    <a:pt x="1940" y="10135"/>
                    <a:pt x="1820" y="9926"/>
                  </a:cubicBezTo>
                  <a:cubicBezTo>
                    <a:pt x="1736" y="9780"/>
                    <a:pt x="1612" y="9661"/>
                    <a:pt x="1465" y="9581"/>
                  </a:cubicBezTo>
                  <a:cubicBezTo>
                    <a:pt x="1463" y="9515"/>
                    <a:pt x="1462" y="9477"/>
                    <a:pt x="1460" y="9405"/>
                  </a:cubicBezTo>
                  <a:cubicBezTo>
                    <a:pt x="1453" y="8805"/>
                    <a:pt x="1450" y="8013"/>
                    <a:pt x="1450" y="7222"/>
                  </a:cubicBezTo>
                  <a:cubicBezTo>
                    <a:pt x="1450" y="6430"/>
                    <a:pt x="1453" y="5638"/>
                    <a:pt x="1460" y="5038"/>
                  </a:cubicBezTo>
                  <a:cubicBezTo>
                    <a:pt x="1462" y="4966"/>
                    <a:pt x="1463" y="4928"/>
                    <a:pt x="1465" y="4862"/>
                  </a:cubicBezTo>
                  <a:cubicBezTo>
                    <a:pt x="1612" y="4782"/>
                    <a:pt x="1736" y="4663"/>
                    <a:pt x="1820" y="4517"/>
                  </a:cubicBezTo>
                  <a:cubicBezTo>
                    <a:pt x="1940" y="4308"/>
                    <a:pt x="1973" y="4059"/>
                    <a:pt x="1909" y="3825"/>
                  </a:cubicBezTo>
                  <a:cubicBezTo>
                    <a:pt x="2004" y="3765"/>
                    <a:pt x="2107" y="3698"/>
                    <a:pt x="2222" y="3625"/>
                  </a:cubicBezTo>
                  <a:cubicBezTo>
                    <a:pt x="2702" y="3318"/>
                    <a:pt x="3338" y="2918"/>
                    <a:pt x="3977" y="2523"/>
                  </a:cubicBezTo>
                  <a:cubicBezTo>
                    <a:pt x="4616" y="2127"/>
                    <a:pt x="5257" y="1734"/>
                    <a:pt x="5744" y="1441"/>
                  </a:cubicBezTo>
                  <a:cubicBezTo>
                    <a:pt x="5753" y="1436"/>
                    <a:pt x="5756" y="1435"/>
                    <a:pt x="5765" y="1429"/>
                  </a:cubicBezTo>
                  <a:cubicBezTo>
                    <a:pt x="5934" y="1669"/>
                    <a:pt x="6211" y="1812"/>
                    <a:pt x="6504" y="1812"/>
                  </a:cubicBezTo>
                  <a:cubicBezTo>
                    <a:pt x="6799" y="1812"/>
                    <a:pt x="7074" y="1669"/>
                    <a:pt x="7243" y="1429"/>
                  </a:cubicBezTo>
                  <a:close/>
                  <a:moveTo>
                    <a:pt x="6504" y="1"/>
                  </a:moveTo>
                  <a:cubicBezTo>
                    <a:pt x="6003" y="1"/>
                    <a:pt x="5598" y="407"/>
                    <a:pt x="5598" y="906"/>
                  </a:cubicBezTo>
                  <a:cubicBezTo>
                    <a:pt x="5598" y="952"/>
                    <a:pt x="5601" y="998"/>
                    <a:pt x="5609" y="1043"/>
                  </a:cubicBezTo>
                  <a:cubicBezTo>
                    <a:pt x="5590" y="1055"/>
                    <a:pt x="5573" y="1064"/>
                    <a:pt x="5553" y="1076"/>
                  </a:cubicBezTo>
                  <a:cubicBezTo>
                    <a:pt x="5062" y="1370"/>
                    <a:pt x="4422" y="1763"/>
                    <a:pt x="3781" y="2159"/>
                  </a:cubicBezTo>
                  <a:cubicBezTo>
                    <a:pt x="3142" y="2556"/>
                    <a:pt x="2503" y="2956"/>
                    <a:pt x="2021" y="3264"/>
                  </a:cubicBezTo>
                  <a:cubicBezTo>
                    <a:pt x="1908" y="3336"/>
                    <a:pt x="1806" y="3402"/>
                    <a:pt x="1712" y="3463"/>
                  </a:cubicBezTo>
                  <a:cubicBezTo>
                    <a:pt x="1649" y="3391"/>
                    <a:pt x="1572" y="3329"/>
                    <a:pt x="1488" y="3280"/>
                  </a:cubicBezTo>
                  <a:cubicBezTo>
                    <a:pt x="1346" y="3198"/>
                    <a:pt x="1190" y="3159"/>
                    <a:pt x="1037" y="3159"/>
                  </a:cubicBezTo>
                  <a:cubicBezTo>
                    <a:pt x="724" y="3159"/>
                    <a:pt x="419" y="3321"/>
                    <a:pt x="251" y="3611"/>
                  </a:cubicBezTo>
                  <a:cubicBezTo>
                    <a:pt x="1" y="4044"/>
                    <a:pt x="150" y="4598"/>
                    <a:pt x="583" y="4848"/>
                  </a:cubicBezTo>
                  <a:cubicBezTo>
                    <a:pt x="720" y="4928"/>
                    <a:pt x="876" y="4970"/>
                    <a:pt x="1034" y="4970"/>
                  </a:cubicBezTo>
                  <a:cubicBezTo>
                    <a:pt x="1046" y="4970"/>
                    <a:pt x="1059" y="4970"/>
                    <a:pt x="1072" y="4969"/>
                  </a:cubicBezTo>
                  <a:lnTo>
                    <a:pt x="1072" y="4969"/>
                  </a:lnTo>
                  <a:cubicBezTo>
                    <a:pt x="1072" y="4994"/>
                    <a:pt x="1070" y="5006"/>
                    <a:pt x="1070" y="5033"/>
                  </a:cubicBezTo>
                  <a:cubicBezTo>
                    <a:pt x="1063" y="5635"/>
                    <a:pt x="1060" y="6429"/>
                    <a:pt x="1060" y="7222"/>
                  </a:cubicBezTo>
                  <a:cubicBezTo>
                    <a:pt x="1060" y="8015"/>
                    <a:pt x="1063" y="8808"/>
                    <a:pt x="1070" y="9411"/>
                  </a:cubicBezTo>
                  <a:cubicBezTo>
                    <a:pt x="1070" y="9437"/>
                    <a:pt x="1072" y="9449"/>
                    <a:pt x="1072" y="9474"/>
                  </a:cubicBezTo>
                  <a:cubicBezTo>
                    <a:pt x="1061" y="9474"/>
                    <a:pt x="1050" y="9473"/>
                    <a:pt x="1039" y="9473"/>
                  </a:cubicBezTo>
                  <a:cubicBezTo>
                    <a:pt x="880" y="9473"/>
                    <a:pt x="722" y="9515"/>
                    <a:pt x="583" y="9595"/>
                  </a:cubicBezTo>
                  <a:cubicBezTo>
                    <a:pt x="150" y="9845"/>
                    <a:pt x="1" y="10399"/>
                    <a:pt x="251" y="10832"/>
                  </a:cubicBezTo>
                  <a:cubicBezTo>
                    <a:pt x="419" y="11122"/>
                    <a:pt x="724" y="11285"/>
                    <a:pt x="1037" y="11285"/>
                  </a:cubicBezTo>
                  <a:cubicBezTo>
                    <a:pt x="1190" y="11285"/>
                    <a:pt x="1346" y="11246"/>
                    <a:pt x="1488" y="11163"/>
                  </a:cubicBezTo>
                  <a:cubicBezTo>
                    <a:pt x="1572" y="11114"/>
                    <a:pt x="1649" y="11053"/>
                    <a:pt x="1712" y="10980"/>
                  </a:cubicBezTo>
                  <a:cubicBezTo>
                    <a:pt x="1806" y="11041"/>
                    <a:pt x="1908" y="11107"/>
                    <a:pt x="2021" y="11179"/>
                  </a:cubicBezTo>
                  <a:cubicBezTo>
                    <a:pt x="2503" y="11487"/>
                    <a:pt x="3141" y="11888"/>
                    <a:pt x="3781" y="12284"/>
                  </a:cubicBezTo>
                  <a:cubicBezTo>
                    <a:pt x="4420" y="12680"/>
                    <a:pt x="5062" y="13073"/>
                    <a:pt x="5553" y="13368"/>
                  </a:cubicBezTo>
                  <a:cubicBezTo>
                    <a:pt x="5573" y="13381"/>
                    <a:pt x="5590" y="13390"/>
                    <a:pt x="5609" y="13401"/>
                  </a:cubicBezTo>
                  <a:cubicBezTo>
                    <a:pt x="5601" y="13446"/>
                    <a:pt x="5598" y="13491"/>
                    <a:pt x="5598" y="13537"/>
                  </a:cubicBezTo>
                  <a:cubicBezTo>
                    <a:pt x="5598" y="14036"/>
                    <a:pt x="6003" y="14443"/>
                    <a:pt x="6504" y="14443"/>
                  </a:cubicBezTo>
                  <a:cubicBezTo>
                    <a:pt x="7005" y="14443"/>
                    <a:pt x="7410" y="14038"/>
                    <a:pt x="7410" y="13537"/>
                  </a:cubicBezTo>
                  <a:cubicBezTo>
                    <a:pt x="7410" y="13491"/>
                    <a:pt x="7407" y="13446"/>
                    <a:pt x="7399" y="13401"/>
                  </a:cubicBezTo>
                  <a:cubicBezTo>
                    <a:pt x="7420" y="13390"/>
                    <a:pt x="7435" y="13381"/>
                    <a:pt x="7455" y="13369"/>
                  </a:cubicBezTo>
                  <a:cubicBezTo>
                    <a:pt x="7946" y="13075"/>
                    <a:pt x="8586" y="12680"/>
                    <a:pt x="9227" y="12284"/>
                  </a:cubicBezTo>
                  <a:cubicBezTo>
                    <a:pt x="9866" y="11888"/>
                    <a:pt x="10505" y="11487"/>
                    <a:pt x="10988" y="11179"/>
                  </a:cubicBezTo>
                  <a:cubicBezTo>
                    <a:pt x="11100" y="11107"/>
                    <a:pt x="11202" y="11041"/>
                    <a:pt x="11296" y="10980"/>
                  </a:cubicBezTo>
                  <a:cubicBezTo>
                    <a:pt x="11361" y="11053"/>
                    <a:pt x="11436" y="11114"/>
                    <a:pt x="11520" y="11163"/>
                  </a:cubicBezTo>
                  <a:cubicBezTo>
                    <a:pt x="11662" y="11246"/>
                    <a:pt x="11818" y="11285"/>
                    <a:pt x="11972" y="11285"/>
                  </a:cubicBezTo>
                  <a:cubicBezTo>
                    <a:pt x="12285" y="11285"/>
                    <a:pt x="12590" y="11122"/>
                    <a:pt x="12757" y="10832"/>
                  </a:cubicBezTo>
                  <a:cubicBezTo>
                    <a:pt x="13007" y="10399"/>
                    <a:pt x="12858" y="9845"/>
                    <a:pt x="12425" y="9595"/>
                  </a:cubicBezTo>
                  <a:cubicBezTo>
                    <a:pt x="12287" y="9515"/>
                    <a:pt x="12129" y="9473"/>
                    <a:pt x="11969" y="9473"/>
                  </a:cubicBezTo>
                  <a:cubicBezTo>
                    <a:pt x="11958" y="9473"/>
                    <a:pt x="11947" y="9474"/>
                    <a:pt x="11937" y="9474"/>
                  </a:cubicBezTo>
                  <a:cubicBezTo>
                    <a:pt x="11938" y="9449"/>
                    <a:pt x="11938" y="9437"/>
                    <a:pt x="11938" y="9411"/>
                  </a:cubicBezTo>
                  <a:cubicBezTo>
                    <a:pt x="11945" y="8808"/>
                    <a:pt x="11950" y="8015"/>
                    <a:pt x="11950" y="7222"/>
                  </a:cubicBezTo>
                  <a:cubicBezTo>
                    <a:pt x="11950" y="6429"/>
                    <a:pt x="11945" y="5636"/>
                    <a:pt x="11938" y="5033"/>
                  </a:cubicBezTo>
                  <a:cubicBezTo>
                    <a:pt x="11938" y="5008"/>
                    <a:pt x="11938" y="4994"/>
                    <a:pt x="11937" y="4969"/>
                  </a:cubicBezTo>
                  <a:lnTo>
                    <a:pt x="11937" y="4969"/>
                  </a:lnTo>
                  <a:cubicBezTo>
                    <a:pt x="11949" y="4970"/>
                    <a:pt x="11962" y="4970"/>
                    <a:pt x="11975" y="4970"/>
                  </a:cubicBezTo>
                  <a:cubicBezTo>
                    <a:pt x="12134" y="4970"/>
                    <a:pt x="12289" y="4928"/>
                    <a:pt x="12425" y="4848"/>
                  </a:cubicBezTo>
                  <a:cubicBezTo>
                    <a:pt x="12858" y="4598"/>
                    <a:pt x="13007" y="4044"/>
                    <a:pt x="12757" y="3611"/>
                  </a:cubicBezTo>
                  <a:cubicBezTo>
                    <a:pt x="12589" y="3321"/>
                    <a:pt x="12284" y="3159"/>
                    <a:pt x="11972" y="3159"/>
                  </a:cubicBezTo>
                  <a:cubicBezTo>
                    <a:pt x="11818" y="3159"/>
                    <a:pt x="11662" y="3198"/>
                    <a:pt x="11520" y="3280"/>
                  </a:cubicBezTo>
                  <a:cubicBezTo>
                    <a:pt x="11436" y="3329"/>
                    <a:pt x="11361" y="3391"/>
                    <a:pt x="11296" y="3463"/>
                  </a:cubicBezTo>
                  <a:cubicBezTo>
                    <a:pt x="11202" y="3402"/>
                    <a:pt x="11100" y="3336"/>
                    <a:pt x="10987" y="3265"/>
                  </a:cubicBezTo>
                  <a:cubicBezTo>
                    <a:pt x="10505" y="2956"/>
                    <a:pt x="9866" y="2557"/>
                    <a:pt x="9227" y="2159"/>
                  </a:cubicBezTo>
                  <a:cubicBezTo>
                    <a:pt x="8586" y="1763"/>
                    <a:pt x="7946" y="1370"/>
                    <a:pt x="7455" y="1076"/>
                  </a:cubicBezTo>
                  <a:cubicBezTo>
                    <a:pt x="7435" y="1064"/>
                    <a:pt x="7419" y="1055"/>
                    <a:pt x="7399" y="1043"/>
                  </a:cubicBezTo>
                  <a:cubicBezTo>
                    <a:pt x="7407" y="998"/>
                    <a:pt x="7410" y="953"/>
                    <a:pt x="7410" y="908"/>
                  </a:cubicBezTo>
                  <a:cubicBezTo>
                    <a:pt x="7410" y="407"/>
                    <a:pt x="7005" y="1"/>
                    <a:pt x="6504" y="1"/>
                  </a:cubicBezTo>
                  <a:close/>
                </a:path>
              </a:pathLst>
            </a:custGeom>
            <a:solidFill>
              <a:srgbClr val="342776">
                <a:alpha val="14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9"/>
            <p:cNvSpPr/>
            <p:nvPr/>
          </p:nvSpPr>
          <p:spPr>
            <a:xfrm rot="3310521">
              <a:off x="8476495" y="4346149"/>
              <a:ext cx="1183851" cy="1314450"/>
            </a:xfrm>
            <a:custGeom>
              <a:avLst/>
              <a:gdLst/>
              <a:ahLst/>
              <a:cxnLst/>
              <a:rect l="l" t="t" r="r" b="b"/>
              <a:pathLst>
                <a:path w="13008" h="14443" extrusionOk="0">
                  <a:moveTo>
                    <a:pt x="7243" y="1429"/>
                  </a:moveTo>
                  <a:cubicBezTo>
                    <a:pt x="7252" y="1435"/>
                    <a:pt x="7257" y="1436"/>
                    <a:pt x="7264" y="1441"/>
                  </a:cubicBezTo>
                  <a:cubicBezTo>
                    <a:pt x="7751" y="1734"/>
                    <a:pt x="8393" y="2127"/>
                    <a:pt x="9033" y="2523"/>
                  </a:cubicBezTo>
                  <a:cubicBezTo>
                    <a:pt x="9670" y="2918"/>
                    <a:pt x="10308" y="3318"/>
                    <a:pt x="10788" y="3625"/>
                  </a:cubicBezTo>
                  <a:cubicBezTo>
                    <a:pt x="10901" y="3698"/>
                    <a:pt x="11004" y="3765"/>
                    <a:pt x="11100" y="3825"/>
                  </a:cubicBezTo>
                  <a:cubicBezTo>
                    <a:pt x="11035" y="4059"/>
                    <a:pt x="11068" y="4308"/>
                    <a:pt x="11188" y="4517"/>
                  </a:cubicBezTo>
                  <a:cubicBezTo>
                    <a:pt x="11272" y="4663"/>
                    <a:pt x="11396" y="4782"/>
                    <a:pt x="11545" y="4862"/>
                  </a:cubicBezTo>
                  <a:cubicBezTo>
                    <a:pt x="11545" y="4928"/>
                    <a:pt x="11546" y="4966"/>
                    <a:pt x="11548" y="5038"/>
                  </a:cubicBezTo>
                  <a:cubicBezTo>
                    <a:pt x="11555" y="5638"/>
                    <a:pt x="11558" y="6430"/>
                    <a:pt x="11558" y="7221"/>
                  </a:cubicBezTo>
                  <a:cubicBezTo>
                    <a:pt x="11558" y="8013"/>
                    <a:pt x="11555" y="8805"/>
                    <a:pt x="11548" y="9405"/>
                  </a:cubicBezTo>
                  <a:cubicBezTo>
                    <a:pt x="11546" y="9477"/>
                    <a:pt x="11545" y="9515"/>
                    <a:pt x="11545" y="9581"/>
                  </a:cubicBezTo>
                  <a:cubicBezTo>
                    <a:pt x="11396" y="9661"/>
                    <a:pt x="11272" y="9780"/>
                    <a:pt x="11188" y="9926"/>
                  </a:cubicBezTo>
                  <a:cubicBezTo>
                    <a:pt x="11068" y="10135"/>
                    <a:pt x="11035" y="10384"/>
                    <a:pt x="11099" y="10617"/>
                  </a:cubicBezTo>
                  <a:cubicBezTo>
                    <a:pt x="11004" y="10679"/>
                    <a:pt x="10901" y="10745"/>
                    <a:pt x="10788" y="10818"/>
                  </a:cubicBezTo>
                  <a:cubicBezTo>
                    <a:pt x="10308" y="11125"/>
                    <a:pt x="9670" y="11524"/>
                    <a:pt x="9033" y="11920"/>
                  </a:cubicBezTo>
                  <a:cubicBezTo>
                    <a:pt x="8393" y="12316"/>
                    <a:pt x="7751" y="12708"/>
                    <a:pt x="7264" y="13001"/>
                  </a:cubicBezTo>
                  <a:cubicBezTo>
                    <a:pt x="7257" y="13005"/>
                    <a:pt x="7251" y="13010"/>
                    <a:pt x="7243" y="13014"/>
                  </a:cubicBezTo>
                  <a:cubicBezTo>
                    <a:pt x="7074" y="12774"/>
                    <a:pt x="6799" y="12631"/>
                    <a:pt x="6504" y="12631"/>
                  </a:cubicBezTo>
                  <a:cubicBezTo>
                    <a:pt x="6210" y="12631"/>
                    <a:pt x="5934" y="12774"/>
                    <a:pt x="5765" y="13014"/>
                  </a:cubicBezTo>
                  <a:lnTo>
                    <a:pt x="5744" y="13001"/>
                  </a:lnTo>
                  <a:cubicBezTo>
                    <a:pt x="5257" y="12708"/>
                    <a:pt x="4616" y="12316"/>
                    <a:pt x="3977" y="11920"/>
                  </a:cubicBezTo>
                  <a:cubicBezTo>
                    <a:pt x="3338" y="11524"/>
                    <a:pt x="2702" y="11125"/>
                    <a:pt x="2222" y="10818"/>
                  </a:cubicBezTo>
                  <a:cubicBezTo>
                    <a:pt x="2107" y="10745"/>
                    <a:pt x="2004" y="10679"/>
                    <a:pt x="1909" y="10617"/>
                  </a:cubicBezTo>
                  <a:cubicBezTo>
                    <a:pt x="1973" y="10384"/>
                    <a:pt x="1940" y="10135"/>
                    <a:pt x="1820" y="9926"/>
                  </a:cubicBezTo>
                  <a:cubicBezTo>
                    <a:pt x="1736" y="9780"/>
                    <a:pt x="1612" y="9661"/>
                    <a:pt x="1465" y="9581"/>
                  </a:cubicBezTo>
                  <a:cubicBezTo>
                    <a:pt x="1463" y="9515"/>
                    <a:pt x="1462" y="9477"/>
                    <a:pt x="1460" y="9405"/>
                  </a:cubicBezTo>
                  <a:cubicBezTo>
                    <a:pt x="1453" y="8805"/>
                    <a:pt x="1450" y="8013"/>
                    <a:pt x="1450" y="7222"/>
                  </a:cubicBezTo>
                  <a:cubicBezTo>
                    <a:pt x="1450" y="6430"/>
                    <a:pt x="1453" y="5638"/>
                    <a:pt x="1460" y="5038"/>
                  </a:cubicBezTo>
                  <a:cubicBezTo>
                    <a:pt x="1462" y="4966"/>
                    <a:pt x="1463" y="4928"/>
                    <a:pt x="1465" y="4862"/>
                  </a:cubicBezTo>
                  <a:cubicBezTo>
                    <a:pt x="1612" y="4782"/>
                    <a:pt x="1736" y="4663"/>
                    <a:pt x="1820" y="4517"/>
                  </a:cubicBezTo>
                  <a:cubicBezTo>
                    <a:pt x="1940" y="4308"/>
                    <a:pt x="1973" y="4059"/>
                    <a:pt x="1909" y="3825"/>
                  </a:cubicBezTo>
                  <a:cubicBezTo>
                    <a:pt x="2004" y="3765"/>
                    <a:pt x="2107" y="3698"/>
                    <a:pt x="2222" y="3625"/>
                  </a:cubicBezTo>
                  <a:cubicBezTo>
                    <a:pt x="2702" y="3318"/>
                    <a:pt x="3338" y="2918"/>
                    <a:pt x="3977" y="2523"/>
                  </a:cubicBezTo>
                  <a:cubicBezTo>
                    <a:pt x="4616" y="2127"/>
                    <a:pt x="5257" y="1734"/>
                    <a:pt x="5744" y="1441"/>
                  </a:cubicBezTo>
                  <a:cubicBezTo>
                    <a:pt x="5753" y="1436"/>
                    <a:pt x="5756" y="1435"/>
                    <a:pt x="5765" y="1429"/>
                  </a:cubicBezTo>
                  <a:cubicBezTo>
                    <a:pt x="5934" y="1669"/>
                    <a:pt x="6211" y="1812"/>
                    <a:pt x="6504" y="1812"/>
                  </a:cubicBezTo>
                  <a:cubicBezTo>
                    <a:pt x="6799" y="1812"/>
                    <a:pt x="7074" y="1669"/>
                    <a:pt x="7243" y="1429"/>
                  </a:cubicBezTo>
                  <a:close/>
                  <a:moveTo>
                    <a:pt x="6504" y="1"/>
                  </a:moveTo>
                  <a:cubicBezTo>
                    <a:pt x="6003" y="1"/>
                    <a:pt x="5598" y="407"/>
                    <a:pt x="5598" y="906"/>
                  </a:cubicBezTo>
                  <a:cubicBezTo>
                    <a:pt x="5598" y="952"/>
                    <a:pt x="5601" y="998"/>
                    <a:pt x="5609" y="1043"/>
                  </a:cubicBezTo>
                  <a:cubicBezTo>
                    <a:pt x="5590" y="1055"/>
                    <a:pt x="5573" y="1064"/>
                    <a:pt x="5553" y="1076"/>
                  </a:cubicBezTo>
                  <a:cubicBezTo>
                    <a:pt x="5062" y="1370"/>
                    <a:pt x="4422" y="1763"/>
                    <a:pt x="3781" y="2159"/>
                  </a:cubicBezTo>
                  <a:cubicBezTo>
                    <a:pt x="3142" y="2556"/>
                    <a:pt x="2503" y="2956"/>
                    <a:pt x="2021" y="3264"/>
                  </a:cubicBezTo>
                  <a:cubicBezTo>
                    <a:pt x="1908" y="3336"/>
                    <a:pt x="1806" y="3402"/>
                    <a:pt x="1712" y="3463"/>
                  </a:cubicBezTo>
                  <a:cubicBezTo>
                    <a:pt x="1649" y="3391"/>
                    <a:pt x="1572" y="3329"/>
                    <a:pt x="1488" y="3280"/>
                  </a:cubicBezTo>
                  <a:cubicBezTo>
                    <a:pt x="1346" y="3198"/>
                    <a:pt x="1190" y="3159"/>
                    <a:pt x="1037" y="3159"/>
                  </a:cubicBezTo>
                  <a:cubicBezTo>
                    <a:pt x="724" y="3159"/>
                    <a:pt x="419" y="3321"/>
                    <a:pt x="251" y="3611"/>
                  </a:cubicBezTo>
                  <a:cubicBezTo>
                    <a:pt x="1" y="4044"/>
                    <a:pt x="150" y="4598"/>
                    <a:pt x="583" y="4848"/>
                  </a:cubicBezTo>
                  <a:cubicBezTo>
                    <a:pt x="720" y="4928"/>
                    <a:pt x="876" y="4970"/>
                    <a:pt x="1034" y="4970"/>
                  </a:cubicBezTo>
                  <a:cubicBezTo>
                    <a:pt x="1046" y="4970"/>
                    <a:pt x="1059" y="4970"/>
                    <a:pt x="1072" y="4969"/>
                  </a:cubicBezTo>
                  <a:lnTo>
                    <a:pt x="1072" y="4969"/>
                  </a:lnTo>
                  <a:cubicBezTo>
                    <a:pt x="1072" y="4994"/>
                    <a:pt x="1070" y="5006"/>
                    <a:pt x="1070" y="5033"/>
                  </a:cubicBezTo>
                  <a:cubicBezTo>
                    <a:pt x="1063" y="5635"/>
                    <a:pt x="1060" y="6429"/>
                    <a:pt x="1060" y="7222"/>
                  </a:cubicBezTo>
                  <a:cubicBezTo>
                    <a:pt x="1060" y="8015"/>
                    <a:pt x="1063" y="8808"/>
                    <a:pt x="1070" y="9411"/>
                  </a:cubicBezTo>
                  <a:cubicBezTo>
                    <a:pt x="1070" y="9437"/>
                    <a:pt x="1072" y="9449"/>
                    <a:pt x="1072" y="9474"/>
                  </a:cubicBezTo>
                  <a:cubicBezTo>
                    <a:pt x="1061" y="9474"/>
                    <a:pt x="1050" y="9473"/>
                    <a:pt x="1039" y="9473"/>
                  </a:cubicBezTo>
                  <a:cubicBezTo>
                    <a:pt x="880" y="9473"/>
                    <a:pt x="722" y="9515"/>
                    <a:pt x="583" y="9595"/>
                  </a:cubicBezTo>
                  <a:cubicBezTo>
                    <a:pt x="150" y="9845"/>
                    <a:pt x="1" y="10399"/>
                    <a:pt x="251" y="10832"/>
                  </a:cubicBezTo>
                  <a:cubicBezTo>
                    <a:pt x="419" y="11122"/>
                    <a:pt x="724" y="11285"/>
                    <a:pt x="1037" y="11285"/>
                  </a:cubicBezTo>
                  <a:cubicBezTo>
                    <a:pt x="1190" y="11285"/>
                    <a:pt x="1346" y="11246"/>
                    <a:pt x="1488" y="11163"/>
                  </a:cubicBezTo>
                  <a:cubicBezTo>
                    <a:pt x="1572" y="11114"/>
                    <a:pt x="1649" y="11053"/>
                    <a:pt x="1712" y="10980"/>
                  </a:cubicBezTo>
                  <a:cubicBezTo>
                    <a:pt x="1806" y="11041"/>
                    <a:pt x="1908" y="11107"/>
                    <a:pt x="2021" y="11179"/>
                  </a:cubicBezTo>
                  <a:cubicBezTo>
                    <a:pt x="2503" y="11487"/>
                    <a:pt x="3141" y="11888"/>
                    <a:pt x="3781" y="12284"/>
                  </a:cubicBezTo>
                  <a:cubicBezTo>
                    <a:pt x="4420" y="12680"/>
                    <a:pt x="5062" y="13073"/>
                    <a:pt x="5553" y="13368"/>
                  </a:cubicBezTo>
                  <a:cubicBezTo>
                    <a:pt x="5573" y="13381"/>
                    <a:pt x="5590" y="13390"/>
                    <a:pt x="5609" y="13401"/>
                  </a:cubicBezTo>
                  <a:cubicBezTo>
                    <a:pt x="5601" y="13446"/>
                    <a:pt x="5598" y="13491"/>
                    <a:pt x="5598" y="13537"/>
                  </a:cubicBezTo>
                  <a:cubicBezTo>
                    <a:pt x="5598" y="14036"/>
                    <a:pt x="6003" y="14443"/>
                    <a:pt x="6504" y="14443"/>
                  </a:cubicBezTo>
                  <a:cubicBezTo>
                    <a:pt x="7005" y="14443"/>
                    <a:pt x="7410" y="14038"/>
                    <a:pt x="7410" y="13537"/>
                  </a:cubicBezTo>
                  <a:cubicBezTo>
                    <a:pt x="7410" y="13491"/>
                    <a:pt x="7407" y="13446"/>
                    <a:pt x="7399" y="13401"/>
                  </a:cubicBezTo>
                  <a:cubicBezTo>
                    <a:pt x="7420" y="13390"/>
                    <a:pt x="7435" y="13381"/>
                    <a:pt x="7455" y="13369"/>
                  </a:cubicBezTo>
                  <a:cubicBezTo>
                    <a:pt x="7946" y="13075"/>
                    <a:pt x="8586" y="12680"/>
                    <a:pt x="9227" y="12284"/>
                  </a:cubicBezTo>
                  <a:cubicBezTo>
                    <a:pt x="9866" y="11888"/>
                    <a:pt x="10505" y="11487"/>
                    <a:pt x="10988" y="11179"/>
                  </a:cubicBezTo>
                  <a:cubicBezTo>
                    <a:pt x="11100" y="11107"/>
                    <a:pt x="11202" y="11041"/>
                    <a:pt x="11296" y="10980"/>
                  </a:cubicBezTo>
                  <a:cubicBezTo>
                    <a:pt x="11361" y="11053"/>
                    <a:pt x="11436" y="11114"/>
                    <a:pt x="11520" y="11163"/>
                  </a:cubicBezTo>
                  <a:cubicBezTo>
                    <a:pt x="11662" y="11246"/>
                    <a:pt x="11818" y="11285"/>
                    <a:pt x="11972" y="11285"/>
                  </a:cubicBezTo>
                  <a:cubicBezTo>
                    <a:pt x="12285" y="11285"/>
                    <a:pt x="12590" y="11122"/>
                    <a:pt x="12757" y="10832"/>
                  </a:cubicBezTo>
                  <a:cubicBezTo>
                    <a:pt x="13007" y="10399"/>
                    <a:pt x="12858" y="9845"/>
                    <a:pt x="12425" y="9595"/>
                  </a:cubicBezTo>
                  <a:cubicBezTo>
                    <a:pt x="12287" y="9515"/>
                    <a:pt x="12129" y="9473"/>
                    <a:pt x="11969" y="9473"/>
                  </a:cubicBezTo>
                  <a:cubicBezTo>
                    <a:pt x="11958" y="9473"/>
                    <a:pt x="11947" y="9474"/>
                    <a:pt x="11937" y="9474"/>
                  </a:cubicBezTo>
                  <a:cubicBezTo>
                    <a:pt x="11938" y="9449"/>
                    <a:pt x="11938" y="9437"/>
                    <a:pt x="11938" y="9411"/>
                  </a:cubicBezTo>
                  <a:cubicBezTo>
                    <a:pt x="11945" y="8808"/>
                    <a:pt x="11950" y="8015"/>
                    <a:pt x="11950" y="7222"/>
                  </a:cubicBezTo>
                  <a:cubicBezTo>
                    <a:pt x="11950" y="6429"/>
                    <a:pt x="11945" y="5636"/>
                    <a:pt x="11938" y="5033"/>
                  </a:cubicBezTo>
                  <a:cubicBezTo>
                    <a:pt x="11938" y="5008"/>
                    <a:pt x="11938" y="4994"/>
                    <a:pt x="11937" y="4969"/>
                  </a:cubicBezTo>
                  <a:lnTo>
                    <a:pt x="11937" y="4969"/>
                  </a:lnTo>
                  <a:cubicBezTo>
                    <a:pt x="11949" y="4970"/>
                    <a:pt x="11962" y="4970"/>
                    <a:pt x="11975" y="4970"/>
                  </a:cubicBezTo>
                  <a:cubicBezTo>
                    <a:pt x="12134" y="4970"/>
                    <a:pt x="12289" y="4928"/>
                    <a:pt x="12425" y="4848"/>
                  </a:cubicBezTo>
                  <a:cubicBezTo>
                    <a:pt x="12858" y="4598"/>
                    <a:pt x="13007" y="4044"/>
                    <a:pt x="12757" y="3611"/>
                  </a:cubicBezTo>
                  <a:cubicBezTo>
                    <a:pt x="12589" y="3321"/>
                    <a:pt x="12284" y="3159"/>
                    <a:pt x="11972" y="3159"/>
                  </a:cubicBezTo>
                  <a:cubicBezTo>
                    <a:pt x="11818" y="3159"/>
                    <a:pt x="11662" y="3198"/>
                    <a:pt x="11520" y="3280"/>
                  </a:cubicBezTo>
                  <a:cubicBezTo>
                    <a:pt x="11436" y="3329"/>
                    <a:pt x="11361" y="3391"/>
                    <a:pt x="11296" y="3463"/>
                  </a:cubicBezTo>
                  <a:cubicBezTo>
                    <a:pt x="11202" y="3402"/>
                    <a:pt x="11100" y="3336"/>
                    <a:pt x="10987" y="3265"/>
                  </a:cubicBezTo>
                  <a:cubicBezTo>
                    <a:pt x="10505" y="2956"/>
                    <a:pt x="9866" y="2557"/>
                    <a:pt x="9227" y="2159"/>
                  </a:cubicBezTo>
                  <a:cubicBezTo>
                    <a:pt x="8586" y="1763"/>
                    <a:pt x="7946" y="1370"/>
                    <a:pt x="7455" y="1076"/>
                  </a:cubicBezTo>
                  <a:cubicBezTo>
                    <a:pt x="7435" y="1064"/>
                    <a:pt x="7419" y="1055"/>
                    <a:pt x="7399" y="1043"/>
                  </a:cubicBezTo>
                  <a:cubicBezTo>
                    <a:pt x="7407" y="998"/>
                    <a:pt x="7410" y="953"/>
                    <a:pt x="7410" y="908"/>
                  </a:cubicBezTo>
                  <a:cubicBezTo>
                    <a:pt x="7410" y="407"/>
                    <a:pt x="7005" y="1"/>
                    <a:pt x="6504" y="1"/>
                  </a:cubicBezTo>
                  <a:close/>
                </a:path>
              </a:pathLst>
            </a:custGeom>
            <a:solidFill>
              <a:srgbClr val="342776">
                <a:alpha val="14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7" name="Google Shape;1177;p29"/>
            <p:cNvGrpSpPr/>
            <p:nvPr/>
          </p:nvGrpSpPr>
          <p:grpSpPr>
            <a:xfrm>
              <a:off x="8264527" y="48632"/>
              <a:ext cx="792593" cy="792593"/>
              <a:chOff x="2" y="143207"/>
              <a:chExt cx="792593" cy="792593"/>
            </a:xfrm>
          </p:grpSpPr>
          <p:sp>
            <p:nvSpPr>
              <p:cNvPr id="1178" name="Google Shape;1178;p29"/>
              <p:cNvSpPr/>
              <p:nvPr/>
            </p:nvSpPr>
            <p:spPr>
              <a:xfrm rot="-933675">
                <a:off x="74528" y="217733"/>
                <a:ext cx="643541" cy="643541"/>
              </a:xfrm>
              <a:custGeom>
                <a:avLst/>
                <a:gdLst/>
                <a:ahLst/>
                <a:cxnLst/>
                <a:rect l="l" t="t" r="r" b="b"/>
                <a:pathLst>
                  <a:path w="16403" h="16403" extrusionOk="0">
                    <a:moveTo>
                      <a:pt x="16401" y="8000"/>
                    </a:moveTo>
                    <a:cubicBezTo>
                      <a:pt x="16400" y="7973"/>
                      <a:pt x="16398" y="7947"/>
                      <a:pt x="16398" y="7922"/>
                    </a:cubicBezTo>
                    <a:cubicBezTo>
                      <a:pt x="16397" y="7882"/>
                      <a:pt x="16395" y="7843"/>
                      <a:pt x="16394" y="7805"/>
                    </a:cubicBezTo>
                    <a:cubicBezTo>
                      <a:pt x="16391" y="7762"/>
                      <a:pt x="16388" y="7720"/>
                      <a:pt x="16387" y="7679"/>
                    </a:cubicBezTo>
                    <a:cubicBezTo>
                      <a:pt x="16385" y="7658"/>
                      <a:pt x="16384" y="7636"/>
                      <a:pt x="16382" y="7615"/>
                    </a:cubicBezTo>
                    <a:cubicBezTo>
                      <a:pt x="16378" y="7561"/>
                      <a:pt x="16373" y="7508"/>
                      <a:pt x="16369" y="7455"/>
                    </a:cubicBezTo>
                    <a:cubicBezTo>
                      <a:pt x="16367" y="7447"/>
                      <a:pt x="16367" y="7440"/>
                      <a:pt x="16367" y="7431"/>
                    </a:cubicBezTo>
                    <a:cubicBezTo>
                      <a:pt x="15979" y="3264"/>
                      <a:pt x="12471" y="0"/>
                      <a:pt x="8202" y="0"/>
                    </a:cubicBezTo>
                    <a:cubicBezTo>
                      <a:pt x="3931" y="0"/>
                      <a:pt x="422" y="3267"/>
                      <a:pt x="36" y="7437"/>
                    </a:cubicBezTo>
                    <a:cubicBezTo>
                      <a:pt x="36" y="7439"/>
                      <a:pt x="36" y="7440"/>
                      <a:pt x="36" y="7441"/>
                    </a:cubicBezTo>
                    <a:cubicBezTo>
                      <a:pt x="30" y="7500"/>
                      <a:pt x="26" y="7561"/>
                      <a:pt x="21" y="7621"/>
                    </a:cubicBezTo>
                    <a:cubicBezTo>
                      <a:pt x="21" y="7633"/>
                      <a:pt x="20" y="7645"/>
                      <a:pt x="20" y="7656"/>
                    </a:cubicBezTo>
                    <a:cubicBezTo>
                      <a:pt x="15" y="7708"/>
                      <a:pt x="12" y="7760"/>
                      <a:pt x="11" y="7811"/>
                    </a:cubicBezTo>
                    <a:cubicBezTo>
                      <a:pt x="10" y="7835"/>
                      <a:pt x="8" y="7858"/>
                      <a:pt x="8" y="7882"/>
                    </a:cubicBezTo>
                    <a:cubicBezTo>
                      <a:pt x="7" y="7923"/>
                      <a:pt x="4" y="7964"/>
                      <a:pt x="4" y="8005"/>
                    </a:cubicBezTo>
                    <a:cubicBezTo>
                      <a:pt x="2" y="8048"/>
                      <a:pt x="2" y="8091"/>
                      <a:pt x="2" y="8132"/>
                    </a:cubicBezTo>
                    <a:cubicBezTo>
                      <a:pt x="1" y="8156"/>
                      <a:pt x="1" y="8179"/>
                      <a:pt x="1" y="8201"/>
                    </a:cubicBezTo>
                    <a:cubicBezTo>
                      <a:pt x="1" y="12731"/>
                      <a:pt x="3672" y="16402"/>
                      <a:pt x="8202" y="16402"/>
                    </a:cubicBezTo>
                    <a:cubicBezTo>
                      <a:pt x="12732" y="16402"/>
                      <a:pt x="16403" y="12731"/>
                      <a:pt x="16403" y="8201"/>
                    </a:cubicBezTo>
                    <a:cubicBezTo>
                      <a:pt x="16403" y="8134"/>
                      <a:pt x="16403" y="8067"/>
                      <a:pt x="16401" y="8000"/>
                    </a:cubicBezTo>
                    <a:close/>
                  </a:path>
                </a:pathLst>
              </a:custGeom>
              <a:solidFill>
                <a:srgbClr val="B3F3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29"/>
              <p:cNvSpPr/>
              <p:nvPr/>
            </p:nvSpPr>
            <p:spPr>
              <a:xfrm rot="-933675">
                <a:off x="74528" y="217733"/>
                <a:ext cx="643541" cy="643541"/>
              </a:xfrm>
              <a:custGeom>
                <a:avLst/>
                <a:gdLst/>
                <a:ahLst/>
                <a:cxnLst/>
                <a:rect l="l" t="t" r="r" b="b"/>
                <a:pathLst>
                  <a:path w="16403" h="16403" extrusionOk="0">
                    <a:moveTo>
                      <a:pt x="8202" y="0"/>
                    </a:moveTo>
                    <a:cubicBezTo>
                      <a:pt x="3672" y="0"/>
                      <a:pt x="1" y="3672"/>
                      <a:pt x="1" y="8201"/>
                    </a:cubicBezTo>
                    <a:cubicBezTo>
                      <a:pt x="1" y="12731"/>
                      <a:pt x="3673" y="16402"/>
                      <a:pt x="8202" y="16402"/>
                    </a:cubicBezTo>
                    <a:cubicBezTo>
                      <a:pt x="12732" y="16402"/>
                      <a:pt x="16403" y="12731"/>
                      <a:pt x="16403" y="8201"/>
                    </a:cubicBezTo>
                    <a:cubicBezTo>
                      <a:pt x="16403" y="3672"/>
                      <a:pt x="12732" y="0"/>
                      <a:pt x="82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29"/>
              <p:cNvSpPr/>
              <p:nvPr/>
            </p:nvSpPr>
            <p:spPr>
              <a:xfrm rot="-933675">
                <a:off x="101979" y="418657"/>
                <a:ext cx="643541" cy="438862"/>
              </a:xfrm>
              <a:custGeom>
                <a:avLst/>
                <a:gdLst/>
                <a:ahLst/>
                <a:cxnLst/>
                <a:rect l="l" t="t" r="r" b="b"/>
                <a:pathLst>
                  <a:path w="16403" h="11186" extrusionOk="0">
                    <a:moveTo>
                      <a:pt x="563" y="1"/>
                    </a:moveTo>
                    <a:cubicBezTo>
                      <a:pt x="192" y="952"/>
                      <a:pt x="1" y="1964"/>
                      <a:pt x="1" y="2984"/>
                    </a:cubicBezTo>
                    <a:cubicBezTo>
                      <a:pt x="1" y="7514"/>
                      <a:pt x="3673" y="11185"/>
                      <a:pt x="8202" y="11185"/>
                    </a:cubicBezTo>
                    <a:cubicBezTo>
                      <a:pt x="12732" y="11185"/>
                      <a:pt x="16403" y="7514"/>
                      <a:pt x="16403" y="2984"/>
                    </a:cubicBezTo>
                    <a:cubicBezTo>
                      <a:pt x="16403" y="1964"/>
                      <a:pt x="16213" y="952"/>
                      <a:pt x="15840" y="1"/>
                    </a:cubicBezTo>
                    <a:cubicBezTo>
                      <a:pt x="14612" y="3146"/>
                      <a:pt x="11580" y="5217"/>
                      <a:pt x="8202" y="5217"/>
                    </a:cubicBezTo>
                    <a:cubicBezTo>
                      <a:pt x="4825" y="5217"/>
                      <a:pt x="1793" y="3146"/>
                      <a:pt x="563" y="1"/>
                    </a:cubicBezTo>
                    <a:close/>
                  </a:path>
                </a:pathLst>
              </a:custGeom>
              <a:solidFill>
                <a:srgbClr val="9BD4FF">
                  <a:alpha val="77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29"/>
              <p:cNvSpPr/>
              <p:nvPr/>
            </p:nvSpPr>
            <p:spPr>
              <a:xfrm rot="-933675">
                <a:off x="152136" y="275176"/>
                <a:ext cx="234496" cy="236105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6018" extrusionOk="0">
                    <a:moveTo>
                      <a:pt x="917" y="1569"/>
                    </a:moveTo>
                    <a:cubicBezTo>
                      <a:pt x="347" y="2193"/>
                      <a:pt x="1" y="3223"/>
                      <a:pt x="171" y="4149"/>
                    </a:cubicBezTo>
                    <a:cubicBezTo>
                      <a:pt x="518" y="6018"/>
                      <a:pt x="2154" y="4604"/>
                      <a:pt x="2884" y="4178"/>
                    </a:cubicBezTo>
                    <a:cubicBezTo>
                      <a:pt x="3647" y="3735"/>
                      <a:pt x="5977" y="3161"/>
                      <a:pt x="5853" y="2043"/>
                    </a:cubicBezTo>
                    <a:cubicBezTo>
                      <a:pt x="5617" y="1"/>
                      <a:pt x="2511" y="7"/>
                      <a:pt x="917" y="1569"/>
                    </a:cubicBezTo>
                    <a:close/>
                  </a:path>
                </a:pathLst>
              </a:custGeom>
              <a:solidFill>
                <a:srgbClr val="FFFFFF">
                  <a:alpha val="776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82" name="Google Shape;1182;p29"/>
            <p:cNvSpPr/>
            <p:nvPr/>
          </p:nvSpPr>
          <p:spPr>
            <a:xfrm>
              <a:off x="8120075" y="156950"/>
              <a:ext cx="70800" cy="70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9"/>
            <p:cNvSpPr/>
            <p:nvPr/>
          </p:nvSpPr>
          <p:spPr>
            <a:xfrm>
              <a:off x="8800675" y="1051425"/>
              <a:ext cx="70800" cy="70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9"/>
            <p:cNvSpPr/>
            <p:nvPr/>
          </p:nvSpPr>
          <p:spPr>
            <a:xfrm rot="1142601">
              <a:off x="8581668" y="1380115"/>
              <a:ext cx="359303" cy="398940"/>
            </a:xfrm>
            <a:custGeom>
              <a:avLst/>
              <a:gdLst/>
              <a:ahLst/>
              <a:cxnLst/>
              <a:rect l="l" t="t" r="r" b="b"/>
              <a:pathLst>
                <a:path w="13008" h="14443" extrusionOk="0">
                  <a:moveTo>
                    <a:pt x="7243" y="1429"/>
                  </a:moveTo>
                  <a:cubicBezTo>
                    <a:pt x="7252" y="1435"/>
                    <a:pt x="7257" y="1436"/>
                    <a:pt x="7264" y="1441"/>
                  </a:cubicBezTo>
                  <a:cubicBezTo>
                    <a:pt x="7751" y="1734"/>
                    <a:pt x="8393" y="2127"/>
                    <a:pt x="9033" y="2523"/>
                  </a:cubicBezTo>
                  <a:cubicBezTo>
                    <a:pt x="9670" y="2918"/>
                    <a:pt x="10308" y="3318"/>
                    <a:pt x="10788" y="3625"/>
                  </a:cubicBezTo>
                  <a:cubicBezTo>
                    <a:pt x="10901" y="3698"/>
                    <a:pt x="11004" y="3765"/>
                    <a:pt x="11100" y="3825"/>
                  </a:cubicBezTo>
                  <a:cubicBezTo>
                    <a:pt x="11035" y="4059"/>
                    <a:pt x="11068" y="4308"/>
                    <a:pt x="11188" y="4517"/>
                  </a:cubicBezTo>
                  <a:cubicBezTo>
                    <a:pt x="11272" y="4663"/>
                    <a:pt x="11396" y="4782"/>
                    <a:pt x="11545" y="4862"/>
                  </a:cubicBezTo>
                  <a:cubicBezTo>
                    <a:pt x="11545" y="4928"/>
                    <a:pt x="11546" y="4966"/>
                    <a:pt x="11548" y="5038"/>
                  </a:cubicBezTo>
                  <a:cubicBezTo>
                    <a:pt x="11555" y="5638"/>
                    <a:pt x="11558" y="6430"/>
                    <a:pt x="11558" y="7221"/>
                  </a:cubicBezTo>
                  <a:cubicBezTo>
                    <a:pt x="11558" y="8013"/>
                    <a:pt x="11555" y="8805"/>
                    <a:pt x="11548" y="9405"/>
                  </a:cubicBezTo>
                  <a:cubicBezTo>
                    <a:pt x="11546" y="9477"/>
                    <a:pt x="11545" y="9515"/>
                    <a:pt x="11545" y="9581"/>
                  </a:cubicBezTo>
                  <a:cubicBezTo>
                    <a:pt x="11396" y="9661"/>
                    <a:pt x="11272" y="9780"/>
                    <a:pt x="11188" y="9926"/>
                  </a:cubicBezTo>
                  <a:cubicBezTo>
                    <a:pt x="11068" y="10135"/>
                    <a:pt x="11035" y="10384"/>
                    <a:pt x="11099" y="10617"/>
                  </a:cubicBezTo>
                  <a:cubicBezTo>
                    <a:pt x="11004" y="10679"/>
                    <a:pt x="10901" y="10745"/>
                    <a:pt x="10788" y="10818"/>
                  </a:cubicBezTo>
                  <a:cubicBezTo>
                    <a:pt x="10308" y="11125"/>
                    <a:pt x="9670" y="11524"/>
                    <a:pt x="9033" y="11920"/>
                  </a:cubicBezTo>
                  <a:cubicBezTo>
                    <a:pt x="8393" y="12316"/>
                    <a:pt x="7751" y="12708"/>
                    <a:pt x="7264" y="13001"/>
                  </a:cubicBezTo>
                  <a:cubicBezTo>
                    <a:pt x="7257" y="13005"/>
                    <a:pt x="7251" y="13010"/>
                    <a:pt x="7243" y="13014"/>
                  </a:cubicBezTo>
                  <a:cubicBezTo>
                    <a:pt x="7074" y="12774"/>
                    <a:pt x="6799" y="12631"/>
                    <a:pt x="6504" y="12631"/>
                  </a:cubicBezTo>
                  <a:cubicBezTo>
                    <a:pt x="6210" y="12631"/>
                    <a:pt x="5934" y="12774"/>
                    <a:pt x="5765" y="13014"/>
                  </a:cubicBezTo>
                  <a:lnTo>
                    <a:pt x="5744" y="13001"/>
                  </a:lnTo>
                  <a:cubicBezTo>
                    <a:pt x="5257" y="12708"/>
                    <a:pt x="4616" y="12316"/>
                    <a:pt x="3977" y="11920"/>
                  </a:cubicBezTo>
                  <a:cubicBezTo>
                    <a:pt x="3338" y="11524"/>
                    <a:pt x="2702" y="11125"/>
                    <a:pt x="2222" y="10818"/>
                  </a:cubicBezTo>
                  <a:cubicBezTo>
                    <a:pt x="2107" y="10745"/>
                    <a:pt x="2004" y="10679"/>
                    <a:pt x="1909" y="10617"/>
                  </a:cubicBezTo>
                  <a:cubicBezTo>
                    <a:pt x="1973" y="10384"/>
                    <a:pt x="1940" y="10135"/>
                    <a:pt x="1820" y="9926"/>
                  </a:cubicBezTo>
                  <a:cubicBezTo>
                    <a:pt x="1736" y="9780"/>
                    <a:pt x="1612" y="9661"/>
                    <a:pt x="1465" y="9581"/>
                  </a:cubicBezTo>
                  <a:cubicBezTo>
                    <a:pt x="1463" y="9515"/>
                    <a:pt x="1462" y="9477"/>
                    <a:pt x="1460" y="9405"/>
                  </a:cubicBezTo>
                  <a:cubicBezTo>
                    <a:pt x="1453" y="8805"/>
                    <a:pt x="1450" y="8013"/>
                    <a:pt x="1450" y="7222"/>
                  </a:cubicBezTo>
                  <a:cubicBezTo>
                    <a:pt x="1450" y="6430"/>
                    <a:pt x="1453" y="5638"/>
                    <a:pt x="1460" y="5038"/>
                  </a:cubicBezTo>
                  <a:cubicBezTo>
                    <a:pt x="1462" y="4966"/>
                    <a:pt x="1463" y="4928"/>
                    <a:pt x="1465" y="4862"/>
                  </a:cubicBezTo>
                  <a:cubicBezTo>
                    <a:pt x="1612" y="4782"/>
                    <a:pt x="1736" y="4663"/>
                    <a:pt x="1820" y="4517"/>
                  </a:cubicBezTo>
                  <a:cubicBezTo>
                    <a:pt x="1940" y="4308"/>
                    <a:pt x="1973" y="4059"/>
                    <a:pt x="1909" y="3825"/>
                  </a:cubicBezTo>
                  <a:cubicBezTo>
                    <a:pt x="2004" y="3765"/>
                    <a:pt x="2107" y="3698"/>
                    <a:pt x="2222" y="3625"/>
                  </a:cubicBezTo>
                  <a:cubicBezTo>
                    <a:pt x="2702" y="3318"/>
                    <a:pt x="3338" y="2918"/>
                    <a:pt x="3977" y="2523"/>
                  </a:cubicBezTo>
                  <a:cubicBezTo>
                    <a:pt x="4616" y="2127"/>
                    <a:pt x="5257" y="1734"/>
                    <a:pt x="5744" y="1441"/>
                  </a:cubicBezTo>
                  <a:cubicBezTo>
                    <a:pt x="5753" y="1436"/>
                    <a:pt x="5756" y="1435"/>
                    <a:pt x="5765" y="1429"/>
                  </a:cubicBezTo>
                  <a:cubicBezTo>
                    <a:pt x="5934" y="1669"/>
                    <a:pt x="6211" y="1812"/>
                    <a:pt x="6504" y="1812"/>
                  </a:cubicBezTo>
                  <a:cubicBezTo>
                    <a:pt x="6799" y="1812"/>
                    <a:pt x="7074" y="1669"/>
                    <a:pt x="7243" y="1429"/>
                  </a:cubicBezTo>
                  <a:close/>
                  <a:moveTo>
                    <a:pt x="6504" y="1"/>
                  </a:moveTo>
                  <a:cubicBezTo>
                    <a:pt x="6003" y="1"/>
                    <a:pt x="5598" y="407"/>
                    <a:pt x="5598" y="906"/>
                  </a:cubicBezTo>
                  <a:cubicBezTo>
                    <a:pt x="5598" y="952"/>
                    <a:pt x="5601" y="998"/>
                    <a:pt x="5609" y="1043"/>
                  </a:cubicBezTo>
                  <a:cubicBezTo>
                    <a:pt x="5590" y="1055"/>
                    <a:pt x="5573" y="1064"/>
                    <a:pt x="5553" y="1076"/>
                  </a:cubicBezTo>
                  <a:cubicBezTo>
                    <a:pt x="5062" y="1370"/>
                    <a:pt x="4422" y="1763"/>
                    <a:pt x="3781" y="2159"/>
                  </a:cubicBezTo>
                  <a:cubicBezTo>
                    <a:pt x="3142" y="2556"/>
                    <a:pt x="2503" y="2956"/>
                    <a:pt x="2021" y="3264"/>
                  </a:cubicBezTo>
                  <a:cubicBezTo>
                    <a:pt x="1908" y="3336"/>
                    <a:pt x="1806" y="3402"/>
                    <a:pt x="1712" y="3463"/>
                  </a:cubicBezTo>
                  <a:cubicBezTo>
                    <a:pt x="1649" y="3391"/>
                    <a:pt x="1572" y="3329"/>
                    <a:pt x="1488" y="3280"/>
                  </a:cubicBezTo>
                  <a:cubicBezTo>
                    <a:pt x="1346" y="3198"/>
                    <a:pt x="1190" y="3159"/>
                    <a:pt x="1037" y="3159"/>
                  </a:cubicBezTo>
                  <a:cubicBezTo>
                    <a:pt x="724" y="3159"/>
                    <a:pt x="419" y="3321"/>
                    <a:pt x="251" y="3611"/>
                  </a:cubicBezTo>
                  <a:cubicBezTo>
                    <a:pt x="1" y="4044"/>
                    <a:pt x="150" y="4598"/>
                    <a:pt x="583" y="4848"/>
                  </a:cubicBezTo>
                  <a:cubicBezTo>
                    <a:pt x="720" y="4928"/>
                    <a:pt x="876" y="4970"/>
                    <a:pt x="1034" y="4970"/>
                  </a:cubicBezTo>
                  <a:cubicBezTo>
                    <a:pt x="1046" y="4970"/>
                    <a:pt x="1059" y="4970"/>
                    <a:pt x="1072" y="4969"/>
                  </a:cubicBezTo>
                  <a:lnTo>
                    <a:pt x="1072" y="4969"/>
                  </a:lnTo>
                  <a:cubicBezTo>
                    <a:pt x="1072" y="4994"/>
                    <a:pt x="1070" y="5006"/>
                    <a:pt x="1070" y="5033"/>
                  </a:cubicBezTo>
                  <a:cubicBezTo>
                    <a:pt x="1063" y="5635"/>
                    <a:pt x="1060" y="6429"/>
                    <a:pt x="1060" y="7222"/>
                  </a:cubicBezTo>
                  <a:cubicBezTo>
                    <a:pt x="1060" y="8015"/>
                    <a:pt x="1063" y="8808"/>
                    <a:pt x="1070" y="9411"/>
                  </a:cubicBezTo>
                  <a:cubicBezTo>
                    <a:pt x="1070" y="9437"/>
                    <a:pt x="1072" y="9449"/>
                    <a:pt x="1072" y="9474"/>
                  </a:cubicBezTo>
                  <a:cubicBezTo>
                    <a:pt x="1061" y="9474"/>
                    <a:pt x="1050" y="9473"/>
                    <a:pt x="1039" y="9473"/>
                  </a:cubicBezTo>
                  <a:cubicBezTo>
                    <a:pt x="880" y="9473"/>
                    <a:pt x="722" y="9515"/>
                    <a:pt x="583" y="9595"/>
                  </a:cubicBezTo>
                  <a:cubicBezTo>
                    <a:pt x="150" y="9845"/>
                    <a:pt x="1" y="10399"/>
                    <a:pt x="251" y="10832"/>
                  </a:cubicBezTo>
                  <a:cubicBezTo>
                    <a:pt x="419" y="11122"/>
                    <a:pt x="724" y="11285"/>
                    <a:pt x="1037" y="11285"/>
                  </a:cubicBezTo>
                  <a:cubicBezTo>
                    <a:pt x="1190" y="11285"/>
                    <a:pt x="1346" y="11246"/>
                    <a:pt x="1488" y="11163"/>
                  </a:cubicBezTo>
                  <a:cubicBezTo>
                    <a:pt x="1572" y="11114"/>
                    <a:pt x="1649" y="11053"/>
                    <a:pt x="1712" y="10980"/>
                  </a:cubicBezTo>
                  <a:cubicBezTo>
                    <a:pt x="1806" y="11041"/>
                    <a:pt x="1908" y="11107"/>
                    <a:pt x="2021" y="11179"/>
                  </a:cubicBezTo>
                  <a:cubicBezTo>
                    <a:pt x="2503" y="11487"/>
                    <a:pt x="3141" y="11888"/>
                    <a:pt x="3781" y="12284"/>
                  </a:cubicBezTo>
                  <a:cubicBezTo>
                    <a:pt x="4420" y="12680"/>
                    <a:pt x="5062" y="13073"/>
                    <a:pt x="5553" y="13368"/>
                  </a:cubicBezTo>
                  <a:cubicBezTo>
                    <a:pt x="5573" y="13381"/>
                    <a:pt x="5590" y="13390"/>
                    <a:pt x="5609" y="13401"/>
                  </a:cubicBezTo>
                  <a:cubicBezTo>
                    <a:pt x="5601" y="13446"/>
                    <a:pt x="5598" y="13491"/>
                    <a:pt x="5598" y="13537"/>
                  </a:cubicBezTo>
                  <a:cubicBezTo>
                    <a:pt x="5598" y="14036"/>
                    <a:pt x="6003" y="14443"/>
                    <a:pt x="6504" y="14443"/>
                  </a:cubicBezTo>
                  <a:cubicBezTo>
                    <a:pt x="7005" y="14443"/>
                    <a:pt x="7410" y="14038"/>
                    <a:pt x="7410" y="13537"/>
                  </a:cubicBezTo>
                  <a:cubicBezTo>
                    <a:pt x="7410" y="13491"/>
                    <a:pt x="7407" y="13446"/>
                    <a:pt x="7399" y="13401"/>
                  </a:cubicBezTo>
                  <a:cubicBezTo>
                    <a:pt x="7420" y="13390"/>
                    <a:pt x="7435" y="13381"/>
                    <a:pt x="7455" y="13369"/>
                  </a:cubicBezTo>
                  <a:cubicBezTo>
                    <a:pt x="7946" y="13075"/>
                    <a:pt x="8586" y="12680"/>
                    <a:pt x="9227" y="12284"/>
                  </a:cubicBezTo>
                  <a:cubicBezTo>
                    <a:pt x="9866" y="11888"/>
                    <a:pt x="10505" y="11487"/>
                    <a:pt x="10988" y="11179"/>
                  </a:cubicBezTo>
                  <a:cubicBezTo>
                    <a:pt x="11100" y="11107"/>
                    <a:pt x="11202" y="11041"/>
                    <a:pt x="11296" y="10980"/>
                  </a:cubicBezTo>
                  <a:cubicBezTo>
                    <a:pt x="11361" y="11053"/>
                    <a:pt x="11436" y="11114"/>
                    <a:pt x="11520" y="11163"/>
                  </a:cubicBezTo>
                  <a:cubicBezTo>
                    <a:pt x="11662" y="11246"/>
                    <a:pt x="11818" y="11285"/>
                    <a:pt x="11972" y="11285"/>
                  </a:cubicBezTo>
                  <a:cubicBezTo>
                    <a:pt x="12285" y="11285"/>
                    <a:pt x="12590" y="11122"/>
                    <a:pt x="12757" y="10832"/>
                  </a:cubicBezTo>
                  <a:cubicBezTo>
                    <a:pt x="13007" y="10399"/>
                    <a:pt x="12858" y="9845"/>
                    <a:pt x="12425" y="9595"/>
                  </a:cubicBezTo>
                  <a:cubicBezTo>
                    <a:pt x="12287" y="9515"/>
                    <a:pt x="12129" y="9473"/>
                    <a:pt x="11969" y="9473"/>
                  </a:cubicBezTo>
                  <a:cubicBezTo>
                    <a:pt x="11958" y="9473"/>
                    <a:pt x="11947" y="9474"/>
                    <a:pt x="11937" y="9474"/>
                  </a:cubicBezTo>
                  <a:cubicBezTo>
                    <a:pt x="11938" y="9449"/>
                    <a:pt x="11938" y="9437"/>
                    <a:pt x="11938" y="9411"/>
                  </a:cubicBezTo>
                  <a:cubicBezTo>
                    <a:pt x="11945" y="8808"/>
                    <a:pt x="11950" y="8015"/>
                    <a:pt x="11950" y="7222"/>
                  </a:cubicBezTo>
                  <a:cubicBezTo>
                    <a:pt x="11950" y="6429"/>
                    <a:pt x="11945" y="5636"/>
                    <a:pt x="11938" y="5033"/>
                  </a:cubicBezTo>
                  <a:cubicBezTo>
                    <a:pt x="11938" y="5008"/>
                    <a:pt x="11938" y="4994"/>
                    <a:pt x="11937" y="4969"/>
                  </a:cubicBezTo>
                  <a:lnTo>
                    <a:pt x="11937" y="4969"/>
                  </a:lnTo>
                  <a:cubicBezTo>
                    <a:pt x="11949" y="4970"/>
                    <a:pt x="11962" y="4970"/>
                    <a:pt x="11975" y="4970"/>
                  </a:cubicBezTo>
                  <a:cubicBezTo>
                    <a:pt x="12134" y="4970"/>
                    <a:pt x="12289" y="4928"/>
                    <a:pt x="12425" y="4848"/>
                  </a:cubicBezTo>
                  <a:cubicBezTo>
                    <a:pt x="12858" y="4598"/>
                    <a:pt x="13007" y="4044"/>
                    <a:pt x="12757" y="3611"/>
                  </a:cubicBezTo>
                  <a:cubicBezTo>
                    <a:pt x="12589" y="3321"/>
                    <a:pt x="12284" y="3159"/>
                    <a:pt x="11972" y="3159"/>
                  </a:cubicBezTo>
                  <a:cubicBezTo>
                    <a:pt x="11818" y="3159"/>
                    <a:pt x="11662" y="3198"/>
                    <a:pt x="11520" y="3280"/>
                  </a:cubicBezTo>
                  <a:cubicBezTo>
                    <a:pt x="11436" y="3329"/>
                    <a:pt x="11361" y="3391"/>
                    <a:pt x="11296" y="3463"/>
                  </a:cubicBezTo>
                  <a:cubicBezTo>
                    <a:pt x="11202" y="3402"/>
                    <a:pt x="11100" y="3336"/>
                    <a:pt x="10987" y="3265"/>
                  </a:cubicBezTo>
                  <a:cubicBezTo>
                    <a:pt x="10505" y="2956"/>
                    <a:pt x="9866" y="2557"/>
                    <a:pt x="9227" y="2159"/>
                  </a:cubicBezTo>
                  <a:cubicBezTo>
                    <a:pt x="8586" y="1763"/>
                    <a:pt x="7946" y="1370"/>
                    <a:pt x="7455" y="1076"/>
                  </a:cubicBezTo>
                  <a:cubicBezTo>
                    <a:pt x="7435" y="1064"/>
                    <a:pt x="7419" y="1055"/>
                    <a:pt x="7399" y="1043"/>
                  </a:cubicBezTo>
                  <a:cubicBezTo>
                    <a:pt x="7407" y="998"/>
                    <a:pt x="7410" y="953"/>
                    <a:pt x="7410" y="908"/>
                  </a:cubicBezTo>
                  <a:cubicBezTo>
                    <a:pt x="7410" y="407"/>
                    <a:pt x="7005" y="1"/>
                    <a:pt x="6504" y="1"/>
                  </a:cubicBezTo>
                  <a:close/>
                </a:path>
              </a:pathLst>
            </a:custGeom>
            <a:solidFill>
              <a:srgbClr val="342776">
                <a:alpha val="14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9"/>
            <p:cNvSpPr/>
            <p:nvPr/>
          </p:nvSpPr>
          <p:spPr>
            <a:xfrm rot="-679084">
              <a:off x="7284840" y="-241636"/>
              <a:ext cx="539362" cy="598862"/>
            </a:xfrm>
            <a:custGeom>
              <a:avLst/>
              <a:gdLst/>
              <a:ahLst/>
              <a:cxnLst/>
              <a:rect l="l" t="t" r="r" b="b"/>
              <a:pathLst>
                <a:path w="13008" h="14443" extrusionOk="0">
                  <a:moveTo>
                    <a:pt x="7243" y="1429"/>
                  </a:moveTo>
                  <a:cubicBezTo>
                    <a:pt x="7252" y="1435"/>
                    <a:pt x="7257" y="1436"/>
                    <a:pt x="7264" y="1441"/>
                  </a:cubicBezTo>
                  <a:cubicBezTo>
                    <a:pt x="7751" y="1734"/>
                    <a:pt x="8393" y="2127"/>
                    <a:pt x="9033" y="2523"/>
                  </a:cubicBezTo>
                  <a:cubicBezTo>
                    <a:pt x="9670" y="2918"/>
                    <a:pt x="10308" y="3318"/>
                    <a:pt x="10788" y="3625"/>
                  </a:cubicBezTo>
                  <a:cubicBezTo>
                    <a:pt x="10901" y="3698"/>
                    <a:pt x="11004" y="3765"/>
                    <a:pt x="11100" y="3825"/>
                  </a:cubicBezTo>
                  <a:cubicBezTo>
                    <a:pt x="11035" y="4059"/>
                    <a:pt x="11068" y="4308"/>
                    <a:pt x="11188" y="4517"/>
                  </a:cubicBezTo>
                  <a:cubicBezTo>
                    <a:pt x="11272" y="4663"/>
                    <a:pt x="11396" y="4782"/>
                    <a:pt x="11545" y="4862"/>
                  </a:cubicBezTo>
                  <a:cubicBezTo>
                    <a:pt x="11545" y="4928"/>
                    <a:pt x="11546" y="4966"/>
                    <a:pt x="11548" y="5038"/>
                  </a:cubicBezTo>
                  <a:cubicBezTo>
                    <a:pt x="11555" y="5638"/>
                    <a:pt x="11558" y="6430"/>
                    <a:pt x="11558" y="7221"/>
                  </a:cubicBezTo>
                  <a:cubicBezTo>
                    <a:pt x="11558" y="8013"/>
                    <a:pt x="11555" y="8805"/>
                    <a:pt x="11548" y="9405"/>
                  </a:cubicBezTo>
                  <a:cubicBezTo>
                    <a:pt x="11546" y="9477"/>
                    <a:pt x="11545" y="9515"/>
                    <a:pt x="11545" y="9581"/>
                  </a:cubicBezTo>
                  <a:cubicBezTo>
                    <a:pt x="11396" y="9661"/>
                    <a:pt x="11272" y="9780"/>
                    <a:pt x="11188" y="9926"/>
                  </a:cubicBezTo>
                  <a:cubicBezTo>
                    <a:pt x="11068" y="10135"/>
                    <a:pt x="11035" y="10384"/>
                    <a:pt x="11099" y="10617"/>
                  </a:cubicBezTo>
                  <a:cubicBezTo>
                    <a:pt x="11004" y="10679"/>
                    <a:pt x="10901" y="10745"/>
                    <a:pt x="10788" y="10818"/>
                  </a:cubicBezTo>
                  <a:cubicBezTo>
                    <a:pt x="10308" y="11125"/>
                    <a:pt x="9670" y="11524"/>
                    <a:pt x="9033" y="11920"/>
                  </a:cubicBezTo>
                  <a:cubicBezTo>
                    <a:pt x="8393" y="12316"/>
                    <a:pt x="7751" y="12708"/>
                    <a:pt x="7264" y="13001"/>
                  </a:cubicBezTo>
                  <a:cubicBezTo>
                    <a:pt x="7257" y="13005"/>
                    <a:pt x="7251" y="13010"/>
                    <a:pt x="7243" y="13014"/>
                  </a:cubicBezTo>
                  <a:cubicBezTo>
                    <a:pt x="7074" y="12774"/>
                    <a:pt x="6799" y="12631"/>
                    <a:pt x="6504" y="12631"/>
                  </a:cubicBezTo>
                  <a:cubicBezTo>
                    <a:pt x="6210" y="12631"/>
                    <a:pt x="5934" y="12774"/>
                    <a:pt x="5765" y="13014"/>
                  </a:cubicBezTo>
                  <a:lnTo>
                    <a:pt x="5744" y="13001"/>
                  </a:lnTo>
                  <a:cubicBezTo>
                    <a:pt x="5257" y="12708"/>
                    <a:pt x="4616" y="12316"/>
                    <a:pt x="3977" y="11920"/>
                  </a:cubicBezTo>
                  <a:cubicBezTo>
                    <a:pt x="3338" y="11524"/>
                    <a:pt x="2702" y="11125"/>
                    <a:pt x="2222" y="10818"/>
                  </a:cubicBezTo>
                  <a:cubicBezTo>
                    <a:pt x="2107" y="10745"/>
                    <a:pt x="2004" y="10679"/>
                    <a:pt x="1909" y="10617"/>
                  </a:cubicBezTo>
                  <a:cubicBezTo>
                    <a:pt x="1973" y="10384"/>
                    <a:pt x="1940" y="10135"/>
                    <a:pt x="1820" y="9926"/>
                  </a:cubicBezTo>
                  <a:cubicBezTo>
                    <a:pt x="1736" y="9780"/>
                    <a:pt x="1612" y="9661"/>
                    <a:pt x="1465" y="9581"/>
                  </a:cubicBezTo>
                  <a:cubicBezTo>
                    <a:pt x="1463" y="9515"/>
                    <a:pt x="1462" y="9477"/>
                    <a:pt x="1460" y="9405"/>
                  </a:cubicBezTo>
                  <a:cubicBezTo>
                    <a:pt x="1453" y="8805"/>
                    <a:pt x="1450" y="8013"/>
                    <a:pt x="1450" y="7222"/>
                  </a:cubicBezTo>
                  <a:cubicBezTo>
                    <a:pt x="1450" y="6430"/>
                    <a:pt x="1453" y="5638"/>
                    <a:pt x="1460" y="5038"/>
                  </a:cubicBezTo>
                  <a:cubicBezTo>
                    <a:pt x="1462" y="4966"/>
                    <a:pt x="1463" y="4928"/>
                    <a:pt x="1465" y="4862"/>
                  </a:cubicBezTo>
                  <a:cubicBezTo>
                    <a:pt x="1612" y="4782"/>
                    <a:pt x="1736" y="4663"/>
                    <a:pt x="1820" y="4517"/>
                  </a:cubicBezTo>
                  <a:cubicBezTo>
                    <a:pt x="1940" y="4308"/>
                    <a:pt x="1973" y="4059"/>
                    <a:pt x="1909" y="3825"/>
                  </a:cubicBezTo>
                  <a:cubicBezTo>
                    <a:pt x="2004" y="3765"/>
                    <a:pt x="2107" y="3698"/>
                    <a:pt x="2222" y="3625"/>
                  </a:cubicBezTo>
                  <a:cubicBezTo>
                    <a:pt x="2702" y="3318"/>
                    <a:pt x="3338" y="2918"/>
                    <a:pt x="3977" y="2523"/>
                  </a:cubicBezTo>
                  <a:cubicBezTo>
                    <a:pt x="4616" y="2127"/>
                    <a:pt x="5257" y="1734"/>
                    <a:pt x="5744" y="1441"/>
                  </a:cubicBezTo>
                  <a:cubicBezTo>
                    <a:pt x="5753" y="1436"/>
                    <a:pt x="5756" y="1435"/>
                    <a:pt x="5765" y="1429"/>
                  </a:cubicBezTo>
                  <a:cubicBezTo>
                    <a:pt x="5934" y="1669"/>
                    <a:pt x="6211" y="1812"/>
                    <a:pt x="6504" y="1812"/>
                  </a:cubicBezTo>
                  <a:cubicBezTo>
                    <a:pt x="6799" y="1812"/>
                    <a:pt x="7074" y="1669"/>
                    <a:pt x="7243" y="1429"/>
                  </a:cubicBezTo>
                  <a:close/>
                  <a:moveTo>
                    <a:pt x="6504" y="1"/>
                  </a:moveTo>
                  <a:cubicBezTo>
                    <a:pt x="6003" y="1"/>
                    <a:pt x="5598" y="407"/>
                    <a:pt x="5598" y="906"/>
                  </a:cubicBezTo>
                  <a:cubicBezTo>
                    <a:pt x="5598" y="952"/>
                    <a:pt x="5601" y="998"/>
                    <a:pt x="5609" y="1043"/>
                  </a:cubicBezTo>
                  <a:cubicBezTo>
                    <a:pt x="5590" y="1055"/>
                    <a:pt x="5573" y="1064"/>
                    <a:pt x="5553" y="1076"/>
                  </a:cubicBezTo>
                  <a:cubicBezTo>
                    <a:pt x="5062" y="1370"/>
                    <a:pt x="4422" y="1763"/>
                    <a:pt x="3781" y="2159"/>
                  </a:cubicBezTo>
                  <a:cubicBezTo>
                    <a:pt x="3142" y="2556"/>
                    <a:pt x="2503" y="2956"/>
                    <a:pt x="2021" y="3264"/>
                  </a:cubicBezTo>
                  <a:cubicBezTo>
                    <a:pt x="1908" y="3336"/>
                    <a:pt x="1806" y="3402"/>
                    <a:pt x="1712" y="3463"/>
                  </a:cubicBezTo>
                  <a:cubicBezTo>
                    <a:pt x="1649" y="3391"/>
                    <a:pt x="1572" y="3329"/>
                    <a:pt x="1488" y="3280"/>
                  </a:cubicBezTo>
                  <a:cubicBezTo>
                    <a:pt x="1346" y="3198"/>
                    <a:pt x="1190" y="3159"/>
                    <a:pt x="1037" y="3159"/>
                  </a:cubicBezTo>
                  <a:cubicBezTo>
                    <a:pt x="724" y="3159"/>
                    <a:pt x="419" y="3321"/>
                    <a:pt x="251" y="3611"/>
                  </a:cubicBezTo>
                  <a:cubicBezTo>
                    <a:pt x="1" y="4044"/>
                    <a:pt x="150" y="4598"/>
                    <a:pt x="583" y="4848"/>
                  </a:cubicBezTo>
                  <a:cubicBezTo>
                    <a:pt x="720" y="4928"/>
                    <a:pt x="876" y="4970"/>
                    <a:pt x="1034" y="4970"/>
                  </a:cubicBezTo>
                  <a:cubicBezTo>
                    <a:pt x="1046" y="4970"/>
                    <a:pt x="1059" y="4970"/>
                    <a:pt x="1072" y="4969"/>
                  </a:cubicBezTo>
                  <a:lnTo>
                    <a:pt x="1072" y="4969"/>
                  </a:lnTo>
                  <a:cubicBezTo>
                    <a:pt x="1072" y="4994"/>
                    <a:pt x="1070" y="5006"/>
                    <a:pt x="1070" y="5033"/>
                  </a:cubicBezTo>
                  <a:cubicBezTo>
                    <a:pt x="1063" y="5635"/>
                    <a:pt x="1060" y="6429"/>
                    <a:pt x="1060" y="7222"/>
                  </a:cubicBezTo>
                  <a:cubicBezTo>
                    <a:pt x="1060" y="8015"/>
                    <a:pt x="1063" y="8808"/>
                    <a:pt x="1070" y="9411"/>
                  </a:cubicBezTo>
                  <a:cubicBezTo>
                    <a:pt x="1070" y="9437"/>
                    <a:pt x="1072" y="9449"/>
                    <a:pt x="1072" y="9474"/>
                  </a:cubicBezTo>
                  <a:cubicBezTo>
                    <a:pt x="1061" y="9474"/>
                    <a:pt x="1050" y="9473"/>
                    <a:pt x="1039" y="9473"/>
                  </a:cubicBezTo>
                  <a:cubicBezTo>
                    <a:pt x="880" y="9473"/>
                    <a:pt x="722" y="9515"/>
                    <a:pt x="583" y="9595"/>
                  </a:cubicBezTo>
                  <a:cubicBezTo>
                    <a:pt x="150" y="9845"/>
                    <a:pt x="1" y="10399"/>
                    <a:pt x="251" y="10832"/>
                  </a:cubicBezTo>
                  <a:cubicBezTo>
                    <a:pt x="419" y="11122"/>
                    <a:pt x="724" y="11285"/>
                    <a:pt x="1037" y="11285"/>
                  </a:cubicBezTo>
                  <a:cubicBezTo>
                    <a:pt x="1190" y="11285"/>
                    <a:pt x="1346" y="11246"/>
                    <a:pt x="1488" y="11163"/>
                  </a:cubicBezTo>
                  <a:cubicBezTo>
                    <a:pt x="1572" y="11114"/>
                    <a:pt x="1649" y="11053"/>
                    <a:pt x="1712" y="10980"/>
                  </a:cubicBezTo>
                  <a:cubicBezTo>
                    <a:pt x="1806" y="11041"/>
                    <a:pt x="1908" y="11107"/>
                    <a:pt x="2021" y="11179"/>
                  </a:cubicBezTo>
                  <a:cubicBezTo>
                    <a:pt x="2503" y="11487"/>
                    <a:pt x="3141" y="11888"/>
                    <a:pt x="3781" y="12284"/>
                  </a:cubicBezTo>
                  <a:cubicBezTo>
                    <a:pt x="4420" y="12680"/>
                    <a:pt x="5062" y="13073"/>
                    <a:pt x="5553" y="13368"/>
                  </a:cubicBezTo>
                  <a:cubicBezTo>
                    <a:pt x="5573" y="13381"/>
                    <a:pt x="5590" y="13390"/>
                    <a:pt x="5609" y="13401"/>
                  </a:cubicBezTo>
                  <a:cubicBezTo>
                    <a:pt x="5601" y="13446"/>
                    <a:pt x="5598" y="13491"/>
                    <a:pt x="5598" y="13537"/>
                  </a:cubicBezTo>
                  <a:cubicBezTo>
                    <a:pt x="5598" y="14036"/>
                    <a:pt x="6003" y="14443"/>
                    <a:pt x="6504" y="14443"/>
                  </a:cubicBezTo>
                  <a:cubicBezTo>
                    <a:pt x="7005" y="14443"/>
                    <a:pt x="7410" y="14038"/>
                    <a:pt x="7410" y="13537"/>
                  </a:cubicBezTo>
                  <a:cubicBezTo>
                    <a:pt x="7410" y="13491"/>
                    <a:pt x="7407" y="13446"/>
                    <a:pt x="7399" y="13401"/>
                  </a:cubicBezTo>
                  <a:cubicBezTo>
                    <a:pt x="7420" y="13390"/>
                    <a:pt x="7435" y="13381"/>
                    <a:pt x="7455" y="13369"/>
                  </a:cubicBezTo>
                  <a:cubicBezTo>
                    <a:pt x="7946" y="13075"/>
                    <a:pt x="8586" y="12680"/>
                    <a:pt x="9227" y="12284"/>
                  </a:cubicBezTo>
                  <a:cubicBezTo>
                    <a:pt x="9866" y="11888"/>
                    <a:pt x="10505" y="11487"/>
                    <a:pt x="10988" y="11179"/>
                  </a:cubicBezTo>
                  <a:cubicBezTo>
                    <a:pt x="11100" y="11107"/>
                    <a:pt x="11202" y="11041"/>
                    <a:pt x="11296" y="10980"/>
                  </a:cubicBezTo>
                  <a:cubicBezTo>
                    <a:pt x="11361" y="11053"/>
                    <a:pt x="11436" y="11114"/>
                    <a:pt x="11520" y="11163"/>
                  </a:cubicBezTo>
                  <a:cubicBezTo>
                    <a:pt x="11662" y="11246"/>
                    <a:pt x="11818" y="11285"/>
                    <a:pt x="11972" y="11285"/>
                  </a:cubicBezTo>
                  <a:cubicBezTo>
                    <a:pt x="12285" y="11285"/>
                    <a:pt x="12590" y="11122"/>
                    <a:pt x="12757" y="10832"/>
                  </a:cubicBezTo>
                  <a:cubicBezTo>
                    <a:pt x="13007" y="10399"/>
                    <a:pt x="12858" y="9845"/>
                    <a:pt x="12425" y="9595"/>
                  </a:cubicBezTo>
                  <a:cubicBezTo>
                    <a:pt x="12287" y="9515"/>
                    <a:pt x="12129" y="9473"/>
                    <a:pt x="11969" y="9473"/>
                  </a:cubicBezTo>
                  <a:cubicBezTo>
                    <a:pt x="11958" y="9473"/>
                    <a:pt x="11947" y="9474"/>
                    <a:pt x="11937" y="9474"/>
                  </a:cubicBezTo>
                  <a:cubicBezTo>
                    <a:pt x="11938" y="9449"/>
                    <a:pt x="11938" y="9437"/>
                    <a:pt x="11938" y="9411"/>
                  </a:cubicBezTo>
                  <a:cubicBezTo>
                    <a:pt x="11945" y="8808"/>
                    <a:pt x="11950" y="8015"/>
                    <a:pt x="11950" y="7222"/>
                  </a:cubicBezTo>
                  <a:cubicBezTo>
                    <a:pt x="11950" y="6429"/>
                    <a:pt x="11945" y="5636"/>
                    <a:pt x="11938" y="5033"/>
                  </a:cubicBezTo>
                  <a:cubicBezTo>
                    <a:pt x="11938" y="5008"/>
                    <a:pt x="11938" y="4994"/>
                    <a:pt x="11937" y="4969"/>
                  </a:cubicBezTo>
                  <a:lnTo>
                    <a:pt x="11937" y="4969"/>
                  </a:lnTo>
                  <a:cubicBezTo>
                    <a:pt x="11949" y="4970"/>
                    <a:pt x="11962" y="4970"/>
                    <a:pt x="11975" y="4970"/>
                  </a:cubicBezTo>
                  <a:cubicBezTo>
                    <a:pt x="12134" y="4970"/>
                    <a:pt x="12289" y="4928"/>
                    <a:pt x="12425" y="4848"/>
                  </a:cubicBezTo>
                  <a:cubicBezTo>
                    <a:pt x="12858" y="4598"/>
                    <a:pt x="13007" y="4044"/>
                    <a:pt x="12757" y="3611"/>
                  </a:cubicBezTo>
                  <a:cubicBezTo>
                    <a:pt x="12589" y="3321"/>
                    <a:pt x="12284" y="3159"/>
                    <a:pt x="11972" y="3159"/>
                  </a:cubicBezTo>
                  <a:cubicBezTo>
                    <a:pt x="11818" y="3159"/>
                    <a:pt x="11662" y="3198"/>
                    <a:pt x="11520" y="3280"/>
                  </a:cubicBezTo>
                  <a:cubicBezTo>
                    <a:pt x="11436" y="3329"/>
                    <a:pt x="11361" y="3391"/>
                    <a:pt x="11296" y="3463"/>
                  </a:cubicBezTo>
                  <a:cubicBezTo>
                    <a:pt x="11202" y="3402"/>
                    <a:pt x="11100" y="3336"/>
                    <a:pt x="10987" y="3265"/>
                  </a:cubicBezTo>
                  <a:cubicBezTo>
                    <a:pt x="10505" y="2956"/>
                    <a:pt x="9866" y="2557"/>
                    <a:pt x="9227" y="2159"/>
                  </a:cubicBezTo>
                  <a:cubicBezTo>
                    <a:pt x="8586" y="1763"/>
                    <a:pt x="7946" y="1370"/>
                    <a:pt x="7455" y="1076"/>
                  </a:cubicBezTo>
                  <a:cubicBezTo>
                    <a:pt x="7435" y="1064"/>
                    <a:pt x="7419" y="1055"/>
                    <a:pt x="7399" y="1043"/>
                  </a:cubicBezTo>
                  <a:cubicBezTo>
                    <a:pt x="7407" y="998"/>
                    <a:pt x="7410" y="953"/>
                    <a:pt x="7410" y="908"/>
                  </a:cubicBezTo>
                  <a:cubicBezTo>
                    <a:pt x="7410" y="407"/>
                    <a:pt x="7005" y="1"/>
                    <a:pt x="6504" y="1"/>
                  </a:cubicBezTo>
                  <a:close/>
                </a:path>
              </a:pathLst>
            </a:custGeom>
            <a:solidFill>
              <a:srgbClr val="342776">
                <a:alpha val="1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9"/>
            <p:cNvSpPr/>
            <p:nvPr/>
          </p:nvSpPr>
          <p:spPr>
            <a:xfrm>
              <a:off x="1144950" y="-191037"/>
              <a:ext cx="359313" cy="398952"/>
            </a:xfrm>
            <a:custGeom>
              <a:avLst/>
              <a:gdLst/>
              <a:ahLst/>
              <a:cxnLst/>
              <a:rect l="l" t="t" r="r" b="b"/>
              <a:pathLst>
                <a:path w="13008" h="14443" extrusionOk="0">
                  <a:moveTo>
                    <a:pt x="7243" y="1429"/>
                  </a:moveTo>
                  <a:cubicBezTo>
                    <a:pt x="7252" y="1435"/>
                    <a:pt x="7257" y="1436"/>
                    <a:pt x="7264" y="1441"/>
                  </a:cubicBezTo>
                  <a:cubicBezTo>
                    <a:pt x="7751" y="1734"/>
                    <a:pt x="8393" y="2127"/>
                    <a:pt x="9033" y="2523"/>
                  </a:cubicBezTo>
                  <a:cubicBezTo>
                    <a:pt x="9670" y="2918"/>
                    <a:pt x="10308" y="3318"/>
                    <a:pt x="10788" y="3625"/>
                  </a:cubicBezTo>
                  <a:cubicBezTo>
                    <a:pt x="10901" y="3698"/>
                    <a:pt x="11004" y="3765"/>
                    <a:pt x="11100" y="3825"/>
                  </a:cubicBezTo>
                  <a:cubicBezTo>
                    <a:pt x="11035" y="4059"/>
                    <a:pt x="11068" y="4308"/>
                    <a:pt x="11188" y="4517"/>
                  </a:cubicBezTo>
                  <a:cubicBezTo>
                    <a:pt x="11272" y="4663"/>
                    <a:pt x="11396" y="4782"/>
                    <a:pt x="11545" y="4862"/>
                  </a:cubicBezTo>
                  <a:cubicBezTo>
                    <a:pt x="11545" y="4928"/>
                    <a:pt x="11546" y="4966"/>
                    <a:pt x="11548" y="5038"/>
                  </a:cubicBezTo>
                  <a:cubicBezTo>
                    <a:pt x="11555" y="5638"/>
                    <a:pt x="11558" y="6430"/>
                    <a:pt x="11558" y="7221"/>
                  </a:cubicBezTo>
                  <a:cubicBezTo>
                    <a:pt x="11558" y="8013"/>
                    <a:pt x="11555" y="8805"/>
                    <a:pt x="11548" y="9405"/>
                  </a:cubicBezTo>
                  <a:cubicBezTo>
                    <a:pt x="11546" y="9477"/>
                    <a:pt x="11545" y="9515"/>
                    <a:pt x="11545" y="9581"/>
                  </a:cubicBezTo>
                  <a:cubicBezTo>
                    <a:pt x="11396" y="9661"/>
                    <a:pt x="11272" y="9780"/>
                    <a:pt x="11188" y="9926"/>
                  </a:cubicBezTo>
                  <a:cubicBezTo>
                    <a:pt x="11068" y="10135"/>
                    <a:pt x="11035" y="10384"/>
                    <a:pt x="11099" y="10617"/>
                  </a:cubicBezTo>
                  <a:cubicBezTo>
                    <a:pt x="11004" y="10679"/>
                    <a:pt x="10901" y="10745"/>
                    <a:pt x="10788" y="10818"/>
                  </a:cubicBezTo>
                  <a:cubicBezTo>
                    <a:pt x="10308" y="11125"/>
                    <a:pt x="9670" y="11524"/>
                    <a:pt x="9033" y="11920"/>
                  </a:cubicBezTo>
                  <a:cubicBezTo>
                    <a:pt x="8393" y="12316"/>
                    <a:pt x="7751" y="12708"/>
                    <a:pt x="7264" y="13001"/>
                  </a:cubicBezTo>
                  <a:cubicBezTo>
                    <a:pt x="7257" y="13005"/>
                    <a:pt x="7251" y="13010"/>
                    <a:pt x="7243" y="13014"/>
                  </a:cubicBezTo>
                  <a:cubicBezTo>
                    <a:pt x="7074" y="12774"/>
                    <a:pt x="6799" y="12631"/>
                    <a:pt x="6504" y="12631"/>
                  </a:cubicBezTo>
                  <a:cubicBezTo>
                    <a:pt x="6210" y="12631"/>
                    <a:pt x="5934" y="12774"/>
                    <a:pt x="5765" y="13014"/>
                  </a:cubicBezTo>
                  <a:lnTo>
                    <a:pt x="5744" y="13001"/>
                  </a:lnTo>
                  <a:cubicBezTo>
                    <a:pt x="5257" y="12708"/>
                    <a:pt x="4616" y="12316"/>
                    <a:pt x="3977" y="11920"/>
                  </a:cubicBezTo>
                  <a:cubicBezTo>
                    <a:pt x="3338" y="11524"/>
                    <a:pt x="2702" y="11125"/>
                    <a:pt x="2222" y="10818"/>
                  </a:cubicBezTo>
                  <a:cubicBezTo>
                    <a:pt x="2107" y="10745"/>
                    <a:pt x="2004" y="10679"/>
                    <a:pt x="1909" y="10617"/>
                  </a:cubicBezTo>
                  <a:cubicBezTo>
                    <a:pt x="1973" y="10384"/>
                    <a:pt x="1940" y="10135"/>
                    <a:pt x="1820" y="9926"/>
                  </a:cubicBezTo>
                  <a:cubicBezTo>
                    <a:pt x="1736" y="9780"/>
                    <a:pt x="1612" y="9661"/>
                    <a:pt x="1465" y="9581"/>
                  </a:cubicBezTo>
                  <a:cubicBezTo>
                    <a:pt x="1463" y="9515"/>
                    <a:pt x="1462" y="9477"/>
                    <a:pt x="1460" y="9405"/>
                  </a:cubicBezTo>
                  <a:cubicBezTo>
                    <a:pt x="1453" y="8805"/>
                    <a:pt x="1450" y="8013"/>
                    <a:pt x="1450" y="7222"/>
                  </a:cubicBezTo>
                  <a:cubicBezTo>
                    <a:pt x="1450" y="6430"/>
                    <a:pt x="1453" y="5638"/>
                    <a:pt x="1460" y="5038"/>
                  </a:cubicBezTo>
                  <a:cubicBezTo>
                    <a:pt x="1462" y="4966"/>
                    <a:pt x="1463" y="4928"/>
                    <a:pt x="1465" y="4862"/>
                  </a:cubicBezTo>
                  <a:cubicBezTo>
                    <a:pt x="1612" y="4782"/>
                    <a:pt x="1736" y="4663"/>
                    <a:pt x="1820" y="4517"/>
                  </a:cubicBezTo>
                  <a:cubicBezTo>
                    <a:pt x="1940" y="4308"/>
                    <a:pt x="1973" y="4059"/>
                    <a:pt x="1909" y="3825"/>
                  </a:cubicBezTo>
                  <a:cubicBezTo>
                    <a:pt x="2004" y="3765"/>
                    <a:pt x="2107" y="3698"/>
                    <a:pt x="2222" y="3625"/>
                  </a:cubicBezTo>
                  <a:cubicBezTo>
                    <a:pt x="2702" y="3318"/>
                    <a:pt x="3338" y="2918"/>
                    <a:pt x="3977" y="2523"/>
                  </a:cubicBezTo>
                  <a:cubicBezTo>
                    <a:pt x="4616" y="2127"/>
                    <a:pt x="5257" y="1734"/>
                    <a:pt x="5744" y="1441"/>
                  </a:cubicBezTo>
                  <a:cubicBezTo>
                    <a:pt x="5753" y="1436"/>
                    <a:pt x="5756" y="1435"/>
                    <a:pt x="5765" y="1429"/>
                  </a:cubicBezTo>
                  <a:cubicBezTo>
                    <a:pt x="5934" y="1669"/>
                    <a:pt x="6211" y="1812"/>
                    <a:pt x="6504" y="1812"/>
                  </a:cubicBezTo>
                  <a:cubicBezTo>
                    <a:pt x="6799" y="1812"/>
                    <a:pt x="7074" y="1669"/>
                    <a:pt x="7243" y="1429"/>
                  </a:cubicBezTo>
                  <a:close/>
                  <a:moveTo>
                    <a:pt x="6504" y="1"/>
                  </a:moveTo>
                  <a:cubicBezTo>
                    <a:pt x="6003" y="1"/>
                    <a:pt x="5598" y="407"/>
                    <a:pt x="5598" y="906"/>
                  </a:cubicBezTo>
                  <a:cubicBezTo>
                    <a:pt x="5598" y="952"/>
                    <a:pt x="5601" y="998"/>
                    <a:pt x="5609" y="1043"/>
                  </a:cubicBezTo>
                  <a:cubicBezTo>
                    <a:pt x="5590" y="1055"/>
                    <a:pt x="5573" y="1064"/>
                    <a:pt x="5553" y="1076"/>
                  </a:cubicBezTo>
                  <a:cubicBezTo>
                    <a:pt x="5062" y="1370"/>
                    <a:pt x="4422" y="1763"/>
                    <a:pt x="3781" y="2159"/>
                  </a:cubicBezTo>
                  <a:cubicBezTo>
                    <a:pt x="3142" y="2556"/>
                    <a:pt x="2503" y="2956"/>
                    <a:pt x="2021" y="3264"/>
                  </a:cubicBezTo>
                  <a:cubicBezTo>
                    <a:pt x="1908" y="3336"/>
                    <a:pt x="1806" y="3402"/>
                    <a:pt x="1712" y="3463"/>
                  </a:cubicBezTo>
                  <a:cubicBezTo>
                    <a:pt x="1649" y="3391"/>
                    <a:pt x="1572" y="3329"/>
                    <a:pt x="1488" y="3280"/>
                  </a:cubicBezTo>
                  <a:cubicBezTo>
                    <a:pt x="1346" y="3198"/>
                    <a:pt x="1190" y="3159"/>
                    <a:pt x="1037" y="3159"/>
                  </a:cubicBezTo>
                  <a:cubicBezTo>
                    <a:pt x="724" y="3159"/>
                    <a:pt x="419" y="3321"/>
                    <a:pt x="251" y="3611"/>
                  </a:cubicBezTo>
                  <a:cubicBezTo>
                    <a:pt x="1" y="4044"/>
                    <a:pt x="150" y="4598"/>
                    <a:pt x="583" y="4848"/>
                  </a:cubicBezTo>
                  <a:cubicBezTo>
                    <a:pt x="720" y="4928"/>
                    <a:pt x="876" y="4970"/>
                    <a:pt x="1034" y="4970"/>
                  </a:cubicBezTo>
                  <a:cubicBezTo>
                    <a:pt x="1046" y="4970"/>
                    <a:pt x="1059" y="4970"/>
                    <a:pt x="1072" y="4969"/>
                  </a:cubicBezTo>
                  <a:lnTo>
                    <a:pt x="1072" y="4969"/>
                  </a:lnTo>
                  <a:cubicBezTo>
                    <a:pt x="1072" y="4994"/>
                    <a:pt x="1070" y="5006"/>
                    <a:pt x="1070" y="5033"/>
                  </a:cubicBezTo>
                  <a:cubicBezTo>
                    <a:pt x="1063" y="5635"/>
                    <a:pt x="1060" y="6429"/>
                    <a:pt x="1060" y="7222"/>
                  </a:cubicBezTo>
                  <a:cubicBezTo>
                    <a:pt x="1060" y="8015"/>
                    <a:pt x="1063" y="8808"/>
                    <a:pt x="1070" y="9411"/>
                  </a:cubicBezTo>
                  <a:cubicBezTo>
                    <a:pt x="1070" y="9437"/>
                    <a:pt x="1072" y="9449"/>
                    <a:pt x="1072" y="9474"/>
                  </a:cubicBezTo>
                  <a:cubicBezTo>
                    <a:pt x="1061" y="9474"/>
                    <a:pt x="1050" y="9473"/>
                    <a:pt x="1039" y="9473"/>
                  </a:cubicBezTo>
                  <a:cubicBezTo>
                    <a:pt x="880" y="9473"/>
                    <a:pt x="722" y="9515"/>
                    <a:pt x="583" y="9595"/>
                  </a:cubicBezTo>
                  <a:cubicBezTo>
                    <a:pt x="150" y="9845"/>
                    <a:pt x="1" y="10399"/>
                    <a:pt x="251" y="10832"/>
                  </a:cubicBezTo>
                  <a:cubicBezTo>
                    <a:pt x="419" y="11122"/>
                    <a:pt x="724" y="11285"/>
                    <a:pt x="1037" y="11285"/>
                  </a:cubicBezTo>
                  <a:cubicBezTo>
                    <a:pt x="1190" y="11285"/>
                    <a:pt x="1346" y="11246"/>
                    <a:pt x="1488" y="11163"/>
                  </a:cubicBezTo>
                  <a:cubicBezTo>
                    <a:pt x="1572" y="11114"/>
                    <a:pt x="1649" y="11053"/>
                    <a:pt x="1712" y="10980"/>
                  </a:cubicBezTo>
                  <a:cubicBezTo>
                    <a:pt x="1806" y="11041"/>
                    <a:pt x="1908" y="11107"/>
                    <a:pt x="2021" y="11179"/>
                  </a:cubicBezTo>
                  <a:cubicBezTo>
                    <a:pt x="2503" y="11487"/>
                    <a:pt x="3141" y="11888"/>
                    <a:pt x="3781" y="12284"/>
                  </a:cubicBezTo>
                  <a:cubicBezTo>
                    <a:pt x="4420" y="12680"/>
                    <a:pt x="5062" y="13073"/>
                    <a:pt x="5553" y="13368"/>
                  </a:cubicBezTo>
                  <a:cubicBezTo>
                    <a:pt x="5573" y="13381"/>
                    <a:pt x="5590" y="13390"/>
                    <a:pt x="5609" y="13401"/>
                  </a:cubicBezTo>
                  <a:cubicBezTo>
                    <a:pt x="5601" y="13446"/>
                    <a:pt x="5598" y="13491"/>
                    <a:pt x="5598" y="13537"/>
                  </a:cubicBezTo>
                  <a:cubicBezTo>
                    <a:pt x="5598" y="14036"/>
                    <a:pt x="6003" y="14443"/>
                    <a:pt x="6504" y="14443"/>
                  </a:cubicBezTo>
                  <a:cubicBezTo>
                    <a:pt x="7005" y="14443"/>
                    <a:pt x="7410" y="14038"/>
                    <a:pt x="7410" y="13537"/>
                  </a:cubicBezTo>
                  <a:cubicBezTo>
                    <a:pt x="7410" y="13491"/>
                    <a:pt x="7407" y="13446"/>
                    <a:pt x="7399" y="13401"/>
                  </a:cubicBezTo>
                  <a:cubicBezTo>
                    <a:pt x="7420" y="13390"/>
                    <a:pt x="7435" y="13381"/>
                    <a:pt x="7455" y="13369"/>
                  </a:cubicBezTo>
                  <a:cubicBezTo>
                    <a:pt x="7946" y="13075"/>
                    <a:pt x="8586" y="12680"/>
                    <a:pt x="9227" y="12284"/>
                  </a:cubicBezTo>
                  <a:cubicBezTo>
                    <a:pt x="9866" y="11888"/>
                    <a:pt x="10505" y="11487"/>
                    <a:pt x="10988" y="11179"/>
                  </a:cubicBezTo>
                  <a:cubicBezTo>
                    <a:pt x="11100" y="11107"/>
                    <a:pt x="11202" y="11041"/>
                    <a:pt x="11296" y="10980"/>
                  </a:cubicBezTo>
                  <a:cubicBezTo>
                    <a:pt x="11361" y="11053"/>
                    <a:pt x="11436" y="11114"/>
                    <a:pt x="11520" y="11163"/>
                  </a:cubicBezTo>
                  <a:cubicBezTo>
                    <a:pt x="11662" y="11246"/>
                    <a:pt x="11818" y="11285"/>
                    <a:pt x="11972" y="11285"/>
                  </a:cubicBezTo>
                  <a:cubicBezTo>
                    <a:pt x="12285" y="11285"/>
                    <a:pt x="12590" y="11122"/>
                    <a:pt x="12757" y="10832"/>
                  </a:cubicBezTo>
                  <a:cubicBezTo>
                    <a:pt x="13007" y="10399"/>
                    <a:pt x="12858" y="9845"/>
                    <a:pt x="12425" y="9595"/>
                  </a:cubicBezTo>
                  <a:cubicBezTo>
                    <a:pt x="12287" y="9515"/>
                    <a:pt x="12129" y="9473"/>
                    <a:pt x="11969" y="9473"/>
                  </a:cubicBezTo>
                  <a:cubicBezTo>
                    <a:pt x="11958" y="9473"/>
                    <a:pt x="11947" y="9474"/>
                    <a:pt x="11937" y="9474"/>
                  </a:cubicBezTo>
                  <a:cubicBezTo>
                    <a:pt x="11938" y="9449"/>
                    <a:pt x="11938" y="9437"/>
                    <a:pt x="11938" y="9411"/>
                  </a:cubicBezTo>
                  <a:cubicBezTo>
                    <a:pt x="11945" y="8808"/>
                    <a:pt x="11950" y="8015"/>
                    <a:pt x="11950" y="7222"/>
                  </a:cubicBezTo>
                  <a:cubicBezTo>
                    <a:pt x="11950" y="6429"/>
                    <a:pt x="11945" y="5636"/>
                    <a:pt x="11938" y="5033"/>
                  </a:cubicBezTo>
                  <a:cubicBezTo>
                    <a:pt x="11938" y="5008"/>
                    <a:pt x="11938" y="4994"/>
                    <a:pt x="11937" y="4969"/>
                  </a:cubicBezTo>
                  <a:lnTo>
                    <a:pt x="11937" y="4969"/>
                  </a:lnTo>
                  <a:cubicBezTo>
                    <a:pt x="11949" y="4970"/>
                    <a:pt x="11962" y="4970"/>
                    <a:pt x="11975" y="4970"/>
                  </a:cubicBezTo>
                  <a:cubicBezTo>
                    <a:pt x="12134" y="4970"/>
                    <a:pt x="12289" y="4928"/>
                    <a:pt x="12425" y="4848"/>
                  </a:cubicBezTo>
                  <a:cubicBezTo>
                    <a:pt x="12858" y="4598"/>
                    <a:pt x="13007" y="4044"/>
                    <a:pt x="12757" y="3611"/>
                  </a:cubicBezTo>
                  <a:cubicBezTo>
                    <a:pt x="12589" y="3321"/>
                    <a:pt x="12284" y="3159"/>
                    <a:pt x="11972" y="3159"/>
                  </a:cubicBezTo>
                  <a:cubicBezTo>
                    <a:pt x="11818" y="3159"/>
                    <a:pt x="11662" y="3198"/>
                    <a:pt x="11520" y="3280"/>
                  </a:cubicBezTo>
                  <a:cubicBezTo>
                    <a:pt x="11436" y="3329"/>
                    <a:pt x="11361" y="3391"/>
                    <a:pt x="11296" y="3463"/>
                  </a:cubicBezTo>
                  <a:cubicBezTo>
                    <a:pt x="11202" y="3402"/>
                    <a:pt x="11100" y="3336"/>
                    <a:pt x="10987" y="3265"/>
                  </a:cubicBezTo>
                  <a:cubicBezTo>
                    <a:pt x="10505" y="2956"/>
                    <a:pt x="9866" y="2557"/>
                    <a:pt x="9227" y="2159"/>
                  </a:cubicBezTo>
                  <a:cubicBezTo>
                    <a:pt x="8586" y="1763"/>
                    <a:pt x="7946" y="1370"/>
                    <a:pt x="7455" y="1076"/>
                  </a:cubicBezTo>
                  <a:cubicBezTo>
                    <a:pt x="7435" y="1064"/>
                    <a:pt x="7419" y="1055"/>
                    <a:pt x="7399" y="1043"/>
                  </a:cubicBezTo>
                  <a:cubicBezTo>
                    <a:pt x="7407" y="998"/>
                    <a:pt x="7410" y="953"/>
                    <a:pt x="7410" y="908"/>
                  </a:cubicBezTo>
                  <a:cubicBezTo>
                    <a:pt x="7410" y="407"/>
                    <a:pt x="7005" y="1"/>
                    <a:pt x="6504" y="1"/>
                  </a:cubicBezTo>
                  <a:close/>
                </a:path>
              </a:pathLst>
            </a:custGeom>
            <a:solidFill>
              <a:srgbClr val="342776">
                <a:alpha val="14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7" name="Google Shape;1187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88" name="Google Shape;1188;p29"/>
          <p:cNvSpPr txBox="1">
            <a:spLocks noGrp="1"/>
          </p:cNvSpPr>
          <p:nvPr>
            <p:ph type="subTitle" idx="1"/>
          </p:nvPr>
        </p:nvSpPr>
        <p:spPr>
          <a:xfrm>
            <a:off x="720002" y="2018096"/>
            <a:ext cx="2130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9" name="Google Shape;1189;p29"/>
          <p:cNvSpPr txBox="1">
            <a:spLocks noGrp="1"/>
          </p:cNvSpPr>
          <p:nvPr>
            <p:ph type="subTitle" idx="2"/>
          </p:nvPr>
        </p:nvSpPr>
        <p:spPr>
          <a:xfrm>
            <a:off x="3506700" y="2018096"/>
            <a:ext cx="2130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0" name="Google Shape;1190;p29"/>
          <p:cNvSpPr txBox="1">
            <a:spLocks noGrp="1"/>
          </p:cNvSpPr>
          <p:nvPr>
            <p:ph type="subTitle" idx="3"/>
          </p:nvPr>
        </p:nvSpPr>
        <p:spPr>
          <a:xfrm>
            <a:off x="720002" y="3524521"/>
            <a:ext cx="2130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1" name="Google Shape;1191;p29"/>
          <p:cNvSpPr txBox="1">
            <a:spLocks noGrp="1"/>
          </p:cNvSpPr>
          <p:nvPr>
            <p:ph type="subTitle" idx="4"/>
          </p:nvPr>
        </p:nvSpPr>
        <p:spPr>
          <a:xfrm>
            <a:off x="3506700" y="3524521"/>
            <a:ext cx="2130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2" name="Google Shape;1192;p29"/>
          <p:cNvSpPr txBox="1">
            <a:spLocks noGrp="1"/>
          </p:cNvSpPr>
          <p:nvPr>
            <p:ph type="subTitle" idx="5"/>
          </p:nvPr>
        </p:nvSpPr>
        <p:spPr>
          <a:xfrm>
            <a:off x="6293400" y="2018097"/>
            <a:ext cx="21285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3" name="Google Shape;1193;p29"/>
          <p:cNvSpPr txBox="1">
            <a:spLocks noGrp="1"/>
          </p:cNvSpPr>
          <p:nvPr>
            <p:ph type="subTitle" idx="6"/>
          </p:nvPr>
        </p:nvSpPr>
        <p:spPr>
          <a:xfrm>
            <a:off x="6293400" y="3524521"/>
            <a:ext cx="21285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4" name="Google Shape;1194;p29"/>
          <p:cNvSpPr txBox="1">
            <a:spLocks noGrp="1"/>
          </p:cNvSpPr>
          <p:nvPr>
            <p:ph type="subTitle" idx="7"/>
          </p:nvPr>
        </p:nvSpPr>
        <p:spPr>
          <a:xfrm>
            <a:off x="724185" y="1601695"/>
            <a:ext cx="2122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95" name="Google Shape;1195;p29"/>
          <p:cNvSpPr txBox="1">
            <a:spLocks noGrp="1"/>
          </p:cNvSpPr>
          <p:nvPr>
            <p:ph type="subTitle" idx="8"/>
          </p:nvPr>
        </p:nvSpPr>
        <p:spPr>
          <a:xfrm>
            <a:off x="3510884" y="1601695"/>
            <a:ext cx="2122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96" name="Google Shape;1196;p29"/>
          <p:cNvSpPr txBox="1">
            <a:spLocks noGrp="1"/>
          </p:cNvSpPr>
          <p:nvPr>
            <p:ph type="subTitle" idx="9"/>
          </p:nvPr>
        </p:nvSpPr>
        <p:spPr>
          <a:xfrm>
            <a:off x="6297580" y="1601696"/>
            <a:ext cx="21201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97" name="Google Shape;1197;p29"/>
          <p:cNvSpPr txBox="1">
            <a:spLocks noGrp="1"/>
          </p:cNvSpPr>
          <p:nvPr>
            <p:ph type="subTitle" idx="13"/>
          </p:nvPr>
        </p:nvSpPr>
        <p:spPr>
          <a:xfrm>
            <a:off x="724185" y="3108096"/>
            <a:ext cx="2122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98" name="Google Shape;1198;p29"/>
          <p:cNvSpPr txBox="1">
            <a:spLocks noGrp="1"/>
          </p:cNvSpPr>
          <p:nvPr>
            <p:ph type="subTitle" idx="14"/>
          </p:nvPr>
        </p:nvSpPr>
        <p:spPr>
          <a:xfrm>
            <a:off x="3510884" y="3108096"/>
            <a:ext cx="2122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99" name="Google Shape;1199;p29"/>
          <p:cNvSpPr txBox="1">
            <a:spLocks noGrp="1"/>
          </p:cNvSpPr>
          <p:nvPr>
            <p:ph type="subTitle" idx="15"/>
          </p:nvPr>
        </p:nvSpPr>
        <p:spPr>
          <a:xfrm>
            <a:off x="6297580" y="3108096"/>
            <a:ext cx="21201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p33"/>
          <p:cNvSpPr/>
          <p:nvPr/>
        </p:nvSpPr>
        <p:spPr>
          <a:xfrm>
            <a:off x="-591075" y="3984163"/>
            <a:ext cx="1239671" cy="1239671"/>
          </a:xfrm>
          <a:custGeom>
            <a:avLst/>
            <a:gdLst/>
            <a:ahLst/>
            <a:cxnLst/>
            <a:rect l="l" t="t" r="r" b="b"/>
            <a:pathLst>
              <a:path w="16587" h="16587" extrusionOk="0">
                <a:moveTo>
                  <a:pt x="14158" y="2430"/>
                </a:moveTo>
                <a:cubicBezTo>
                  <a:pt x="15713" y="3985"/>
                  <a:pt x="16586" y="6094"/>
                  <a:pt x="16586" y="8294"/>
                </a:cubicBezTo>
                <a:cubicBezTo>
                  <a:pt x="16586" y="10492"/>
                  <a:pt x="15713" y="12603"/>
                  <a:pt x="14158" y="14158"/>
                </a:cubicBezTo>
                <a:cubicBezTo>
                  <a:pt x="12603" y="15713"/>
                  <a:pt x="10493" y="16586"/>
                  <a:pt x="8294" y="16586"/>
                </a:cubicBezTo>
                <a:cubicBezTo>
                  <a:pt x="6094" y="16586"/>
                  <a:pt x="3985" y="15713"/>
                  <a:pt x="2430" y="14158"/>
                </a:cubicBezTo>
                <a:cubicBezTo>
                  <a:pt x="875" y="12603"/>
                  <a:pt x="0" y="10492"/>
                  <a:pt x="0" y="8294"/>
                </a:cubicBezTo>
                <a:cubicBezTo>
                  <a:pt x="0" y="6094"/>
                  <a:pt x="875" y="3985"/>
                  <a:pt x="2430" y="2430"/>
                </a:cubicBezTo>
                <a:cubicBezTo>
                  <a:pt x="3985" y="875"/>
                  <a:pt x="6094" y="0"/>
                  <a:pt x="8294" y="0"/>
                </a:cubicBezTo>
                <a:cubicBezTo>
                  <a:pt x="10493" y="0"/>
                  <a:pt x="12603" y="875"/>
                  <a:pt x="14158" y="2430"/>
                </a:cubicBezTo>
                <a:close/>
              </a:path>
            </a:pathLst>
          </a:custGeom>
          <a:solidFill>
            <a:srgbClr val="F7F1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8" name="Google Shape;1298;p33"/>
          <p:cNvSpPr/>
          <p:nvPr/>
        </p:nvSpPr>
        <p:spPr>
          <a:xfrm>
            <a:off x="-591000" y="3984163"/>
            <a:ext cx="1239671" cy="1239671"/>
          </a:xfrm>
          <a:custGeom>
            <a:avLst/>
            <a:gdLst/>
            <a:ahLst/>
            <a:cxnLst/>
            <a:rect l="l" t="t" r="r" b="b"/>
            <a:pathLst>
              <a:path w="16587" h="16587" extrusionOk="0">
                <a:moveTo>
                  <a:pt x="425" y="7394"/>
                </a:moveTo>
                <a:cubicBezTo>
                  <a:pt x="412" y="7515"/>
                  <a:pt x="401" y="7635"/>
                  <a:pt x="393" y="7753"/>
                </a:cubicBezTo>
                <a:cubicBezTo>
                  <a:pt x="401" y="7633"/>
                  <a:pt x="411" y="7513"/>
                  <a:pt x="425" y="7394"/>
                </a:cubicBezTo>
                <a:close/>
                <a:moveTo>
                  <a:pt x="385" y="7890"/>
                </a:moveTo>
                <a:lnTo>
                  <a:pt x="385" y="7890"/>
                </a:lnTo>
                <a:cubicBezTo>
                  <a:pt x="382" y="7946"/>
                  <a:pt x="379" y="8001"/>
                  <a:pt x="378" y="8055"/>
                </a:cubicBezTo>
                <a:cubicBezTo>
                  <a:pt x="379" y="8000"/>
                  <a:pt x="382" y="7946"/>
                  <a:pt x="385" y="7890"/>
                </a:cubicBezTo>
                <a:close/>
                <a:moveTo>
                  <a:pt x="8293" y="374"/>
                </a:moveTo>
                <a:cubicBezTo>
                  <a:pt x="12668" y="374"/>
                  <a:pt x="16213" y="3919"/>
                  <a:pt x="16213" y="8292"/>
                </a:cubicBezTo>
                <a:cubicBezTo>
                  <a:pt x="16213" y="8293"/>
                  <a:pt x="16213" y="8293"/>
                  <a:pt x="16213" y="8293"/>
                </a:cubicBezTo>
                <a:lnTo>
                  <a:pt x="16213" y="8293"/>
                </a:lnTo>
                <a:cubicBezTo>
                  <a:pt x="16213" y="7987"/>
                  <a:pt x="16195" y="7682"/>
                  <a:pt x="16160" y="7379"/>
                </a:cubicBezTo>
                <a:cubicBezTo>
                  <a:pt x="15697" y="11373"/>
                  <a:pt x="12315" y="14386"/>
                  <a:pt x="8293" y="14386"/>
                </a:cubicBezTo>
                <a:cubicBezTo>
                  <a:pt x="4273" y="14386"/>
                  <a:pt x="891" y="11373"/>
                  <a:pt x="426" y="7380"/>
                </a:cubicBezTo>
                <a:lnTo>
                  <a:pt x="426" y="7380"/>
                </a:lnTo>
                <a:cubicBezTo>
                  <a:pt x="879" y="3436"/>
                  <a:pt x="4228" y="374"/>
                  <a:pt x="8293" y="374"/>
                </a:cubicBezTo>
                <a:close/>
                <a:moveTo>
                  <a:pt x="373" y="8294"/>
                </a:moveTo>
                <a:cubicBezTo>
                  <a:pt x="375" y="12668"/>
                  <a:pt x="3919" y="16212"/>
                  <a:pt x="8293" y="16212"/>
                </a:cubicBezTo>
                <a:cubicBezTo>
                  <a:pt x="3919" y="16212"/>
                  <a:pt x="373" y="12668"/>
                  <a:pt x="373" y="8294"/>
                </a:cubicBezTo>
                <a:close/>
                <a:moveTo>
                  <a:pt x="15388" y="11817"/>
                </a:moveTo>
                <a:cubicBezTo>
                  <a:pt x="14091" y="14422"/>
                  <a:pt x="11402" y="16212"/>
                  <a:pt x="8293" y="16212"/>
                </a:cubicBezTo>
                <a:cubicBezTo>
                  <a:pt x="11401" y="16212"/>
                  <a:pt x="14091" y="14422"/>
                  <a:pt x="15388" y="11817"/>
                </a:cubicBezTo>
                <a:close/>
                <a:moveTo>
                  <a:pt x="8293" y="0"/>
                </a:moveTo>
                <a:cubicBezTo>
                  <a:pt x="3713" y="0"/>
                  <a:pt x="1" y="3712"/>
                  <a:pt x="1" y="8294"/>
                </a:cubicBezTo>
                <a:cubicBezTo>
                  <a:pt x="1" y="12874"/>
                  <a:pt x="3713" y="16586"/>
                  <a:pt x="8293" y="16586"/>
                </a:cubicBezTo>
                <a:cubicBezTo>
                  <a:pt x="12874" y="16586"/>
                  <a:pt x="16587" y="12874"/>
                  <a:pt x="16587" y="8294"/>
                </a:cubicBezTo>
                <a:cubicBezTo>
                  <a:pt x="16587" y="3712"/>
                  <a:pt x="12874" y="0"/>
                  <a:pt x="8293" y="0"/>
                </a:cubicBezTo>
                <a:close/>
              </a:path>
            </a:pathLst>
          </a:custGeom>
          <a:solidFill>
            <a:srgbClr val="3EB9FD">
              <a:alpha val="729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9" name="Google Shape;1299;p33"/>
          <p:cNvSpPr/>
          <p:nvPr/>
        </p:nvSpPr>
        <p:spPr>
          <a:xfrm>
            <a:off x="-563123" y="4012114"/>
            <a:ext cx="1183842" cy="1183767"/>
          </a:xfrm>
          <a:custGeom>
            <a:avLst/>
            <a:gdLst/>
            <a:ahLst/>
            <a:cxnLst/>
            <a:rect l="l" t="t" r="r" b="b"/>
            <a:pathLst>
              <a:path w="15840" h="15839" extrusionOk="0">
                <a:moveTo>
                  <a:pt x="7920" y="1034"/>
                </a:moveTo>
                <a:cubicBezTo>
                  <a:pt x="10765" y="1034"/>
                  <a:pt x="13208" y="2763"/>
                  <a:pt x="14258" y="5226"/>
                </a:cubicBezTo>
                <a:lnTo>
                  <a:pt x="13674" y="5226"/>
                </a:lnTo>
                <a:cubicBezTo>
                  <a:pt x="12662" y="3065"/>
                  <a:pt x="10468" y="1570"/>
                  <a:pt x="7920" y="1570"/>
                </a:cubicBezTo>
                <a:cubicBezTo>
                  <a:pt x="5374" y="1570"/>
                  <a:pt x="3180" y="3065"/>
                  <a:pt x="2168" y="5226"/>
                </a:cubicBezTo>
                <a:lnTo>
                  <a:pt x="1583" y="5226"/>
                </a:lnTo>
                <a:cubicBezTo>
                  <a:pt x="2633" y="2763"/>
                  <a:pt x="5076" y="1034"/>
                  <a:pt x="7920" y="1034"/>
                </a:cubicBezTo>
                <a:close/>
                <a:moveTo>
                  <a:pt x="32" y="7215"/>
                </a:moveTo>
                <a:cubicBezTo>
                  <a:pt x="27" y="7270"/>
                  <a:pt x="23" y="7325"/>
                  <a:pt x="20" y="7379"/>
                </a:cubicBezTo>
                <a:cubicBezTo>
                  <a:pt x="23" y="7324"/>
                  <a:pt x="28" y="7270"/>
                  <a:pt x="32" y="7215"/>
                </a:cubicBezTo>
                <a:close/>
                <a:moveTo>
                  <a:pt x="7920" y="5134"/>
                </a:moveTo>
                <a:cubicBezTo>
                  <a:pt x="9269" y="5134"/>
                  <a:pt x="10393" y="6092"/>
                  <a:pt x="10649" y="7365"/>
                </a:cubicBezTo>
                <a:lnTo>
                  <a:pt x="10650" y="7368"/>
                </a:lnTo>
                <a:cubicBezTo>
                  <a:pt x="10655" y="7391"/>
                  <a:pt x="10659" y="7415"/>
                  <a:pt x="10664" y="7438"/>
                </a:cubicBezTo>
                <a:cubicBezTo>
                  <a:pt x="10664" y="7441"/>
                  <a:pt x="10664" y="7444"/>
                  <a:pt x="10665" y="7446"/>
                </a:cubicBezTo>
                <a:cubicBezTo>
                  <a:pt x="10668" y="7471"/>
                  <a:pt x="10672" y="7496"/>
                  <a:pt x="10677" y="7522"/>
                </a:cubicBezTo>
                <a:cubicBezTo>
                  <a:pt x="10677" y="7525"/>
                  <a:pt x="10677" y="7528"/>
                  <a:pt x="10678" y="7531"/>
                </a:cubicBezTo>
                <a:cubicBezTo>
                  <a:pt x="10681" y="7559"/>
                  <a:pt x="10686" y="7588"/>
                  <a:pt x="10689" y="7616"/>
                </a:cubicBezTo>
                <a:cubicBezTo>
                  <a:pt x="10689" y="7619"/>
                  <a:pt x="10689" y="7622"/>
                  <a:pt x="10690" y="7625"/>
                </a:cubicBezTo>
                <a:cubicBezTo>
                  <a:pt x="10693" y="7658"/>
                  <a:pt x="10696" y="7692"/>
                  <a:pt x="10699" y="7725"/>
                </a:cubicBezTo>
                <a:cubicBezTo>
                  <a:pt x="10699" y="7725"/>
                  <a:pt x="10699" y="7727"/>
                  <a:pt x="10699" y="7727"/>
                </a:cubicBezTo>
                <a:cubicBezTo>
                  <a:pt x="10700" y="7748"/>
                  <a:pt x="10702" y="7768"/>
                  <a:pt x="10702" y="7789"/>
                </a:cubicBezTo>
                <a:cubicBezTo>
                  <a:pt x="10702" y="7792"/>
                  <a:pt x="10702" y="7796"/>
                  <a:pt x="10702" y="7799"/>
                </a:cubicBezTo>
                <a:cubicBezTo>
                  <a:pt x="10703" y="7817"/>
                  <a:pt x="10703" y="7836"/>
                  <a:pt x="10705" y="7854"/>
                </a:cubicBezTo>
                <a:cubicBezTo>
                  <a:pt x="10705" y="7858"/>
                  <a:pt x="10705" y="7862"/>
                  <a:pt x="10705" y="7865"/>
                </a:cubicBezTo>
                <a:cubicBezTo>
                  <a:pt x="10705" y="7883"/>
                  <a:pt x="10705" y="7901"/>
                  <a:pt x="10705" y="7918"/>
                </a:cubicBezTo>
                <a:cubicBezTo>
                  <a:pt x="10705" y="9457"/>
                  <a:pt x="9459" y="10705"/>
                  <a:pt x="7920" y="10705"/>
                </a:cubicBezTo>
                <a:cubicBezTo>
                  <a:pt x="6386" y="10705"/>
                  <a:pt x="5141" y="9463"/>
                  <a:pt x="5135" y="7930"/>
                </a:cubicBezTo>
                <a:cubicBezTo>
                  <a:pt x="5135" y="7926"/>
                  <a:pt x="5135" y="7923"/>
                  <a:pt x="5135" y="7920"/>
                </a:cubicBezTo>
                <a:lnTo>
                  <a:pt x="5135" y="7918"/>
                </a:lnTo>
                <a:cubicBezTo>
                  <a:pt x="5135" y="7896"/>
                  <a:pt x="5137" y="7874"/>
                  <a:pt x="5137" y="7852"/>
                </a:cubicBezTo>
                <a:cubicBezTo>
                  <a:pt x="5137" y="7840"/>
                  <a:pt x="5137" y="7829"/>
                  <a:pt x="5138" y="7818"/>
                </a:cubicBezTo>
                <a:cubicBezTo>
                  <a:pt x="5138" y="7806"/>
                  <a:pt x="5138" y="7796"/>
                  <a:pt x="5140" y="7786"/>
                </a:cubicBezTo>
                <a:cubicBezTo>
                  <a:pt x="5140" y="7770"/>
                  <a:pt x="5141" y="7755"/>
                  <a:pt x="5141" y="7739"/>
                </a:cubicBezTo>
                <a:lnTo>
                  <a:pt x="5143" y="7721"/>
                </a:lnTo>
                <a:cubicBezTo>
                  <a:pt x="5144" y="7702"/>
                  <a:pt x="5146" y="7684"/>
                  <a:pt x="5147" y="7665"/>
                </a:cubicBezTo>
                <a:lnTo>
                  <a:pt x="5149" y="7659"/>
                </a:lnTo>
                <a:cubicBezTo>
                  <a:pt x="5152" y="7628"/>
                  <a:pt x="5155" y="7599"/>
                  <a:pt x="5159" y="7568"/>
                </a:cubicBezTo>
                <a:cubicBezTo>
                  <a:pt x="5159" y="7565"/>
                  <a:pt x="5159" y="7562"/>
                  <a:pt x="5159" y="7559"/>
                </a:cubicBezTo>
                <a:cubicBezTo>
                  <a:pt x="5163" y="7533"/>
                  <a:pt x="5166" y="7506"/>
                  <a:pt x="5171" y="7480"/>
                </a:cubicBezTo>
                <a:cubicBezTo>
                  <a:pt x="5172" y="7477"/>
                  <a:pt x="5172" y="7474"/>
                  <a:pt x="5172" y="7471"/>
                </a:cubicBezTo>
                <a:cubicBezTo>
                  <a:pt x="5177" y="7447"/>
                  <a:pt x="5181" y="7424"/>
                  <a:pt x="5185" y="7400"/>
                </a:cubicBezTo>
                <a:cubicBezTo>
                  <a:pt x="5185" y="7399"/>
                  <a:pt x="5185" y="7397"/>
                  <a:pt x="5185" y="7396"/>
                </a:cubicBezTo>
                <a:cubicBezTo>
                  <a:pt x="5190" y="7373"/>
                  <a:pt x="5194" y="7351"/>
                  <a:pt x="5199" y="7329"/>
                </a:cubicBezTo>
                <a:cubicBezTo>
                  <a:pt x="5200" y="7328"/>
                  <a:pt x="5200" y="7326"/>
                  <a:pt x="5200" y="7325"/>
                </a:cubicBezTo>
                <a:cubicBezTo>
                  <a:pt x="5205" y="7303"/>
                  <a:pt x="5210" y="7281"/>
                  <a:pt x="5216" y="7259"/>
                </a:cubicBezTo>
                <a:cubicBezTo>
                  <a:pt x="5216" y="7257"/>
                  <a:pt x="5216" y="7257"/>
                  <a:pt x="5216" y="7256"/>
                </a:cubicBezTo>
                <a:cubicBezTo>
                  <a:pt x="5222" y="7229"/>
                  <a:pt x="5230" y="7203"/>
                  <a:pt x="5237" y="7178"/>
                </a:cubicBezTo>
                <a:cubicBezTo>
                  <a:pt x="5238" y="7172"/>
                  <a:pt x="5240" y="7167"/>
                  <a:pt x="5241" y="7161"/>
                </a:cubicBezTo>
                <a:cubicBezTo>
                  <a:pt x="5249" y="7135"/>
                  <a:pt x="5256" y="7108"/>
                  <a:pt x="5265" y="7083"/>
                </a:cubicBezTo>
                <a:cubicBezTo>
                  <a:pt x="5265" y="7082"/>
                  <a:pt x="5265" y="7080"/>
                  <a:pt x="5266" y="7079"/>
                </a:cubicBezTo>
                <a:cubicBezTo>
                  <a:pt x="5274" y="7054"/>
                  <a:pt x="5283" y="7029"/>
                  <a:pt x="5290" y="7004"/>
                </a:cubicBezTo>
                <a:cubicBezTo>
                  <a:pt x="5293" y="6999"/>
                  <a:pt x="5294" y="6995"/>
                  <a:pt x="5296" y="6991"/>
                </a:cubicBezTo>
                <a:cubicBezTo>
                  <a:pt x="5305" y="6964"/>
                  <a:pt x="5314" y="6939"/>
                  <a:pt x="5324" y="6914"/>
                </a:cubicBezTo>
                <a:cubicBezTo>
                  <a:pt x="5324" y="6913"/>
                  <a:pt x="5324" y="6911"/>
                  <a:pt x="5325" y="6910"/>
                </a:cubicBezTo>
                <a:lnTo>
                  <a:pt x="5325" y="6911"/>
                </a:lnTo>
                <a:cubicBezTo>
                  <a:pt x="5729" y="5871"/>
                  <a:pt x="6739" y="5134"/>
                  <a:pt x="7920" y="5134"/>
                </a:cubicBezTo>
                <a:close/>
                <a:moveTo>
                  <a:pt x="7920" y="0"/>
                </a:moveTo>
                <a:cubicBezTo>
                  <a:pt x="3855" y="0"/>
                  <a:pt x="506" y="3062"/>
                  <a:pt x="53" y="7006"/>
                </a:cubicBezTo>
                <a:lnTo>
                  <a:pt x="53" y="7006"/>
                </a:lnTo>
                <a:cubicBezTo>
                  <a:pt x="53" y="7006"/>
                  <a:pt x="53" y="7006"/>
                  <a:pt x="53" y="7005"/>
                </a:cubicBezTo>
                <a:cubicBezTo>
                  <a:pt x="45" y="7076"/>
                  <a:pt x="38" y="7145"/>
                  <a:pt x="32" y="7215"/>
                </a:cubicBezTo>
                <a:lnTo>
                  <a:pt x="32" y="7215"/>
                </a:lnTo>
                <a:cubicBezTo>
                  <a:pt x="38" y="7145"/>
                  <a:pt x="45" y="7075"/>
                  <a:pt x="53" y="7006"/>
                </a:cubicBezTo>
                <a:lnTo>
                  <a:pt x="53" y="7006"/>
                </a:lnTo>
                <a:cubicBezTo>
                  <a:pt x="518" y="10999"/>
                  <a:pt x="3900" y="14012"/>
                  <a:pt x="7920" y="14012"/>
                </a:cubicBezTo>
                <a:cubicBezTo>
                  <a:pt x="11942" y="14012"/>
                  <a:pt x="15323" y="10999"/>
                  <a:pt x="15787" y="7005"/>
                </a:cubicBezTo>
                <a:cubicBezTo>
                  <a:pt x="15822" y="7308"/>
                  <a:pt x="15840" y="7612"/>
                  <a:pt x="15840" y="7915"/>
                </a:cubicBezTo>
                <a:lnTo>
                  <a:pt x="15840" y="7915"/>
                </a:lnTo>
                <a:cubicBezTo>
                  <a:pt x="15838" y="3543"/>
                  <a:pt x="12294" y="0"/>
                  <a:pt x="7920" y="0"/>
                </a:cubicBezTo>
                <a:close/>
                <a:moveTo>
                  <a:pt x="0" y="7936"/>
                </a:moveTo>
                <a:cubicBezTo>
                  <a:pt x="10" y="12303"/>
                  <a:pt x="3552" y="15838"/>
                  <a:pt x="7920" y="15838"/>
                </a:cubicBezTo>
                <a:cubicBezTo>
                  <a:pt x="3552" y="15838"/>
                  <a:pt x="10" y="12302"/>
                  <a:pt x="0" y="7936"/>
                </a:cubicBezTo>
                <a:close/>
                <a:moveTo>
                  <a:pt x="15840" y="7937"/>
                </a:moveTo>
                <a:cubicBezTo>
                  <a:pt x="15830" y="12302"/>
                  <a:pt x="12287" y="15838"/>
                  <a:pt x="7920" y="15838"/>
                </a:cubicBezTo>
                <a:cubicBezTo>
                  <a:pt x="12287" y="15838"/>
                  <a:pt x="15830" y="12304"/>
                  <a:pt x="15840" y="793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3"/>
          <p:cNvSpPr/>
          <p:nvPr/>
        </p:nvSpPr>
        <p:spPr>
          <a:xfrm>
            <a:off x="-444813" y="4089319"/>
            <a:ext cx="947373" cy="313449"/>
          </a:xfrm>
          <a:custGeom>
            <a:avLst/>
            <a:gdLst/>
            <a:ahLst/>
            <a:cxnLst/>
            <a:rect l="l" t="t" r="r" b="b"/>
            <a:pathLst>
              <a:path w="12676" h="4194" extrusionOk="0">
                <a:moveTo>
                  <a:pt x="6339" y="1"/>
                </a:moveTo>
                <a:cubicBezTo>
                  <a:pt x="3493" y="1"/>
                  <a:pt x="1050" y="1730"/>
                  <a:pt x="0" y="4193"/>
                </a:cubicBezTo>
                <a:lnTo>
                  <a:pt x="585" y="4193"/>
                </a:lnTo>
                <a:cubicBezTo>
                  <a:pt x="1597" y="2032"/>
                  <a:pt x="3791" y="537"/>
                  <a:pt x="6339" y="537"/>
                </a:cubicBezTo>
                <a:cubicBezTo>
                  <a:pt x="8885" y="537"/>
                  <a:pt x="11079" y="2032"/>
                  <a:pt x="12091" y="4193"/>
                </a:cubicBezTo>
                <a:lnTo>
                  <a:pt x="12675" y="4193"/>
                </a:lnTo>
                <a:cubicBezTo>
                  <a:pt x="11625" y="1730"/>
                  <a:pt x="9182" y="1"/>
                  <a:pt x="63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3"/>
          <p:cNvSpPr/>
          <p:nvPr/>
        </p:nvSpPr>
        <p:spPr>
          <a:xfrm>
            <a:off x="-165144" y="4395893"/>
            <a:ext cx="397902" cy="265542"/>
          </a:xfrm>
          <a:custGeom>
            <a:avLst/>
            <a:gdLst/>
            <a:ahLst/>
            <a:cxnLst/>
            <a:rect l="l" t="t" r="r" b="b"/>
            <a:pathLst>
              <a:path w="5324" h="3553" extrusionOk="0">
                <a:moveTo>
                  <a:pt x="1957" y="537"/>
                </a:moveTo>
                <a:cubicBezTo>
                  <a:pt x="2421" y="537"/>
                  <a:pt x="2843" y="784"/>
                  <a:pt x="2785" y="1219"/>
                </a:cubicBezTo>
                <a:cubicBezTo>
                  <a:pt x="2738" y="1567"/>
                  <a:pt x="1990" y="1563"/>
                  <a:pt x="1725" y="1639"/>
                </a:cubicBezTo>
                <a:cubicBezTo>
                  <a:pt x="1590" y="1678"/>
                  <a:pt x="1357" y="1782"/>
                  <a:pt x="1174" y="1782"/>
                </a:cubicBezTo>
                <a:cubicBezTo>
                  <a:pt x="1012" y="1782"/>
                  <a:pt x="890" y="1701"/>
                  <a:pt x="907" y="1424"/>
                </a:cubicBezTo>
                <a:cubicBezTo>
                  <a:pt x="927" y="1131"/>
                  <a:pt x="1109" y="847"/>
                  <a:pt x="1329" y="701"/>
                </a:cubicBezTo>
                <a:cubicBezTo>
                  <a:pt x="1518" y="590"/>
                  <a:pt x="1742" y="537"/>
                  <a:pt x="1957" y="537"/>
                </a:cubicBezTo>
                <a:close/>
                <a:moveTo>
                  <a:pt x="2595" y="0"/>
                </a:moveTo>
                <a:cubicBezTo>
                  <a:pt x="1414" y="0"/>
                  <a:pt x="404" y="736"/>
                  <a:pt x="0" y="1776"/>
                </a:cubicBezTo>
                <a:cubicBezTo>
                  <a:pt x="416" y="2847"/>
                  <a:pt x="1446" y="3552"/>
                  <a:pt x="2595" y="3552"/>
                </a:cubicBezTo>
                <a:cubicBezTo>
                  <a:pt x="3744" y="3552"/>
                  <a:pt x="4775" y="2847"/>
                  <a:pt x="5191" y="1776"/>
                </a:cubicBezTo>
                <a:lnTo>
                  <a:pt x="5191" y="1776"/>
                </a:lnTo>
                <a:cubicBezTo>
                  <a:pt x="5248" y="1922"/>
                  <a:pt x="5292" y="2073"/>
                  <a:pt x="5324" y="2230"/>
                </a:cubicBezTo>
                <a:cubicBezTo>
                  <a:pt x="5293" y="2075"/>
                  <a:pt x="5249" y="1923"/>
                  <a:pt x="5191" y="1776"/>
                </a:cubicBezTo>
                <a:cubicBezTo>
                  <a:pt x="5191" y="1776"/>
                  <a:pt x="5191" y="1776"/>
                  <a:pt x="5191" y="1776"/>
                </a:cubicBezTo>
                <a:lnTo>
                  <a:pt x="5191" y="1776"/>
                </a:lnTo>
                <a:cubicBezTo>
                  <a:pt x="4788" y="737"/>
                  <a:pt x="3778" y="0"/>
                  <a:pt x="259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3"/>
          <p:cNvSpPr/>
          <p:nvPr/>
        </p:nvSpPr>
        <p:spPr>
          <a:xfrm>
            <a:off x="235824" y="4581990"/>
            <a:ext cx="673" cy="7548"/>
          </a:xfrm>
          <a:custGeom>
            <a:avLst/>
            <a:gdLst/>
            <a:ahLst/>
            <a:cxnLst/>
            <a:rect l="l" t="t" r="r" b="b"/>
            <a:pathLst>
              <a:path w="9" h="101" extrusionOk="0">
                <a:moveTo>
                  <a:pt x="0" y="0"/>
                </a:moveTo>
                <a:cubicBezTo>
                  <a:pt x="3" y="34"/>
                  <a:pt x="6" y="67"/>
                  <a:pt x="9" y="100"/>
                </a:cubicBezTo>
                <a:cubicBezTo>
                  <a:pt x="6" y="67"/>
                  <a:pt x="3" y="34"/>
                  <a:pt x="0" y="0"/>
                </a:cubicBezTo>
                <a:close/>
              </a:path>
            </a:pathLst>
          </a:custGeom>
          <a:solidFill>
            <a:srgbClr val="EECC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3"/>
          <p:cNvSpPr/>
          <p:nvPr/>
        </p:nvSpPr>
        <p:spPr>
          <a:xfrm>
            <a:off x="-179270" y="4599927"/>
            <a:ext cx="416213" cy="212254"/>
          </a:xfrm>
          <a:custGeom>
            <a:avLst/>
            <a:gdLst/>
            <a:ahLst/>
            <a:cxnLst/>
            <a:rect l="l" t="t" r="r" b="b"/>
            <a:pathLst>
              <a:path w="5569" h="2840" extrusionOk="0">
                <a:moveTo>
                  <a:pt x="5569" y="55"/>
                </a:moveTo>
                <a:cubicBezTo>
                  <a:pt x="5569" y="1592"/>
                  <a:pt x="4323" y="2840"/>
                  <a:pt x="2784" y="2840"/>
                </a:cubicBezTo>
                <a:cubicBezTo>
                  <a:pt x="1251" y="2840"/>
                  <a:pt x="7" y="1598"/>
                  <a:pt x="1" y="65"/>
                </a:cubicBezTo>
                <a:cubicBezTo>
                  <a:pt x="7" y="1598"/>
                  <a:pt x="1251" y="2840"/>
                  <a:pt x="2784" y="2840"/>
                </a:cubicBezTo>
                <a:cubicBezTo>
                  <a:pt x="4323" y="2840"/>
                  <a:pt x="5569" y="1592"/>
                  <a:pt x="5569" y="55"/>
                </a:cubicBezTo>
                <a:cubicBezTo>
                  <a:pt x="5569" y="36"/>
                  <a:pt x="5569" y="18"/>
                  <a:pt x="5569" y="0"/>
                </a:cubicBezTo>
                <a:cubicBezTo>
                  <a:pt x="5569" y="18"/>
                  <a:pt x="5569" y="36"/>
                  <a:pt x="5569" y="55"/>
                </a:cubicBezTo>
                <a:close/>
              </a:path>
            </a:pathLst>
          </a:custGeom>
          <a:solidFill>
            <a:srgbClr val="EECC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33"/>
          <p:cNvSpPr/>
          <p:nvPr/>
        </p:nvSpPr>
        <p:spPr>
          <a:xfrm>
            <a:off x="-179270" y="4528627"/>
            <a:ext cx="416213" cy="283554"/>
          </a:xfrm>
          <a:custGeom>
            <a:avLst/>
            <a:gdLst/>
            <a:ahLst/>
            <a:cxnLst/>
            <a:rect l="l" t="t" r="r" b="b"/>
            <a:pathLst>
              <a:path w="5569" h="3794" extrusionOk="0">
                <a:moveTo>
                  <a:pt x="189" y="0"/>
                </a:moveTo>
                <a:cubicBezTo>
                  <a:pt x="189" y="0"/>
                  <a:pt x="188" y="2"/>
                  <a:pt x="188" y="3"/>
                </a:cubicBezTo>
                <a:cubicBezTo>
                  <a:pt x="178" y="28"/>
                  <a:pt x="169" y="53"/>
                  <a:pt x="160" y="80"/>
                </a:cubicBezTo>
                <a:cubicBezTo>
                  <a:pt x="158" y="84"/>
                  <a:pt x="157" y="88"/>
                  <a:pt x="155" y="93"/>
                </a:cubicBezTo>
                <a:cubicBezTo>
                  <a:pt x="147" y="118"/>
                  <a:pt x="138" y="143"/>
                  <a:pt x="130" y="168"/>
                </a:cubicBezTo>
                <a:cubicBezTo>
                  <a:pt x="129" y="169"/>
                  <a:pt x="129" y="171"/>
                  <a:pt x="129" y="172"/>
                </a:cubicBezTo>
                <a:cubicBezTo>
                  <a:pt x="120" y="197"/>
                  <a:pt x="113" y="224"/>
                  <a:pt x="105" y="250"/>
                </a:cubicBezTo>
                <a:cubicBezTo>
                  <a:pt x="104" y="256"/>
                  <a:pt x="102" y="261"/>
                  <a:pt x="101" y="267"/>
                </a:cubicBezTo>
                <a:cubicBezTo>
                  <a:pt x="94" y="293"/>
                  <a:pt x="86" y="320"/>
                  <a:pt x="80" y="346"/>
                </a:cubicBezTo>
                <a:cubicBezTo>
                  <a:pt x="80" y="346"/>
                  <a:pt x="80" y="346"/>
                  <a:pt x="80" y="348"/>
                </a:cubicBezTo>
                <a:cubicBezTo>
                  <a:pt x="74" y="370"/>
                  <a:pt x="69" y="392"/>
                  <a:pt x="64" y="414"/>
                </a:cubicBezTo>
                <a:cubicBezTo>
                  <a:pt x="64" y="415"/>
                  <a:pt x="64" y="417"/>
                  <a:pt x="64" y="418"/>
                </a:cubicBezTo>
                <a:cubicBezTo>
                  <a:pt x="58" y="440"/>
                  <a:pt x="54" y="462"/>
                  <a:pt x="49" y="485"/>
                </a:cubicBezTo>
                <a:cubicBezTo>
                  <a:pt x="49" y="486"/>
                  <a:pt x="49" y="488"/>
                  <a:pt x="49" y="489"/>
                </a:cubicBezTo>
                <a:cubicBezTo>
                  <a:pt x="45" y="513"/>
                  <a:pt x="41" y="536"/>
                  <a:pt x="36" y="560"/>
                </a:cubicBezTo>
                <a:cubicBezTo>
                  <a:pt x="36" y="563"/>
                  <a:pt x="36" y="566"/>
                  <a:pt x="35" y="569"/>
                </a:cubicBezTo>
                <a:cubicBezTo>
                  <a:pt x="32" y="595"/>
                  <a:pt x="27" y="622"/>
                  <a:pt x="24" y="648"/>
                </a:cubicBezTo>
                <a:cubicBezTo>
                  <a:pt x="23" y="651"/>
                  <a:pt x="23" y="654"/>
                  <a:pt x="23" y="657"/>
                </a:cubicBezTo>
                <a:cubicBezTo>
                  <a:pt x="19" y="688"/>
                  <a:pt x="16" y="717"/>
                  <a:pt x="13" y="748"/>
                </a:cubicBezTo>
                <a:lnTo>
                  <a:pt x="13" y="754"/>
                </a:lnTo>
                <a:cubicBezTo>
                  <a:pt x="10" y="773"/>
                  <a:pt x="8" y="791"/>
                  <a:pt x="7" y="810"/>
                </a:cubicBezTo>
                <a:lnTo>
                  <a:pt x="7" y="828"/>
                </a:lnTo>
                <a:cubicBezTo>
                  <a:pt x="5" y="844"/>
                  <a:pt x="4" y="859"/>
                  <a:pt x="4" y="875"/>
                </a:cubicBezTo>
                <a:cubicBezTo>
                  <a:pt x="2" y="885"/>
                  <a:pt x="2" y="895"/>
                  <a:pt x="2" y="907"/>
                </a:cubicBezTo>
                <a:cubicBezTo>
                  <a:pt x="2" y="918"/>
                  <a:pt x="1" y="929"/>
                  <a:pt x="1" y="941"/>
                </a:cubicBezTo>
                <a:cubicBezTo>
                  <a:pt x="1" y="963"/>
                  <a:pt x="1" y="985"/>
                  <a:pt x="1" y="1007"/>
                </a:cubicBezTo>
                <a:lnTo>
                  <a:pt x="1" y="1009"/>
                </a:lnTo>
                <a:cubicBezTo>
                  <a:pt x="1" y="1012"/>
                  <a:pt x="1" y="1015"/>
                  <a:pt x="1" y="1019"/>
                </a:cubicBezTo>
                <a:cubicBezTo>
                  <a:pt x="5" y="2552"/>
                  <a:pt x="1251" y="3794"/>
                  <a:pt x="2784" y="3794"/>
                </a:cubicBezTo>
                <a:cubicBezTo>
                  <a:pt x="4323" y="3794"/>
                  <a:pt x="5569" y="2546"/>
                  <a:pt x="5569" y="1009"/>
                </a:cubicBezTo>
                <a:cubicBezTo>
                  <a:pt x="5569" y="990"/>
                  <a:pt x="5569" y="972"/>
                  <a:pt x="5569" y="954"/>
                </a:cubicBezTo>
                <a:cubicBezTo>
                  <a:pt x="5569" y="951"/>
                  <a:pt x="5569" y="947"/>
                  <a:pt x="5569" y="943"/>
                </a:cubicBezTo>
                <a:cubicBezTo>
                  <a:pt x="5569" y="925"/>
                  <a:pt x="5567" y="907"/>
                  <a:pt x="5567" y="888"/>
                </a:cubicBezTo>
                <a:cubicBezTo>
                  <a:pt x="5566" y="885"/>
                  <a:pt x="5566" y="881"/>
                  <a:pt x="5566" y="878"/>
                </a:cubicBezTo>
                <a:cubicBezTo>
                  <a:pt x="5566" y="857"/>
                  <a:pt x="5564" y="837"/>
                  <a:pt x="5563" y="816"/>
                </a:cubicBezTo>
                <a:cubicBezTo>
                  <a:pt x="5563" y="816"/>
                  <a:pt x="5563" y="814"/>
                  <a:pt x="5563" y="814"/>
                </a:cubicBezTo>
                <a:cubicBezTo>
                  <a:pt x="5560" y="781"/>
                  <a:pt x="5557" y="748"/>
                  <a:pt x="5554" y="714"/>
                </a:cubicBezTo>
                <a:cubicBezTo>
                  <a:pt x="5554" y="711"/>
                  <a:pt x="5553" y="708"/>
                  <a:pt x="5553" y="705"/>
                </a:cubicBezTo>
                <a:cubicBezTo>
                  <a:pt x="5550" y="677"/>
                  <a:pt x="5547" y="648"/>
                  <a:pt x="5542" y="620"/>
                </a:cubicBezTo>
                <a:cubicBezTo>
                  <a:pt x="5542" y="617"/>
                  <a:pt x="5541" y="614"/>
                  <a:pt x="5541" y="611"/>
                </a:cubicBezTo>
                <a:cubicBezTo>
                  <a:pt x="5536" y="586"/>
                  <a:pt x="5533" y="560"/>
                  <a:pt x="5529" y="535"/>
                </a:cubicBezTo>
                <a:cubicBezTo>
                  <a:pt x="5529" y="533"/>
                  <a:pt x="5528" y="530"/>
                  <a:pt x="5528" y="529"/>
                </a:cubicBezTo>
                <a:cubicBezTo>
                  <a:pt x="5523" y="504"/>
                  <a:pt x="5519" y="480"/>
                  <a:pt x="5514" y="457"/>
                </a:cubicBezTo>
                <a:lnTo>
                  <a:pt x="5514" y="454"/>
                </a:lnTo>
                <a:cubicBezTo>
                  <a:pt x="5482" y="299"/>
                  <a:pt x="5438" y="147"/>
                  <a:pt x="5380" y="0"/>
                </a:cubicBezTo>
                <a:cubicBezTo>
                  <a:pt x="4965" y="1071"/>
                  <a:pt x="3934" y="1776"/>
                  <a:pt x="2786" y="1776"/>
                </a:cubicBezTo>
                <a:cubicBezTo>
                  <a:pt x="1637" y="1776"/>
                  <a:pt x="605" y="1071"/>
                  <a:pt x="189" y="0"/>
                </a:cubicBezTo>
                <a:close/>
              </a:path>
            </a:pathLst>
          </a:custGeom>
          <a:solidFill>
            <a:srgbClr val="E586EC">
              <a:alpha val="6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33"/>
          <p:cNvSpPr/>
          <p:nvPr/>
        </p:nvSpPr>
        <p:spPr>
          <a:xfrm>
            <a:off x="-98703" y="4436027"/>
            <a:ext cx="146037" cy="93123"/>
          </a:xfrm>
          <a:custGeom>
            <a:avLst/>
            <a:gdLst/>
            <a:ahLst/>
            <a:cxnLst/>
            <a:rect l="l" t="t" r="r" b="b"/>
            <a:pathLst>
              <a:path w="1954" h="1246" extrusionOk="0">
                <a:moveTo>
                  <a:pt x="1068" y="0"/>
                </a:moveTo>
                <a:cubicBezTo>
                  <a:pt x="853" y="0"/>
                  <a:pt x="629" y="53"/>
                  <a:pt x="440" y="164"/>
                </a:cubicBezTo>
                <a:cubicBezTo>
                  <a:pt x="220" y="308"/>
                  <a:pt x="38" y="594"/>
                  <a:pt x="18" y="887"/>
                </a:cubicBezTo>
                <a:cubicBezTo>
                  <a:pt x="1" y="1164"/>
                  <a:pt x="123" y="1245"/>
                  <a:pt x="285" y="1245"/>
                </a:cubicBezTo>
                <a:cubicBezTo>
                  <a:pt x="468" y="1245"/>
                  <a:pt x="701" y="1141"/>
                  <a:pt x="836" y="1102"/>
                </a:cubicBezTo>
                <a:cubicBezTo>
                  <a:pt x="1101" y="1026"/>
                  <a:pt x="1849" y="1030"/>
                  <a:pt x="1896" y="682"/>
                </a:cubicBezTo>
                <a:cubicBezTo>
                  <a:pt x="1954" y="247"/>
                  <a:pt x="1532" y="0"/>
                  <a:pt x="1068" y="0"/>
                </a:cubicBezTo>
                <a:close/>
              </a:path>
            </a:pathLst>
          </a:custGeom>
          <a:solidFill>
            <a:srgbClr val="FFFFFF">
              <a:alpha val="776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33"/>
          <p:cNvSpPr/>
          <p:nvPr/>
        </p:nvSpPr>
        <p:spPr>
          <a:xfrm>
            <a:off x="1174050" y="4681187"/>
            <a:ext cx="70800" cy="70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33"/>
          <p:cNvSpPr/>
          <p:nvPr/>
        </p:nvSpPr>
        <p:spPr>
          <a:xfrm>
            <a:off x="2001725" y="4751975"/>
            <a:ext cx="110400" cy="110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33"/>
          <p:cNvSpPr/>
          <p:nvPr/>
        </p:nvSpPr>
        <p:spPr>
          <a:xfrm>
            <a:off x="456875" y="3971750"/>
            <a:ext cx="70800" cy="70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33"/>
          <p:cNvSpPr/>
          <p:nvPr/>
        </p:nvSpPr>
        <p:spPr>
          <a:xfrm rot="-877113">
            <a:off x="-217586" y="3241760"/>
            <a:ext cx="539374" cy="598876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33"/>
          <p:cNvSpPr/>
          <p:nvPr/>
        </p:nvSpPr>
        <p:spPr>
          <a:xfrm>
            <a:off x="1343325" y="4796913"/>
            <a:ext cx="359313" cy="398952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33"/>
          <p:cNvSpPr/>
          <p:nvPr/>
        </p:nvSpPr>
        <p:spPr>
          <a:xfrm>
            <a:off x="8099200" y="146312"/>
            <a:ext cx="70800" cy="70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33"/>
          <p:cNvSpPr/>
          <p:nvPr/>
        </p:nvSpPr>
        <p:spPr>
          <a:xfrm>
            <a:off x="8816150" y="906063"/>
            <a:ext cx="539377" cy="598879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3" name="Google Shape;1313;p33"/>
          <p:cNvGrpSpPr/>
          <p:nvPr/>
        </p:nvGrpSpPr>
        <p:grpSpPr>
          <a:xfrm>
            <a:off x="8399175" y="66588"/>
            <a:ext cx="643531" cy="643531"/>
            <a:chOff x="211250" y="62000"/>
            <a:chExt cx="643531" cy="643531"/>
          </a:xfrm>
        </p:grpSpPr>
        <p:sp>
          <p:nvSpPr>
            <p:cNvPr id="1314" name="Google Shape;1314;p33"/>
            <p:cNvSpPr/>
            <p:nvPr/>
          </p:nvSpPr>
          <p:spPr>
            <a:xfrm>
              <a:off x="211250" y="62000"/>
              <a:ext cx="643531" cy="643531"/>
            </a:xfrm>
            <a:custGeom>
              <a:avLst/>
              <a:gdLst/>
              <a:ahLst/>
              <a:cxnLst/>
              <a:rect l="l" t="t" r="r" b="b"/>
              <a:pathLst>
                <a:path w="16403" h="16403" extrusionOk="0">
                  <a:moveTo>
                    <a:pt x="16401" y="8000"/>
                  </a:moveTo>
                  <a:cubicBezTo>
                    <a:pt x="16400" y="7973"/>
                    <a:pt x="16398" y="7947"/>
                    <a:pt x="16398" y="7922"/>
                  </a:cubicBezTo>
                  <a:cubicBezTo>
                    <a:pt x="16397" y="7882"/>
                    <a:pt x="16395" y="7843"/>
                    <a:pt x="16394" y="7805"/>
                  </a:cubicBezTo>
                  <a:cubicBezTo>
                    <a:pt x="16391" y="7762"/>
                    <a:pt x="16388" y="7720"/>
                    <a:pt x="16387" y="7679"/>
                  </a:cubicBezTo>
                  <a:cubicBezTo>
                    <a:pt x="16385" y="7658"/>
                    <a:pt x="16384" y="7636"/>
                    <a:pt x="16382" y="7615"/>
                  </a:cubicBezTo>
                  <a:cubicBezTo>
                    <a:pt x="16378" y="7561"/>
                    <a:pt x="16373" y="7508"/>
                    <a:pt x="16369" y="7455"/>
                  </a:cubicBezTo>
                  <a:cubicBezTo>
                    <a:pt x="16367" y="7447"/>
                    <a:pt x="16367" y="7440"/>
                    <a:pt x="16367" y="7431"/>
                  </a:cubicBezTo>
                  <a:cubicBezTo>
                    <a:pt x="15979" y="3264"/>
                    <a:pt x="12471" y="0"/>
                    <a:pt x="8202" y="0"/>
                  </a:cubicBezTo>
                  <a:cubicBezTo>
                    <a:pt x="3931" y="0"/>
                    <a:pt x="422" y="3267"/>
                    <a:pt x="36" y="7437"/>
                  </a:cubicBezTo>
                  <a:cubicBezTo>
                    <a:pt x="36" y="7439"/>
                    <a:pt x="36" y="7440"/>
                    <a:pt x="36" y="7441"/>
                  </a:cubicBezTo>
                  <a:cubicBezTo>
                    <a:pt x="30" y="7500"/>
                    <a:pt x="26" y="7561"/>
                    <a:pt x="21" y="7621"/>
                  </a:cubicBezTo>
                  <a:cubicBezTo>
                    <a:pt x="21" y="7633"/>
                    <a:pt x="20" y="7645"/>
                    <a:pt x="20" y="7656"/>
                  </a:cubicBezTo>
                  <a:cubicBezTo>
                    <a:pt x="15" y="7708"/>
                    <a:pt x="12" y="7760"/>
                    <a:pt x="11" y="7811"/>
                  </a:cubicBezTo>
                  <a:cubicBezTo>
                    <a:pt x="10" y="7835"/>
                    <a:pt x="8" y="7858"/>
                    <a:pt x="8" y="7882"/>
                  </a:cubicBezTo>
                  <a:cubicBezTo>
                    <a:pt x="7" y="7923"/>
                    <a:pt x="4" y="7964"/>
                    <a:pt x="4" y="8005"/>
                  </a:cubicBezTo>
                  <a:cubicBezTo>
                    <a:pt x="2" y="8048"/>
                    <a:pt x="2" y="8091"/>
                    <a:pt x="2" y="8132"/>
                  </a:cubicBezTo>
                  <a:cubicBezTo>
                    <a:pt x="1" y="8156"/>
                    <a:pt x="1" y="8179"/>
                    <a:pt x="1" y="8201"/>
                  </a:cubicBezTo>
                  <a:cubicBezTo>
                    <a:pt x="1" y="12731"/>
                    <a:pt x="3672" y="16402"/>
                    <a:pt x="8202" y="16402"/>
                  </a:cubicBezTo>
                  <a:cubicBezTo>
                    <a:pt x="12732" y="16402"/>
                    <a:pt x="16403" y="12731"/>
                    <a:pt x="16403" y="8201"/>
                  </a:cubicBezTo>
                  <a:cubicBezTo>
                    <a:pt x="16403" y="8134"/>
                    <a:pt x="16403" y="8067"/>
                    <a:pt x="16401" y="8000"/>
                  </a:cubicBezTo>
                  <a:close/>
                </a:path>
              </a:pathLst>
            </a:custGeom>
            <a:solidFill>
              <a:srgbClr val="B3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3"/>
            <p:cNvSpPr/>
            <p:nvPr/>
          </p:nvSpPr>
          <p:spPr>
            <a:xfrm>
              <a:off x="211250" y="62000"/>
              <a:ext cx="643531" cy="643531"/>
            </a:xfrm>
            <a:custGeom>
              <a:avLst/>
              <a:gdLst/>
              <a:ahLst/>
              <a:cxnLst/>
              <a:rect l="l" t="t" r="r" b="b"/>
              <a:pathLst>
                <a:path w="16403" h="16403" extrusionOk="0">
                  <a:moveTo>
                    <a:pt x="8202" y="0"/>
                  </a:moveTo>
                  <a:cubicBezTo>
                    <a:pt x="3672" y="0"/>
                    <a:pt x="1" y="3672"/>
                    <a:pt x="1" y="8201"/>
                  </a:cubicBezTo>
                  <a:cubicBezTo>
                    <a:pt x="1" y="12731"/>
                    <a:pt x="3673" y="16402"/>
                    <a:pt x="8202" y="16402"/>
                  </a:cubicBezTo>
                  <a:cubicBezTo>
                    <a:pt x="12732" y="16402"/>
                    <a:pt x="16403" y="12731"/>
                    <a:pt x="16403" y="8201"/>
                  </a:cubicBezTo>
                  <a:cubicBezTo>
                    <a:pt x="16403" y="3672"/>
                    <a:pt x="12732" y="0"/>
                    <a:pt x="8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3"/>
            <p:cNvSpPr/>
            <p:nvPr/>
          </p:nvSpPr>
          <p:spPr>
            <a:xfrm>
              <a:off x="211250" y="266674"/>
              <a:ext cx="643531" cy="438855"/>
            </a:xfrm>
            <a:custGeom>
              <a:avLst/>
              <a:gdLst/>
              <a:ahLst/>
              <a:cxnLst/>
              <a:rect l="l" t="t" r="r" b="b"/>
              <a:pathLst>
                <a:path w="16403" h="11186" extrusionOk="0">
                  <a:moveTo>
                    <a:pt x="563" y="1"/>
                  </a:moveTo>
                  <a:cubicBezTo>
                    <a:pt x="192" y="952"/>
                    <a:pt x="1" y="1964"/>
                    <a:pt x="1" y="2984"/>
                  </a:cubicBezTo>
                  <a:cubicBezTo>
                    <a:pt x="1" y="7514"/>
                    <a:pt x="3673" y="11185"/>
                    <a:pt x="8202" y="11185"/>
                  </a:cubicBezTo>
                  <a:cubicBezTo>
                    <a:pt x="12732" y="11185"/>
                    <a:pt x="16403" y="7514"/>
                    <a:pt x="16403" y="2984"/>
                  </a:cubicBezTo>
                  <a:cubicBezTo>
                    <a:pt x="16403" y="1964"/>
                    <a:pt x="16213" y="952"/>
                    <a:pt x="15840" y="1"/>
                  </a:cubicBezTo>
                  <a:cubicBezTo>
                    <a:pt x="14612" y="3146"/>
                    <a:pt x="11580" y="5217"/>
                    <a:pt x="8202" y="5217"/>
                  </a:cubicBezTo>
                  <a:cubicBezTo>
                    <a:pt x="4825" y="5217"/>
                    <a:pt x="1793" y="3146"/>
                    <a:pt x="563" y="1"/>
                  </a:cubicBezTo>
                  <a:close/>
                </a:path>
              </a:pathLst>
            </a:custGeom>
            <a:solidFill>
              <a:srgbClr val="E586EC">
                <a:alpha val="66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3"/>
            <p:cNvSpPr/>
            <p:nvPr/>
          </p:nvSpPr>
          <p:spPr>
            <a:xfrm>
              <a:off x="332752" y="90757"/>
              <a:ext cx="234493" cy="236101"/>
            </a:xfrm>
            <a:custGeom>
              <a:avLst/>
              <a:gdLst/>
              <a:ahLst/>
              <a:cxnLst/>
              <a:rect l="l" t="t" r="r" b="b"/>
              <a:pathLst>
                <a:path w="5977" h="6018" extrusionOk="0">
                  <a:moveTo>
                    <a:pt x="917" y="1569"/>
                  </a:moveTo>
                  <a:cubicBezTo>
                    <a:pt x="347" y="2193"/>
                    <a:pt x="1" y="3223"/>
                    <a:pt x="171" y="4149"/>
                  </a:cubicBezTo>
                  <a:cubicBezTo>
                    <a:pt x="518" y="6018"/>
                    <a:pt x="2154" y="4604"/>
                    <a:pt x="2884" y="4178"/>
                  </a:cubicBezTo>
                  <a:cubicBezTo>
                    <a:pt x="3647" y="3735"/>
                    <a:pt x="5977" y="3161"/>
                    <a:pt x="5853" y="2043"/>
                  </a:cubicBezTo>
                  <a:cubicBezTo>
                    <a:pt x="5617" y="1"/>
                    <a:pt x="2511" y="7"/>
                    <a:pt x="917" y="1569"/>
                  </a:cubicBezTo>
                  <a:close/>
                </a:path>
              </a:pathLst>
            </a:custGeom>
            <a:solidFill>
              <a:srgbClr val="FFFFFF">
                <a:alpha val="7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8" name="Google Shape;1318;p33"/>
          <p:cNvSpPr/>
          <p:nvPr/>
        </p:nvSpPr>
        <p:spPr>
          <a:xfrm>
            <a:off x="8665738" y="1623300"/>
            <a:ext cx="110400" cy="110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33"/>
          <p:cNvSpPr/>
          <p:nvPr/>
        </p:nvSpPr>
        <p:spPr>
          <a:xfrm>
            <a:off x="9107100" y="639337"/>
            <a:ext cx="70800" cy="70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33"/>
          <p:cNvSpPr/>
          <p:nvPr/>
        </p:nvSpPr>
        <p:spPr>
          <a:xfrm>
            <a:off x="7622475" y="316775"/>
            <a:ext cx="70800" cy="70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33"/>
          <p:cNvSpPr/>
          <p:nvPr/>
        </p:nvSpPr>
        <p:spPr>
          <a:xfrm rot="-877113">
            <a:off x="6766139" y="-117740"/>
            <a:ext cx="539374" cy="598876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33"/>
          <p:cNvSpPr/>
          <p:nvPr/>
        </p:nvSpPr>
        <p:spPr>
          <a:xfrm rot="283947">
            <a:off x="105417" y="-165649"/>
            <a:ext cx="644859" cy="715997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33"/>
          <p:cNvSpPr/>
          <p:nvPr/>
        </p:nvSpPr>
        <p:spPr>
          <a:xfrm>
            <a:off x="1144950" y="-191037"/>
            <a:ext cx="359313" cy="398952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33"/>
          <p:cNvSpPr/>
          <p:nvPr/>
        </p:nvSpPr>
        <p:spPr>
          <a:xfrm>
            <a:off x="7864913" y="4862363"/>
            <a:ext cx="539377" cy="598879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33"/>
          <p:cNvSpPr/>
          <p:nvPr/>
        </p:nvSpPr>
        <p:spPr>
          <a:xfrm>
            <a:off x="8962838" y="4386288"/>
            <a:ext cx="359313" cy="398952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34"/>
          <p:cNvSpPr/>
          <p:nvPr/>
        </p:nvSpPr>
        <p:spPr>
          <a:xfrm>
            <a:off x="7362400" y="4667975"/>
            <a:ext cx="644872" cy="716012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34"/>
          <p:cNvSpPr/>
          <p:nvPr/>
        </p:nvSpPr>
        <p:spPr>
          <a:xfrm>
            <a:off x="6907200" y="4772025"/>
            <a:ext cx="110400" cy="110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34"/>
          <p:cNvSpPr/>
          <p:nvPr/>
        </p:nvSpPr>
        <p:spPr>
          <a:xfrm>
            <a:off x="8666500" y="3963800"/>
            <a:ext cx="70800" cy="70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34"/>
          <p:cNvSpPr/>
          <p:nvPr/>
        </p:nvSpPr>
        <p:spPr>
          <a:xfrm>
            <a:off x="527100" y="1058387"/>
            <a:ext cx="70800" cy="70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34"/>
          <p:cNvSpPr/>
          <p:nvPr/>
        </p:nvSpPr>
        <p:spPr>
          <a:xfrm>
            <a:off x="924863" y="251500"/>
            <a:ext cx="110400" cy="110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34"/>
          <p:cNvSpPr/>
          <p:nvPr/>
        </p:nvSpPr>
        <p:spPr>
          <a:xfrm rot="2458793">
            <a:off x="8789048" y="1086334"/>
            <a:ext cx="644852" cy="715990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34"/>
          <p:cNvSpPr/>
          <p:nvPr/>
        </p:nvSpPr>
        <p:spPr>
          <a:xfrm>
            <a:off x="1328425" y="-236987"/>
            <a:ext cx="539377" cy="598879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34"/>
          <p:cNvSpPr/>
          <p:nvPr/>
        </p:nvSpPr>
        <p:spPr>
          <a:xfrm>
            <a:off x="8242800" y="-408250"/>
            <a:ext cx="1183858" cy="1314457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34"/>
          <p:cNvSpPr/>
          <p:nvPr/>
        </p:nvSpPr>
        <p:spPr>
          <a:xfrm>
            <a:off x="-192287" y="1953988"/>
            <a:ext cx="359313" cy="398952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36" name="Google Shape;1336;p34"/>
          <p:cNvGrpSpPr/>
          <p:nvPr/>
        </p:nvGrpSpPr>
        <p:grpSpPr>
          <a:xfrm>
            <a:off x="-526525" y="-236987"/>
            <a:ext cx="1239746" cy="1239671"/>
            <a:chOff x="-526525" y="-236987"/>
            <a:chExt cx="1239746" cy="1239671"/>
          </a:xfrm>
        </p:grpSpPr>
        <p:sp>
          <p:nvSpPr>
            <p:cNvPr id="1337" name="Google Shape;1337;p34"/>
            <p:cNvSpPr/>
            <p:nvPr/>
          </p:nvSpPr>
          <p:spPr>
            <a:xfrm>
              <a:off x="-526525" y="-236987"/>
              <a:ext cx="1239671" cy="1239671"/>
            </a:xfrm>
            <a:custGeom>
              <a:avLst/>
              <a:gdLst/>
              <a:ahLst/>
              <a:cxnLst/>
              <a:rect l="l" t="t" r="r" b="b"/>
              <a:pathLst>
                <a:path w="16587" h="16587" extrusionOk="0">
                  <a:moveTo>
                    <a:pt x="14158" y="2430"/>
                  </a:moveTo>
                  <a:cubicBezTo>
                    <a:pt x="15713" y="3985"/>
                    <a:pt x="16586" y="6094"/>
                    <a:pt x="16586" y="8294"/>
                  </a:cubicBezTo>
                  <a:cubicBezTo>
                    <a:pt x="16586" y="10492"/>
                    <a:pt x="15713" y="12603"/>
                    <a:pt x="14158" y="14158"/>
                  </a:cubicBezTo>
                  <a:cubicBezTo>
                    <a:pt x="12603" y="15713"/>
                    <a:pt x="10493" y="16586"/>
                    <a:pt x="8294" y="16586"/>
                  </a:cubicBezTo>
                  <a:cubicBezTo>
                    <a:pt x="6094" y="16586"/>
                    <a:pt x="3985" y="15713"/>
                    <a:pt x="2430" y="14158"/>
                  </a:cubicBezTo>
                  <a:cubicBezTo>
                    <a:pt x="875" y="12603"/>
                    <a:pt x="0" y="10492"/>
                    <a:pt x="0" y="8294"/>
                  </a:cubicBezTo>
                  <a:cubicBezTo>
                    <a:pt x="0" y="6094"/>
                    <a:pt x="875" y="3985"/>
                    <a:pt x="2430" y="2430"/>
                  </a:cubicBezTo>
                  <a:cubicBezTo>
                    <a:pt x="3985" y="875"/>
                    <a:pt x="6094" y="0"/>
                    <a:pt x="8294" y="0"/>
                  </a:cubicBezTo>
                  <a:cubicBezTo>
                    <a:pt x="10493" y="0"/>
                    <a:pt x="12603" y="875"/>
                    <a:pt x="14158" y="2430"/>
                  </a:cubicBezTo>
                  <a:close/>
                </a:path>
              </a:pathLst>
            </a:custGeom>
            <a:solidFill>
              <a:srgbClr val="F7F1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4"/>
            <p:cNvSpPr/>
            <p:nvPr/>
          </p:nvSpPr>
          <p:spPr>
            <a:xfrm>
              <a:off x="-526450" y="-236987"/>
              <a:ext cx="1239671" cy="1239671"/>
            </a:xfrm>
            <a:custGeom>
              <a:avLst/>
              <a:gdLst/>
              <a:ahLst/>
              <a:cxnLst/>
              <a:rect l="l" t="t" r="r" b="b"/>
              <a:pathLst>
                <a:path w="16587" h="16587" extrusionOk="0">
                  <a:moveTo>
                    <a:pt x="425" y="7394"/>
                  </a:moveTo>
                  <a:cubicBezTo>
                    <a:pt x="412" y="7515"/>
                    <a:pt x="401" y="7635"/>
                    <a:pt x="393" y="7753"/>
                  </a:cubicBezTo>
                  <a:cubicBezTo>
                    <a:pt x="401" y="7633"/>
                    <a:pt x="411" y="7513"/>
                    <a:pt x="425" y="7394"/>
                  </a:cubicBezTo>
                  <a:close/>
                  <a:moveTo>
                    <a:pt x="385" y="7890"/>
                  </a:moveTo>
                  <a:lnTo>
                    <a:pt x="385" y="7890"/>
                  </a:lnTo>
                  <a:cubicBezTo>
                    <a:pt x="382" y="7946"/>
                    <a:pt x="379" y="8001"/>
                    <a:pt x="378" y="8055"/>
                  </a:cubicBezTo>
                  <a:cubicBezTo>
                    <a:pt x="379" y="8000"/>
                    <a:pt x="382" y="7946"/>
                    <a:pt x="385" y="7890"/>
                  </a:cubicBezTo>
                  <a:close/>
                  <a:moveTo>
                    <a:pt x="8293" y="374"/>
                  </a:moveTo>
                  <a:cubicBezTo>
                    <a:pt x="12668" y="374"/>
                    <a:pt x="16213" y="3919"/>
                    <a:pt x="16213" y="8292"/>
                  </a:cubicBezTo>
                  <a:cubicBezTo>
                    <a:pt x="16213" y="8293"/>
                    <a:pt x="16213" y="8293"/>
                    <a:pt x="16213" y="8293"/>
                  </a:cubicBezTo>
                  <a:lnTo>
                    <a:pt x="16213" y="8293"/>
                  </a:lnTo>
                  <a:cubicBezTo>
                    <a:pt x="16213" y="7987"/>
                    <a:pt x="16195" y="7682"/>
                    <a:pt x="16160" y="7379"/>
                  </a:cubicBezTo>
                  <a:cubicBezTo>
                    <a:pt x="15697" y="11373"/>
                    <a:pt x="12315" y="14386"/>
                    <a:pt x="8293" y="14386"/>
                  </a:cubicBezTo>
                  <a:cubicBezTo>
                    <a:pt x="4273" y="14386"/>
                    <a:pt x="891" y="11373"/>
                    <a:pt x="426" y="7380"/>
                  </a:cubicBezTo>
                  <a:lnTo>
                    <a:pt x="426" y="7380"/>
                  </a:lnTo>
                  <a:cubicBezTo>
                    <a:pt x="879" y="3436"/>
                    <a:pt x="4228" y="374"/>
                    <a:pt x="8293" y="374"/>
                  </a:cubicBezTo>
                  <a:close/>
                  <a:moveTo>
                    <a:pt x="373" y="8294"/>
                  </a:moveTo>
                  <a:cubicBezTo>
                    <a:pt x="375" y="12668"/>
                    <a:pt x="3919" y="16212"/>
                    <a:pt x="8293" y="16212"/>
                  </a:cubicBezTo>
                  <a:cubicBezTo>
                    <a:pt x="3919" y="16212"/>
                    <a:pt x="373" y="12668"/>
                    <a:pt x="373" y="8294"/>
                  </a:cubicBezTo>
                  <a:close/>
                  <a:moveTo>
                    <a:pt x="15388" y="11817"/>
                  </a:moveTo>
                  <a:cubicBezTo>
                    <a:pt x="14091" y="14422"/>
                    <a:pt x="11402" y="16212"/>
                    <a:pt x="8293" y="16212"/>
                  </a:cubicBezTo>
                  <a:cubicBezTo>
                    <a:pt x="11401" y="16212"/>
                    <a:pt x="14091" y="14422"/>
                    <a:pt x="15388" y="11817"/>
                  </a:cubicBezTo>
                  <a:close/>
                  <a:moveTo>
                    <a:pt x="8293" y="0"/>
                  </a:moveTo>
                  <a:cubicBezTo>
                    <a:pt x="3713" y="0"/>
                    <a:pt x="1" y="3712"/>
                    <a:pt x="1" y="8294"/>
                  </a:cubicBezTo>
                  <a:cubicBezTo>
                    <a:pt x="1" y="12874"/>
                    <a:pt x="3713" y="16586"/>
                    <a:pt x="8293" y="16586"/>
                  </a:cubicBezTo>
                  <a:cubicBezTo>
                    <a:pt x="12874" y="16586"/>
                    <a:pt x="16587" y="12874"/>
                    <a:pt x="16587" y="8294"/>
                  </a:cubicBezTo>
                  <a:cubicBezTo>
                    <a:pt x="16587" y="3712"/>
                    <a:pt x="12874" y="0"/>
                    <a:pt x="8293" y="0"/>
                  </a:cubicBezTo>
                  <a:close/>
                </a:path>
              </a:pathLst>
            </a:custGeom>
            <a:solidFill>
              <a:srgbClr val="2555EC">
                <a:alpha val="67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4"/>
            <p:cNvSpPr/>
            <p:nvPr/>
          </p:nvSpPr>
          <p:spPr>
            <a:xfrm>
              <a:off x="-498573" y="-209036"/>
              <a:ext cx="1183842" cy="1183767"/>
            </a:xfrm>
            <a:custGeom>
              <a:avLst/>
              <a:gdLst/>
              <a:ahLst/>
              <a:cxnLst/>
              <a:rect l="l" t="t" r="r" b="b"/>
              <a:pathLst>
                <a:path w="15840" h="15839" extrusionOk="0">
                  <a:moveTo>
                    <a:pt x="7920" y="1034"/>
                  </a:moveTo>
                  <a:cubicBezTo>
                    <a:pt x="10765" y="1034"/>
                    <a:pt x="13208" y="2763"/>
                    <a:pt x="14258" y="5226"/>
                  </a:cubicBezTo>
                  <a:lnTo>
                    <a:pt x="13674" y="5226"/>
                  </a:lnTo>
                  <a:cubicBezTo>
                    <a:pt x="12662" y="3065"/>
                    <a:pt x="10468" y="1570"/>
                    <a:pt x="7920" y="1570"/>
                  </a:cubicBezTo>
                  <a:cubicBezTo>
                    <a:pt x="5374" y="1570"/>
                    <a:pt x="3180" y="3065"/>
                    <a:pt x="2168" y="5226"/>
                  </a:cubicBezTo>
                  <a:lnTo>
                    <a:pt x="1583" y="5226"/>
                  </a:lnTo>
                  <a:cubicBezTo>
                    <a:pt x="2633" y="2763"/>
                    <a:pt x="5076" y="1034"/>
                    <a:pt x="7920" y="1034"/>
                  </a:cubicBezTo>
                  <a:close/>
                  <a:moveTo>
                    <a:pt x="32" y="7215"/>
                  </a:moveTo>
                  <a:cubicBezTo>
                    <a:pt x="27" y="7270"/>
                    <a:pt x="23" y="7325"/>
                    <a:pt x="20" y="7379"/>
                  </a:cubicBezTo>
                  <a:cubicBezTo>
                    <a:pt x="23" y="7324"/>
                    <a:pt x="28" y="7270"/>
                    <a:pt x="32" y="7215"/>
                  </a:cubicBezTo>
                  <a:close/>
                  <a:moveTo>
                    <a:pt x="7920" y="5134"/>
                  </a:moveTo>
                  <a:cubicBezTo>
                    <a:pt x="9269" y="5134"/>
                    <a:pt x="10393" y="6092"/>
                    <a:pt x="10649" y="7365"/>
                  </a:cubicBezTo>
                  <a:lnTo>
                    <a:pt x="10650" y="7368"/>
                  </a:lnTo>
                  <a:cubicBezTo>
                    <a:pt x="10655" y="7391"/>
                    <a:pt x="10659" y="7415"/>
                    <a:pt x="10664" y="7438"/>
                  </a:cubicBezTo>
                  <a:cubicBezTo>
                    <a:pt x="10664" y="7441"/>
                    <a:pt x="10664" y="7444"/>
                    <a:pt x="10665" y="7446"/>
                  </a:cubicBezTo>
                  <a:cubicBezTo>
                    <a:pt x="10668" y="7471"/>
                    <a:pt x="10672" y="7496"/>
                    <a:pt x="10677" y="7522"/>
                  </a:cubicBezTo>
                  <a:cubicBezTo>
                    <a:pt x="10677" y="7525"/>
                    <a:pt x="10677" y="7528"/>
                    <a:pt x="10678" y="7531"/>
                  </a:cubicBezTo>
                  <a:cubicBezTo>
                    <a:pt x="10681" y="7559"/>
                    <a:pt x="10686" y="7588"/>
                    <a:pt x="10689" y="7616"/>
                  </a:cubicBezTo>
                  <a:cubicBezTo>
                    <a:pt x="10689" y="7619"/>
                    <a:pt x="10689" y="7622"/>
                    <a:pt x="10690" y="7625"/>
                  </a:cubicBezTo>
                  <a:cubicBezTo>
                    <a:pt x="10693" y="7658"/>
                    <a:pt x="10696" y="7692"/>
                    <a:pt x="10699" y="7725"/>
                  </a:cubicBezTo>
                  <a:cubicBezTo>
                    <a:pt x="10699" y="7725"/>
                    <a:pt x="10699" y="7727"/>
                    <a:pt x="10699" y="7727"/>
                  </a:cubicBezTo>
                  <a:cubicBezTo>
                    <a:pt x="10700" y="7748"/>
                    <a:pt x="10702" y="7768"/>
                    <a:pt x="10702" y="7789"/>
                  </a:cubicBezTo>
                  <a:cubicBezTo>
                    <a:pt x="10702" y="7792"/>
                    <a:pt x="10702" y="7796"/>
                    <a:pt x="10702" y="7799"/>
                  </a:cubicBezTo>
                  <a:cubicBezTo>
                    <a:pt x="10703" y="7817"/>
                    <a:pt x="10703" y="7836"/>
                    <a:pt x="10705" y="7854"/>
                  </a:cubicBezTo>
                  <a:cubicBezTo>
                    <a:pt x="10705" y="7858"/>
                    <a:pt x="10705" y="7862"/>
                    <a:pt x="10705" y="7865"/>
                  </a:cubicBezTo>
                  <a:cubicBezTo>
                    <a:pt x="10705" y="7883"/>
                    <a:pt x="10705" y="7901"/>
                    <a:pt x="10705" y="7918"/>
                  </a:cubicBezTo>
                  <a:cubicBezTo>
                    <a:pt x="10705" y="9457"/>
                    <a:pt x="9459" y="10705"/>
                    <a:pt x="7920" y="10705"/>
                  </a:cubicBezTo>
                  <a:cubicBezTo>
                    <a:pt x="6386" y="10705"/>
                    <a:pt x="5141" y="9463"/>
                    <a:pt x="5135" y="7930"/>
                  </a:cubicBezTo>
                  <a:cubicBezTo>
                    <a:pt x="5135" y="7926"/>
                    <a:pt x="5135" y="7923"/>
                    <a:pt x="5135" y="7920"/>
                  </a:cubicBezTo>
                  <a:lnTo>
                    <a:pt x="5135" y="7918"/>
                  </a:lnTo>
                  <a:cubicBezTo>
                    <a:pt x="5135" y="7896"/>
                    <a:pt x="5137" y="7874"/>
                    <a:pt x="5137" y="7852"/>
                  </a:cubicBezTo>
                  <a:cubicBezTo>
                    <a:pt x="5137" y="7840"/>
                    <a:pt x="5137" y="7829"/>
                    <a:pt x="5138" y="7818"/>
                  </a:cubicBezTo>
                  <a:cubicBezTo>
                    <a:pt x="5138" y="7806"/>
                    <a:pt x="5138" y="7796"/>
                    <a:pt x="5140" y="7786"/>
                  </a:cubicBezTo>
                  <a:cubicBezTo>
                    <a:pt x="5140" y="7770"/>
                    <a:pt x="5141" y="7755"/>
                    <a:pt x="5141" y="7739"/>
                  </a:cubicBezTo>
                  <a:lnTo>
                    <a:pt x="5143" y="7721"/>
                  </a:lnTo>
                  <a:cubicBezTo>
                    <a:pt x="5144" y="7702"/>
                    <a:pt x="5146" y="7684"/>
                    <a:pt x="5147" y="7665"/>
                  </a:cubicBezTo>
                  <a:lnTo>
                    <a:pt x="5149" y="7659"/>
                  </a:lnTo>
                  <a:cubicBezTo>
                    <a:pt x="5152" y="7628"/>
                    <a:pt x="5155" y="7599"/>
                    <a:pt x="5159" y="7568"/>
                  </a:cubicBezTo>
                  <a:cubicBezTo>
                    <a:pt x="5159" y="7565"/>
                    <a:pt x="5159" y="7562"/>
                    <a:pt x="5159" y="7559"/>
                  </a:cubicBezTo>
                  <a:cubicBezTo>
                    <a:pt x="5163" y="7533"/>
                    <a:pt x="5166" y="7506"/>
                    <a:pt x="5171" y="7480"/>
                  </a:cubicBezTo>
                  <a:cubicBezTo>
                    <a:pt x="5172" y="7477"/>
                    <a:pt x="5172" y="7474"/>
                    <a:pt x="5172" y="7471"/>
                  </a:cubicBezTo>
                  <a:cubicBezTo>
                    <a:pt x="5177" y="7447"/>
                    <a:pt x="5181" y="7424"/>
                    <a:pt x="5185" y="7400"/>
                  </a:cubicBezTo>
                  <a:cubicBezTo>
                    <a:pt x="5185" y="7399"/>
                    <a:pt x="5185" y="7397"/>
                    <a:pt x="5185" y="7396"/>
                  </a:cubicBezTo>
                  <a:cubicBezTo>
                    <a:pt x="5190" y="7373"/>
                    <a:pt x="5194" y="7351"/>
                    <a:pt x="5199" y="7329"/>
                  </a:cubicBezTo>
                  <a:cubicBezTo>
                    <a:pt x="5200" y="7328"/>
                    <a:pt x="5200" y="7326"/>
                    <a:pt x="5200" y="7325"/>
                  </a:cubicBezTo>
                  <a:cubicBezTo>
                    <a:pt x="5205" y="7303"/>
                    <a:pt x="5210" y="7281"/>
                    <a:pt x="5216" y="7259"/>
                  </a:cubicBezTo>
                  <a:cubicBezTo>
                    <a:pt x="5216" y="7257"/>
                    <a:pt x="5216" y="7257"/>
                    <a:pt x="5216" y="7256"/>
                  </a:cubicBezTo>
                  <a:cubicBezTo>
                    <a:pt x="5222" y="7229"/>
                    <a:pt x="5230" y="7203"/>
                    <a:pt x="5237" y="7178"/>
                  </a:cubicBezTo>
                  <a:cubicBezTo>
                    <a:pt x="5238" y="7172"/>
                    <a:pt x="5240" y="7167"/>
                    <a:pt x="5241" y="7161"/>
                  </a:cubicBezTo>
                  <a:cubicBezTo>
                    <a:pt x="5249" y="7135"/>
                    <a:pt x="5256" y="7108"/>
                    <a:pt x="5265" y="7083"/>
                  </a:cubicBezTo>
                  <a:cubicBezTo>
                    <a:pt x="5265" y="7082"/>
                    <a:pt x="5265" y="7080"/>
                    <a:pt x="5266" y="7079"/>
                  </a:cubicBezTo>
                  <a:cubicBezTo>
                    <a:pt x="5274" y="7054"/>
                    <a:pt x="5283" y="7029"/>
                    <a:pt x="5290" y="7004"/>
                  </a:cubicBezTo>
                  <a:cubicBezTo>
                    <a:pt x="5293" y="6999"/>
                    <a:pt x="5294" y="6995"/>
                    <a:pt x="5296" y="6991"/>
                  </a:cubicBezTo>
                  <a:cubicBezTo>
                    <a:pt x="5305" y="6964"/>
                    <a:pt x="5314" y="6939"/>
                    <a:pt x="5324" y="6914"/>
                  </a:cubicBezTo>
                  <a:cubicBezTo>
                    <a:pt x="5324" y="6913"/>
                    <a:pt x="5324" y="6911"/>
                    <a:pt x="5325" y="6910"/>
                  </a:cubicBezTo>
                  <a:lnTo>
                    <a:pt x="5325" y="6911"/>
                  </a:lnTo>
                  <a:cubicBezTo>
                    <a:pt x="5729" y="5871"/>
                    <a:pt x="6739" y="5134"/>
                    <a:pt x="7920" y="5134"/>
                  </a:cubicBezTo>
                  <a:close/>
                  <a:moveTo>
                    <a:pt x="7920" y="0"/>
                  </a:moveTo>
                  <a:cubicBezTo>
                    <a:pt x="3855" y="0"/>
                    <a:pt x="506" y="3062"/>
                    <a:pt x="53" y="7006"/>
                  </a:cubicBezTo>
                  <a:lnTo>
                    <a:pt x="53" y="7006"/>
                  </a:lnTo>
                  <a:cubicBezTo>
                    <a:pt x="53" y="7006"/>
                    <a:pt x="53" y="7006"/>
                    <a:pt x="53" y="7005"/>
                  </a:cubicBezTo>
                  <a:cubicBezTo>
                    <a:pt x="45" y="7076"/>
                    <a:pt x="38" y="7145"/>
                    <a:pt x="32" y="7215"/>
                  </a:cubicBezTo>
                  <a:lnTo>
                    <a:pt x="32" y="7215"/>
                  </a:lnTo>
                  <a:cubicBezTo>
                    <a:pt x="38" y="7145"/>
                    <a:pt x="45" y="7075"/>
                    <a:pt x="53" y="7006"/>
                  </a:cubicBezTo>
                  <a:lnTo>
                    <a:pt x="53" y="7006"/>
                  </a:lnTo>
                  <a:cubicBezTo>
                    <a:pt x="518" y="10999"/>
                    <a:pt x="3900" y="14012"/>
                    <a:pt x="7920" y="14012"/>
                  </a:cubicBezTo>
                  <a:cubicBezTo>
                    <a:pt x="11942" y="14012"/>
                    <a:pt x="15323" y="10999"/>
                    <a:pt x="15787" y="7005"/>
                  </a:cubicBezTo>
                  <a:cubicBezTo>
                    <a:pt x="15822" y="7308"/>
                    <a:pt x="15840" y="7612"/>
                    <a:pt x="15840" y="7915"/>
                  </a:cubicBezTo>
                  <a:lnTo>
                    <a:pt x="15840" y="7915"/>
                  </a:lnTo>
                  <a:cubicBezTo>
                    <a:pt x="15838" y="3543"/>
                    <a:pt x="12294" y="0"/>
                    <a:pt x="7920" y="0"/>
                  </a:cubicBezTo>
                  <a:close/>
                  <a:moveTo>
                    <a:pt x="0" y="7936"/>
                  </a:moveTo>
                  <a:cubicBezTo>
                    <a:pt x="10" y="12303"/>
                    <a:pt x="3552" y="15838"/>
                    <a:pt x="7920" y="15838"/>
                  </a:cubicBezTo>
                  <a:cubicBezTo>
                    <a:pt x="3552" y="15838"/>
                    <a:pt x="10" y="12302"/>
                    <a:pt x="0" y="7936"/>
                  </a:cubicBezTo>
                  <a:close/>
                  <a:moveTo>
                    <a:pt x="15840" y="7937"/>
                  </a:moveTo>
                  <a:cubicBezTo>
                    <a:pt x="15830" y="12302"/>
                    <a:pt x="12287" y="15838"/>
                    <a:pt x="7920" y="15838"/>
                  </a:cubicBezTo>
                  <a:cubicBezTo>
                    <a:pt x="12287" y="15838"/>
                    <a:pt x="15830" y="12304"/>
                    <a:pt x="15840" y="79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4"/>
            <p:cNvSpPr/>
            <p:nvPr/>
          </p:nvSpPr>
          <p:spPr>
            <a:xfrm>
              <a:off x="-498274" y="352693"/>
              <a:ext cx="673" cy="12406"/>
            </a:xfrm>
            <a:custGeom>
              <a:avLst/>
              <a:gdLst/>
              <a:ahLst/>
              <a:cxnLst/>
              <a:rect l="l" t="t" r="r" b="b"/>
              <a:pathLst>
                <a:path w="9" h="166" extrusionOk="0">
                  <a:moveTo>
                    <a:pt x="8" y="0"/>
                  </a:moveTo>
                  <a:cubicBezTo>
                    <a:pt x="5" y="56"/>
                    <a:pt x="2" y="110"/>
                    <a:pt x="1" y="165"/>
                  </a:cubicBezTo>
                  <a:cubicBezTo>
                    <a:pt x="2" y="111"/>
                    <a:pt x="5" y="56"/>
                    <a:pt x="8" y="0"/>
                  </a:cubicBezTo>
                  <a:close/>
                </a:path>
              </a:pathLst>
            </a:custGeom>
            <a:solidFill>
              <a:srgbClr val="73B8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4"/>
            <p:cNvSpPr/>
            <p:nvPr/>
          </p:nvSpPr>
          <p:spPr>
            <a:xfrm>
              <a:off x="-380263" y="-131831"/>
              <a:ext cx="947373" cy="313449"/>
            </a:xfrm>
            <a:custGeom>
              <a:avLst/>
              <a:gdLst/>
              <a:ahLst/>
              <a:cxnLst/>
              <a:rect l="l" t="t" r="r" b="b"/>
              <a:pathLst>
                <a:path w="12676" h="4194" extrusionOk="0">
                  <a:moveTo>
                    <a:pt x="6339" y="1"/>
                  </a:moveTo>
                  <a:cubicBezTo>
                    <a:pt x="3493" y="1"/>
                    <a:pt x="1050" y="1730"/>
                    <a:pt x="0" y="4193"/>
                  </a:cubicBezTo>
                  <a:lnTo>
                    <a:pt x="585" y="4193"/>
                  </a:lnTo>
                  <a:cubicBezTo>
                    <a:pt x="1597" y="2032"/>
                    <a:pt x="3791" y="537"/>
                    <a:pt x="6339" y="537"/>
                  </a:cubicBezTo>
                  <a:cubicBezTo>
                    <a:pt x="8885" y="537"/>
                    <a:pt x="11079" y="2032"/>
                    <a:pt x="12091" y="4193"/>
                  </a:cubicBezTo>
                  <a:lnTo>
                    <a:pt x="12675" y="4193"/>
                  </a:lnTo>
                  <a:cubicBezTo>
                    <a:pt x="11625" y="1730"/>
                    <a:pt x="9182" y="1"/>
                    <a:pt x="6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4"/>
            <p:cNvSpPr/>
            <p:nvPr/>
          </p:nvSpPr>
          <p:spPr>
            <a:xfrm>
              <a:off x="-100594" y="174743"/>
              <a:ext cx="397902" cy="265542"/>
            </a:xfrm>
            <a:custGeom>
              <a:avLst/>
              <a:gdLst/>
              <a:ahLst/>
              <a:cxnLst/>
              <a:rect l="l" t="t" r="r" b="b"/>
              <a:pathLst>
                <a:path w="5324" h="3553" extrusionOk="0">
                  <a:moveTo>
                    <a:pt x="1957" y="537"/>
                  </a:moveTo>
                  <a:cubicBezTo>
                    <a:pt x="2421" y="537"/>
                    <a:pt x="2843" y="784"/>
                    <a:pt x="2785" y="1219"/>
                  </a:cubicBezTo>
                  <a:cubicBezTo>
                    <a:pt x="2738" y="1567"/>
                    <a:pt x="1990" y="1563"/>
                    <a:pt x="1725" y="1639"/>
                  </a:cubicBezTo>
                  <a:cubicBezTo>
                    <a:pt x="1590" y="1678"/>
                    <a:pt x="1357" y="1782"/>
                    <a:pt x="1174" y="1782"/>
                  </a:cubicBezTo>
                  <a:cubicBezTo>
                    <a:pt x="1012" y="1782"/>
                    <a:pt x="890" y="1701"/>
                    <a:pt x="907" y="1424"/>
                  </a:cubicBezTo>
                  <a:cubicBezTo>
                    <a:pt x="927" y="1131"/>
                    <a:pt x="1109" y="847"/>
                    <a:pt x="1329" y="701"/>
                  </a:cubicBezTo>
                  <a:cubicBezTo>
                    <a:pt x="1518" y="590"/>
                    <a:pt x="1742" y="537"/>
                    <a:pt x="1957" y="537"/>
                  </a:cubicBezTo>
                  <a:close/>
                  <a:moveTo>
                    <a:pt x="2595" y="0"/>
                  </a:moveTo>
                  <a:cubicBezTo>
                    <a:pt x="1414" y="0"/>
                    <a:pt x="404" y="736"/>
                    <a:pt x="0" y="1776"/>
                  </a:cubicBezTo>
                  <a:cubicBezTo>
                    <a:pt x="416" y="2847"/>
                    <a:pt x="1446" y="3552"/>
                    <a:pt x="2595" y="3552"/>
                  </a:cubicBezTo>
                  <a:cubicBezTo>
                    <a:pt x="3744" y="3552"/>
                    <a:pt x="4775" y="2847"/>
                    <a:pt x="5191" y="1776"/>
                  </a:cubicBezTo>
                  <a:lnTo>
                    <a:pt x="5191" y="1776"/>
                  </a:lnTo>
                  <a:cubicBezTo>
                    <a:pt x="5248" y="1922"/>
                    <a:pt x="5292" y="2073"/>
                    <a:pt x="5324" y="2230"/>
                  </a:cubicBezTo>
                  <a:cubicBezTo>
                    <a:pt x="5293" y="2075"/>
                    <a:pt x="5249" y="1923"/>
                    <a:pt x="5191" y="1776"/>
                  </a:cubicBezTo>
                  <a:cubicBezTo>
                    <a:pt x="5191" y="1776"/>
                    <a:pt x="5191" y="1776"/>
                    <a:pt x="5191" y="1776"/>
                  </a:cubicBezTo>
                  <a:lnTo>
                    <a:pt x="5191" y="1776"/>
                  </a:lnTo>
                  <a:cubicBezTo>
                    <a:pt x="4788" y="737"/>
                    <a:pt x="3778" y="0"/>
                    <a:pt x="25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4"/>
            <p:cNvSpPr/>
            <p:nvPr/>
          </p:nvSpPr>
          <p:spPr>
            <a:xfrm>
              <a:off x="-114720" y="378777"/>
              <a:ext cx="416213" cy="212255"/>
            </a:xfrm>
            <a:custGeom>
              <a:avLst/>
              <a:gdLst/>
              <a:ahLst/>
              <a:cxnLst/>
              <a:rect l="l" t="t" r="r" b="b"/>
              <a:pathLst>
                <a:path w="5569" h="2840" extrusionOk="0">
                  <a:moveTo>
                    <a:pt x="5569" y="55"/>
                  </a:moveTo>
                  <a:cubicBezTo>
                    <a:pt x="5569" y="1592"/>
                    <a:pt x="4323" y="2840"/>
                    <a:pt x="2784" y="2840"/>
                  </a:cubicBezTo>
                  <a:cubicBezTo>
                    <a:pt x="1251" y="2840"/>
                    <a:pt x="7" y="1598"/>
                    <a:pt x="1" y="65"/>
                  </a:cubicBezTo>
                  <a:cubicBezTo>
                    <a:pt x="7" y="1598"/>
                    <a:pt x="1251" y="2840"/>
                    <a:pt x="2784" y="2840"/>
                  </a:cubicBezTo>
                  <a:cubicBezTo>
                    <a:pt x="4323" y="2840"/>
                    <a:pt x="5569" y="1592"/>
                    <a:pt x="5569" y="55"/>
                  </a:cubicBezTo>
                  <a:cubicBezTo>
                    <a:pt x="5569" y="36"/>
                    <a:pt x="5569" y="18"/>
                    <a:pt x="5569" y="0"/>
                  </a:cubicBezTo>
                  <a:cubicBezTo>
                    <a:pt x="5569" y="18"/>
                    <a:pt x="5569" y="36"/>
                    <a:pt x="5569" y="55"/>
                  </a:cubicBezTo>
                  <a:close/>
                </a:path>
              </a:pathLst>
            </a:custGeom>
            <a:solidFill>
              <a:srgbClr val="EECC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4"/>
            <p:cNvSpPr/>
            <p:nvPr/>
          </p:nvSpPr>
          <p:spPr>
            <a:xfrm>
              <a:off x="-114720" y="307477"/>
              <a:ext cx="416213" cy="283554"/>
            </a:xfrm>
            <a:custGeom>
              <a:avLst/>
              <a:gdLst/>
              <a:ahLst/>
              <a:cxnLst/>
              <a:rect l="l" t="t" r="r" b="b"/>
              <a:pathLst>
                <a:path w="5569" h="3794" extrusionOk="0">
                  <a:moveTo>
                    <a:pt x="189" y="0"/>
                  </a:moveTo>
                  <a:cubicBezTo>
                    <a:pt x="189" y="0"/>
                    <a:pt x="188" y="2"/>
                    <a:pt x="188" y="3"/>
                  </a:cubicBezTo>
                  <a:cubicBezTo>
                    <a:pt x="178" y="28"/>
                    <a:pt x="169" y="53"/>
                    <a:pt x="160" y="80"/>
                  </a:cubicBezTo>
                  <a:cubicBezTo>
                    <a:pt x="158" y="84"/>
                    <a:pt x="157" y="88"/>
                    <a:pt x="155" y="93"/>
                  </a:cubicBezTo>
                  <a:cubicBezTo>
                    <a:pt x="147" y="118"/>
                    <a:pt x="138" y="143"/>
                    <a:pt x="130" y="168"/>
                  </a:cubicBezTo>
                  <a:cubicBezTo>
                    <a:pt x="129" y="169"/>
                    <a:pt x="129" y="171"/>
                    <a:pt x="129" y="172"/>
                  </a:cubicBezTo>
                  <a:cubicBezTo>
                    <a:pt x="120" y="197"/>
                    <a:pt x="113" y="224"/>
                    <a:pt x="105" y="250"/>
                  </a:cubicBezTo>
                  <a:cubicBezTo>
                    <a:pt x="104" y="256"/>
                    <a:pt x="102" y="261"/>
                    <a:pt x="101" y="267"/>
                  </a:cubicBezTo>
                  <a:cubicBezTo>
                    <a:pt x="94" y="293"/>
                    <a:pt x="86" y="320"/>
                    <a:pt x="80" y="346"/>
                  </a:cubicBezTo>
                  <a:cubicBezTo>
                    <a:pt x="80" y="346"/>
                    <a:pt x="80" y="346"/>
                    <a:pt x="80" y="348"/>
                  </a:cubicBezTo>
                  <a:cubicBezTo>
                    <a:pt x="74" y="370"/>
                    <a:pt x="69" y="392"/>
                    <a:pt x="64" y="414"/>
                  </a:cubicBezTo>
                  <a:cubicBezTo>
                    <a:pt x="64" y="415"/>
                    <a:pt x="64" y="417"/>
                    <a:pt x="64" y="418"/>
                  </a:cubicBezTo>
                  <a:cubicBezTo>
                    <a:pt x="58" y="440"/>
                    <a:pt x="54" y="462"/>
                    <a:pt x="49" y="485"/>
                  </a:cubicBezTo>
                  <a:cubicBezTo>
                    <a:pt x="49" y="486"/>
                    <a:pt x="49" y="488"/>
                    <a:pt x="49" y="489"/>
                  </a:cubicBezTo>
                  <a:cubicBezTo>
                    <a:pt x="45" y="513"/>
                    <a:pt x="41" y="536"/>
                    <a:pt x="36" y="560"/>
                  </a:cubicBezTo>
                  <a:cubicBezTo>
                    <a:pt x="36" y="563"/>
                    <a:pt x="36" y="566"/>
                    <a:pt x="35" y="569"/>
                  </a:cubicBezTo>
                  <a:cubicBezTo>
                    <a:pt x="32" y="595"/>
                    <a:pt x="27" y="622"/>
                    <a:pt x="24" y="648"/>
                  </a:cubicBezTo>
                  <a:cubicBezTo>
                    <a:pt x="23" y="651"/>
                    <a:pt x="23" y="654"/>
                    <a:pt x="23" y="657"/>
                  </a:cubicBezTo>
                  <a:cubicBezTo>
                    <a:pt x="19" y="688"/>
                    <a:pt x="16" y="717"/>
                    <a:pt x="13" y="748"/>
                  </a:cubicBezTo>
                  <a:lnTo>
                    <a:pt x="13" y="754"/>
                  </a:lnTo>
                  <a:cubicBezTo>
                    <a:pt x="10" y="773"/>
                    <a:pt x="8" y="791"/>
                    <a:pt x="7" y="810"/>
                  </a:cubicBezTo>
                  <a:lnTo>
                    <a:pt x="7" y="828"/>
                  </a:lnTo>
                  <a:cubicBezTo>
                    <a:pt x="5" y="844"/>
                    <a:pt x="4" y="859"/>
                    <a:pt x="4" y="875"/>
                  </a:cubicBezTo>
                  <a:cubicBezTo>
                    <a:pt x="2" y="885"/>
                    <a:pt x="2" y="895"/>
                    <a:pt x="2" y="907"/>
                  </a:cubicBezTo>
                  <a:cubicBezTo>
                    <a:pt x="2" y="918"/>
                    <a:pt x="1" y="929"/>
                    <a:pt x="1" y="941"/>
                  </a:cubicBezTo>
                  <a:cubicBezTo>
                    <a:pt x="1" y="963"/>
                    <a:pt x="1" y="985"/>
                    <a:pt x="1" y="1007"/>
                  </a:cubicBezTo>
                  <a:lnTo>
                    <a:pt x="1" y="1009"/>
                  </a:lnTo>
                  <a:cubicBezTo>
                    <a:pt x="1" y="1012"/>
                    <a:pt x="1" y="1015"/>
                    <a:pt x="1" y="1019"/>
                  </a:cubicBezTo>
                  <a:cubicBezTo>
                    <a:pt x="5" y="2552"/>
                    <a:pt x="1251" y="3794"/>
                    <a:pt x="2784" y="3794"/>
                  </a:cubicBezTo>
                  <a:cubicBezTo>
                    <a:pt x="4323" y="3794"/>
                    <a:pt x="5569" y="2546"/>
                    <a:pt x="5569" y="1009"/>
                  </a:cubicBezTo>
                  <a:cubicBezTo>
                    <a:pt x="5569" y="990"/>
                    <a:pt x="5569" y="972"/>
                    <a:pt x="5569" y="954"/>
                  </a:cubicBezTo>
                  <a:cubicBezTo>
                    <a:pt x="5569" y="951"/>
                    <a:pt x="5569" y="947"/>
                    <a:pt x="5569" y="943"/>
                  </a:cubicBezTo>
                  <a:cubicBezTo>
                    <a:pt x="5569" y="925"/>
                    <a:pt x="5567" y="907"/>
                    <a:pt x="5567" y="888"/>
                  </a:cubicBezTo>
                  <a:cubicBezTo>
                    <a:pt x="5566" y="885"/>
                    <a:pt x="5566" y="881"/>
                    <a:pt x="5566" y="878"/>
                  </a:cubicBezTo>
                  <a:cubicBezTo>
                    <a:pt x="5566" y="857"/>
                    <a:pt x="5564" y="837"/>
                    <a:pt x="5563" y="816"/>
                  </a:cubicBezTo>
                  <a:cubicBezTo>
                    <a:pt x="5563" y="816"/>
                    <a:pt x="5563" y="814"/>
                    <a:pt x="5563" y="814"/>
                  </a:cubicBezTo>
                  <a:cubicBezTo>
                    <a:pt x="5560" y="781"/>
                    <a:pt x="5557" y="748"/>
                    <a:pt x="5554" y="714"/>
                  </a:cubicBezTo>
                  <a:cubicBezTo>
                    <a:pt x="5554" y="711"/>
                    <a:pt x="5553" y="708"/>
                    <a:pt x="5553" y="705"/>
                  </a:cubicBezTo>
                  <a:cubicBezTo>
                    <a:pt x="5550" y="677"/>
                    <a:pt x="5547" y="648"/>
                    <a:pt x="5542" y="620"/>
                  </a:cubicBezTo>
                  <a:cubicBezTo>
                    <a:pt x="5542" y="617"/>
                    <a:pt x="5541" y="614"/>
                    <a:pt x="5541" y="611"/>
                  </a:cubicBezTo>
                  <a:cubicBezTo>
                    <a:pt x="5536" y="586"/>
                    <a:pt x="5533" y="560"/>
                    <a:pt x="5529" y="535"/>
                  </a:cubicBezTo>
                  <a:cubicBezTo>
                    <a:pt x="5529" y="533"/>
                    <a:pt x="5528" y="530"/>
                    <a:pt x="5528" y="529"/>
                  </a:cubicBezTo>
                  <a:cubicBezTo>
                    <a:pt x="5523" y="504"/>
                    <a:pt x="5519" y="480"/>
                    <a:pt x="5514" y="457"/>
                  </a:cubicBezTo>
                  <a:lnTo>
                    <a:pt x="5514" y="454"/>
                  </a:lnTo>
                  <a:cubicBezTo>
                    <a:pt x="5482" y="299"/>
                    <a:pt x="5438" y="147"/>
                    <a:pt x="5380" y="0"/>
                  </a:cubicBezTo>
                  <a:cubicBezTo>
                    <a:pt x="4965" y="1071"/>
                    <a:pt x="3934" y="1776"/>
                    <a:pt x="2786" y="1776"/>
                  </a:cubicBezTo>
                  <a:cubicBezTo>
                    <a:pt x="1637" y="1776"/>
                    <a:pt x="605" y="1071"/>
                    <a:pt x="189" y="0"/>
                  </a:cubicBezTo>
                  <a:close/>
                </a:path>
              </a:pathLst>
            </a:custGeom>
            <a:solidFill>
              <a:srgbClr val="3EB9FD">
                <a:alpha val="7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4"/>
            <p:cNvSpPr/>
            <p:nvPr/>
          </p:nvSpPr>
          <p:spPr>
            <a:xfrm>
              <a:off x="-34153" y="214877"/>
              <a:ext cx="146037" cy="93123"/>
            </a:xfrm>
            <a:custGeom>
              <a:avLst/>
              <a:gdLst/>
              <a:ahLst/>
              <a:cxnLst/>
              <a:rect l="l" t="t" r="r" b="b"/>
              <a:pathLst>
                <a:path w="1954" h="1246" extrusionOk="0">
                  <a:moveTo>
                    <a:pt x="1068" y="0"/>
                  </a:moveTo>
                  <a:cubicBezTo>
                    <a:pt x="853" y="0"/>
                    <a:pt x="629" y="53"/>
                    <a:pt x="440" y="164"/>
                  </a:cubicBezTo>
                  <a:cubicBezTo>
                    <a:pt x="220" y="308"/>
                    <a:pt x="38" y="594"/>
                    <a:pt x="18" y="887"/>
                  </a:cubicBezTo>
                  <a:cubicBezTo>
                    <a:pt x="1" y="1164"/>
                    <a:pt x="123" y="1245"/>
                    <a:pt x="285" y="1245"/>
                  </a:cubicBezTo>
                  <a:cubicBezTo>
                    <a:pt x="468" y="1245"/>
                    <a:pt x="701" y="1141"/>
                    <a:pt x="836" y="1102"/>
                  </a:cubicBezTo>
                  <a:cubicBezTo>
                    <a:pt x="1101" y="1026"/>
                    <a:pt x="1849" y="1030"/>
                    <a:pt x="1896" y="682"/>
                  </a:cubicBezTo>
                  <a:cubicBezTo>
                    <a:pt x="1954" y="247"/>
                    <a:pt x="1532" y="0"/>
                    <a:pt x="1068" y="0"/>
                  </a:cubicBezTo>
                  <a:close/>
                </a:path>
              </a:pathLst>
            </a:custGeom>
            <a:solidFill>
              <a:srgbClr val="FFFFFF">
                <a:alpha val="7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6" name="Google Shape;1346;p34"/>
          <p:cNvSpPr/>
          <p:nvPr/>
        </p:nvSpPr>
        <p:spPr>
          <a:xfrm>
            <a:off x="82375" y="4171963"/>
            <a:ext cx="359313" cy="398952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34"/>
          <p:cNvSpPr/>
          <p:nvPr/>
        </p:nvSpPr>
        <p:spPr>
          <a:xfrm rot="3442610">
            <a:off x="52364" y="4496814"/>
            <a:ext cx="1183870" cy="1314470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34"/>
          <p:cNvSpPr/>
          <p:nvPr/>
        </p:nvSpPr>
        <p:spPr>
          <a:xfrm rot="2458793">
            <a:off x="55148" y="1182084"/>
            <a:ext cx="644852" cy="715990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34"/>
          <p:cNvSpPr/>
          <p:nvPr/>
        </p:nvSpPr>
        <p:spPr>
          <a:xfrm>
            <a:off x="8424000" y="4403125"/>
            <a:ext cx="643531" cy="643531"/>
          </a:xfrm>
          <a:custGeom>
            <a:avLst/>
            <a:gdLst/>
            <a:ahLst/>
            <a:cxnLst/>
            <a:rect l="l" t="t" r="r" b="b"/>
            <a:pathLst>
              <a:path w="16403" h="16403" extrusionOk="0">
                <a:moveTo>
                  <a:pt x="16401" y="8000"/>
                </a:moveTo>
                <a:cubicBezTo>
                  <a:pt x="16400" y="7973"/>
                  <a:pt x="16398" y="7947"/>
                  <a:pt x="16398" y="7922"/>
                </a:cubicBezTo>
                <a:cubicBezTo>
                  <a:pt x="16397" y="7882"/>
                  <a:pt x="16395" y="7843"/>
                  <a:pt x="16394" y="7805"/>
                </a:cubicBezTo>
                <a:cubicBezTo>
                  <a:pt x="16391" y="7762"/>
                  <a:pt x="16388" y="7720"/>
                  <a:pt x="16387" y="7679"/>
                </a:cubicBezTo>
                <a:cubicBezTo>
                  <a:pt x="16385" y="7658"/>
                  <a:pt x="16384" y="7636"/>
                  <a:pt x="16382" y="7615"/>
                </a:cubicBezTo>
                <a:cubicBezTo>
                  <a:pt x="16378" y="7561"/>
                  <a:pt x="16373" y="7508"/>
                  <a:pt x="16369" y="7455"/>
                </a:cubicBezTo>
                <a:cubicBezTo>
                  <a:pt x="16367" y="7447"/>
                  <a:pt x="16367" y="7440"/>
                  <a:pt x="16367" y="7431"/>
                </a:cubicBezTo>
                <a:cubicBezTo>
                  <a:pt x="15979" y="3264"/>
                  <a:pt x="12471" y="0"/>
                  <a:pt x="8202" y="0"/>
                </a:cubicBezTo>
                <a:cubicBezTo>
                  <a:pt x="3931" y="0"/>
                  <a:pt x="422" y="3267"/>
                  <a:pt x="36" y="7437"/>
                </a:cubicBezTo>
                <a:cubicBezTo>
                  <a:pt x="36" y="7439"/>
                  <a:pt x="36" y="7440"/>
                  <a:pt x="36" y="7441"/>
                </a:cubicBezTo>
                <a:cubicBezTo>
                  <a:pt x="30" y="7500"/>
                  <a:pt x="26" y="7561"/>
                  <a:pt x="21" y="7621"/>
                </a:cubicBezTo>
                <a:cubicBezTo>
                  <a:pt x="21" y="7633"/>
                  <a:pt x="20" y="7645"/>
                  <a:pt x="20" y="7656"/>
                </a:cubicBezTo>
                <a:cubicBezTo>
                  <a:pt x="15" y="7708"/>
                  <a:pt x="12" y="7760"/>
                  <a:pt x="11" y="7811"/>
                </a:cubicBezTo>
                <a:cubicBezTo>
                  <a:pt x="10" y="7835"/>
                  <a:pt x="8" y="7858"/>
                  <a:pt x="8" y="7882"/>
                </a:cubicBezTo>
                <a:cubicBezTo>
                  <a:pt x="7" y="7923"/>
                  <a:pt x="4" y="7964"/>
                  <a:pt x="4" y="8005"/>
                </a:cubicBezTo>
                <a:cubicBezTo>
                  <a:pt x="2" y="8048"/>
                  <a:pt x="2" y="8091"/>
                  <a:pt x="2" y="8132"/>
                </a:cubicBezTo>
                <a:cubicBezTo>
                  <a:pt x="1" y="8156"/>
                  <a:pt x="1" y="8179"/>
                  <a:pt x="1" y="8201"/>
                </a:cubicBezTo>
                <a:cubicBezTo>
                  <a:pt x="1" y="12731"/>
                  <a:pt x="3672" y="16402"/>
                  <a:pt x="8202" y="16402"/>
                </a:cubicBezTo>
                <a:cubicBezTo>
                  <a:pt x="12732" y="16402"/>
                  <a:pt x="16403" y="12731"/>
                  <a:pt x="16403" y="8201"/>
                </a:cubicBezTo>
                <a:cubicBezTo>
                  <a:pt x="16403" y="8134"/>
                  <a:pt x="16403" y="8067"/>
                  <a:pt x="16401" y="8000"/>
                </a:cubicBezTo>
                <a:close/>
              </a:path>
            </a:pathLst>
          </a:custGeom>
          <a:solidFill>
            <a:srgbClr val="B3F3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34"/>
          <p:cNvSpPr/>
          <p:nvPr/>
        </p:nvSpPr>
        <p:spPr>
          <a:xfrm>
            <a:off x="8424000" y="4403125"/>
            <a:ext cx="643531" cy="643531"/>
          </a:xfrm>
          <a:custGeom>
            <a:avLst/>
            <a:gdLst/>
            <a:ahLst/>
            <a:cxnLst/>
            <a:rect l="l" t="t" r="r" b="b"/>
            <a:pathLst>
              <a:path w="16403" h="16403" extrusionOk="0">
                <a:moveTo>
                  <a:pt x="8202" y="0"/>
                </a:moveTo>
                <a:cubicBezTo>
                  <a:pt x="3672" y="0"/>
                  <a:pt x="1" y="3672"/>
                  <a:pt x="1" y="8201"/>
                </a:cubicBezTo>
                <a:cubicBezTo>
                  <a:pt x="1" y="12731"/>
                  <a:pt x="3673" y="16402"/>
                  <a:pt x="8202" y="16402"/>
                </a:cubicBezTo>
                <a:cubicBezTo>
                  <a:pt x="12732" y="16402"/>
                  <a:pt x="16403" y="12731"/>
                  <a:pt x="16403" y="8201"/>
                </a:cubicBezTo>
                <a:cubicBezTo>
                  <a:pt x="16403" y="3672"/>
                  <a:pt x="12732" y="0"/>
                  <a:pt x="820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34"/>
          <p:cNvSpPr/>
          <p:nvPr/>
        </p:nvSpPr>
        <p:spPr>
          <a:xfrm>
            <a:off x="8424000" y="4607799"/>
            <a:ext cx="643531" cy="438855"/>
          </a:xfrm>
          <a:custGeom>
            <a:avLst/>
            <a:gdLst/>
            <a:ahLst/>
            <a:cxnLst/>
            <a:rect l="l" t="t" r="r" b="b"/>
            <a:pathLst>
              <a:path w="16403" h="11186" extrusionOk="0">
                <a:moveTo>
                  <a:pt x="563" y="1"/>
                </a:moveTo>
                <a:cubicBezTo>
                  <a:pt x="192" y="952"/>
                  <a:pt x="1" y="1964"/>
                  <a:pt x="1" y="2984"/>
                </a:cubicBezTo>
                <a:cubicBezTo>
                  <a:pt x="1" y="7514"/>
                  <a:pt x="3673" y="11185"/>
                  <a:pt x="8202" y="11185"/>
                </a:cubicBezTo>
                <a:cubicBezTo>
                  <a:pt x="12732" y="11185"/>
                  <a:pt x="16403" y="7514"/>
                  <a:pt x="16403" y="2984"/>
                </a:cubicBezTo>
                <a:cubicBezTo>
                  <a:pt x="16403" y="1964"/>
                  <a:pt x="16213" y="952"/>
                  <a:pt x="15840" y="1"/>
                </a:cubicBezTo>
                <a:cubicBezTo>
                  <a:pt x="14612" y="3146"/>
                  <a:pt x="11580" y="5217"/>
                  <a:pt x="8202" y="5217"/>
                </a:cubicBezTo>
                <a:cubicBezTo>
                  <a:pt x="4825" y="5217"/>
                  <a:pt x="1793" y="3146"/>
                  <a:pt x="56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34"/>
          <p:cNvSpPr/>
          <p:nvPr/>
        </p:nvSpPr>
        <p:spPr>
          <a:xfrm>
            <a:off x="8545502" y="4431882"/>
            <a:ext cx="234493" cy="236101"/>
          </a:xfrm>
          <a:custGeom>
            <a:avLst/>
            <a:gdLst/>
            <a:ahLst/>
            <a:cxnLst/>
            <a:rect l="l" t="t" r="r" b="b"/>
            <a:pathLst>
              <a:path w="5977" h="6018" extrusionOk="0">
                <a:moveTo>
                  <a:pt x="917" y="1569"/>
                </a:moveTo>
                <a:cubicBezTo>
                  <a:pt x="347" y="2193"/>
                  <a:pt x="1" y="3223"/>
                  <a:pt x="171" y="4149"/>
                </a:cubicBezTo>
                <a:cubicBezTo>
                  <a:pt x="518" y="6018"/>
                  <a:pt x="2154" y="4604"/>
                  <a:pt x="2884" y="4178"/>
                </a:cubicBezTo>
                <a:cubicBezTo>
                  <a:pt x="3647" y="3735"/>
                  <a:pt x="5977" y="3161"/>
                  <a:pt x="5853" y="2043"/>
                </a:cubicBezTo>
                <a:cubicBezTo>
                  <a:pt x="5617" y="1"/>
                  <a:pt x="2511" y="7"/>
                  <a:pt x="917" y="1569"/>
                </a:cubicBezTo>
                <a:close/>
              </a:path>
            </a:pathLst>
          </a:custGeom>
          <a:solidFill>
            <a:srgbClr val="FFFFFF">
              <a:alpha val="776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34"/>
          <p:cNvSpPr/>
          <p:nvPr/>
        </p:nvSpPr>
        <p:spPr>
          <a:xfrm>
            <a:off x="8931813" y="3963788"/>
            <a:ext cx="359313" cy="398952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"/>
          <p:cNvSpPr txBox="1">
            <a:spLocks noGrp="1"/>
          </p:cNvSpPr>
          <p:nvPr>
            <p:ph type="title"/>
          </p:nvPr>
        </p:nvSpPr>
        <p:spPr>
          <a:xfrm>
            <a:off x="714500" y="1883674"/>
            <a:ext cx="3288600" cy="165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41" name="Google Shape;441;p3"/>
          <p:cNvSpPr txBox="1">
            <a:spLocks noGrp="1"/>
          </p:cNvSpPr>
          <p:nvPr>
            <p:ph type="title" idx="2" hasCustomPrompt="1"/>
          </p:nvPr>
        </p:nvSpPr>
        <p:spPr>
          <a:xfrm>
            <a:off x="714500" y="897263"/>
            <a:ext cx="1185600" cy="98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2" name="Google Shape;442;p3"/>
          <p:cNvSpPr txBox="1">
            <a:spLocks noGrp="1"/>
          </p:cNvSpPr>
          <p:nvPr>
            <p:ph type="subTitle" idx="1"/>
          </p:nvPr>
        </p:nvSpPr>
        <p:spPr>
          <a:xfrm>
            <a:off x="714500" y="3424304"/>
            <a:ext cx="3288600" cy="6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43" name="Google Shape;443;p3"/>
          <p:cNvGrpSpPr/>
          <p:nvPr/>
        </p:nvGrpSpPr>
        <p:grpSpPr>
          <a:xfrm>
            <a:off x="2438239" y="4611057"/>
            <a:ext cx="1380464" cy="1380544"/>
            <a:chOff x="3406600" y="526625"/>
            <a:chExt cx="312400" cy="312425"/>
          </a:xfrm>
        </p:grpSpPr>
        <p:sp>
          <p:nvSpPr>
            <p:cNvPr id="444" name="Google Shape;444;p3"/>
            <p:cNvSpPr/>
            <p:nvPr/>
          </p:nvSpPr>
          <p:spPr>
            <a:xfrm>
              <a:off x="3406600" y="526625"/>
              <a:ext cx="312350" cy="312425"/>
            </a:xfrm>
            <a:custGeom>
              <a:avLst/>
              <a:gdLst/>
              <a:ahLst/>
              <a:cxnLst/>
              <a:rect l="l" t="t" r="r" b="b"/>
              <a:pathLst>
                <a:path w="12494" h="12497" extrusionOk="0">
                  <a:moveTo>
                    <a:pt x="6247" y="1"/>
                  </a:moveTo>
                  <a:cubicBezTo>
                    <a:pt x="4590" y="1"/>
                    <a:pt x="3001" y="659"/>
                    <a:pt x="1829" y="1831"/>
                  </a:cubicBezTo>
                  <a:cubicBezTo>
                    <a:pt x="658" y="3002"/>
                    <a:pt x="0" y="4593"/>
                    <a:pt x="0" y="6249"/>
                  </a:cubicBezTo>
                  <a:cubicBezTo>
                    <a:pt x="0" y="7906"/>
                    <a:pt x="658" y="9495"/>
                    <a:pt x="1829" y="10666"/>
                  </a:cubicBezTo>
                  <a:cubicBezTo>
                    <a:pt x="3001" y="11838"/>
                    <a:pt x="4590" y="12496"/>
                    <a:pt x="6247" y="12496"/>
                  </a:cubicBezTo>
                  <a:cubicBezTo>
                    <a:pt x="7904" y="12496"/>
                    <a:pt x="9493" y="11838"/>
                    <a:pt x="10665" y="10666"/>
                  </a:cubicBezTo>
                  <a:cubicBezTo>
                    <a:pt x="11835" y="9495"/>
                    <a:pt x="12494" y="7906"/>
                    <a:pt x="12494" y="6249"/>
                  </a:cubicBezTo>
                  <a:cubicBezTo>
                    <a:pt x="12494" y="4593"/>
                    <a:pt x="11835" y="3002"/>
                    <a:pt x="10665" y="1831"/>
                  </a:cubicBezTo>
                  <a:cubicBezTo>
                    <a:pt x="9493" y="659"/>
                    <a:pt x="7904" y="1"/>
                    <a:pt x="6247" y="1"/>
                  </a:cubicBezTo>
                  <a:close/>
                </a:path>
              </a:pathLst>
            </a:custGeom>
            <a:solidFill>
              <a:srgbClr val="EBB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3406600" y="526625"/>
              <a:ext cx="312400" cy="312375"/>
            </a:xfrm>
            <a:custGeom>
              <a:avLst/>
              <a:gdLst/>
              <a:ahLst/>
              <a:cxnLst/>
              <a:rect l="l" t="t" r="r" b="b"/>
              <a:pathLst>
                <a:path w="12496" h="12495" extrusionOk="0">
                  <a:moveTo>
                    <a:pt x="6247" y="1"/>
                  </a:moveTo>
                  <a:cubicBezTo>
                    <a:pt x="2797" y="1"/>
                    <a:pt x="0" y="2797"/>
                    <a:pt x="0" y="6248"/>
                  </a:cubicBezTo>
                  <a:cubicBezTo>
                    <a:pt x="0" y="9698"/>
                    <a:pt x="2797" y="12495"/>
                    <a:pt x="6247" y="12495"/>
                  </a:cubicBezTo>
                  <a:cubicBezTo>
                    <a:pt x="9697" y="12495"/>
                    <a:pt x="12495" y="9698"/>
                    <a:pt x="12495" y="6248"/>
                  </a:cubicBezTo>
                  <a:cubicBezTo>
                    <a:pt x="12495" y="2797"/>
                    <a:pt x="9697" y="1"/>
                    <a:pt x="6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3465350" y="606850"/>
              <a:ext cx="194850" cy="152000"/>
            </a:xfrm>
            <a:custGeom>
              <a:avLst/>
              <a:gdLst/>
              <a:ahLst/>
              <a:cxnLst/>
              <a:rect l="l" t="t" r="r" b="b"/>
              <a:pathLst>
                <a:path w="7794" h="6080" extrusionOk="0">
                  <a:moveTo>
                    <a:pt x="2255" y="1"/>
                  </a:moveTo>
                  <a:lnTo>
                    <a:pt x="2255" y="1"/>
                  </a:lnTo>
                  <a:lnTo>
                    <a:pt x="2255" y="1"/>
                  </a:lnTo>
                  <a:cubicBezTo>
                    <a:pt x="2255" y="1"/>
                    <a:pt x="2256" y="1"/>
                    <a:pt x="2256" y="1"/>
                  </a:cubicBezTo>
                  <a:close/>
                  <a:moveTo>
                    <a:pt x="2529" y="506"/>
                  </a:moveTo>
                  <a:cubicBezTo>
                    <a:pt x="2597" y="506"/>
                    <a:pt x="2651" y="560"/>
                    <a:pt x="2651" y="628"/>
                  </a:cubicBezTo>
                  <a:cubicBezTo>
                    <a:pt x="2651" y="696"/>
                    <a:pt x="2597" y="750"/>
                    <a:pt x="2529" y="750"/>
                  </a:cubicBezTo>
                  <a:lnTo>
                    <a:pt x="1996" y="750"/>
                  </a:lnTo>
                  <a:cubicBezTo>
                    <a:pt x="1928" y="750"/>
                    <a:pt x="1873" y="696"/>
                    <a:pt x="1873" y="628"/>
                  </a:cubicBezTo>
                  <a:cubicBezTo>
                    <a:pt x="1873" y="560"/>
                    <a:pt x="1928" y="506"/>
                    <a:pt x="1996" y="506"/>
                  </a:cubicBezTo>
                  <a:close/>
                  <a:moveTo>
                    <a:pt x="5799" y="506"/>
                  </a:moveTo>
                  <a:cubicBezTo>
                    <a:pt x="5867" y="506"/>
                    <a:pt x="5922" y="560"/>
                    <a:pt x="5922" y="628"/>
                  </a:cubicBezTo>
                  <a:cubicBezTo>
                    <a:pt x="5922" y="696"/>
                    <a:pt x="5867" y="750"/>
                    <a:pt x="5799" y="750"/>
                  </a:cubicBezTo>
                  <a:lnTo>
                    <a:pt x="5266" y="750"/>
                  </a:lnTo>
                  <a:cubicBezTo>
                    <a:pt x="5199" y="750"/>
                    <a:pt x="5144" y="696"/>
                    <a:pt x="5144" y="628"/>
                  </a:cubicBezTo>
                  <a:cubicBezTo>
                    <a:pt x="5144" y="560"/>
                    <a:pt x="5199" y="506"/>
                    <a:pt x="5266" y="506"/>
                  </a:cubicBezTo>
                  <a:close/>
                  <a:moveTo>
                    <a:pt x="2255" y="1"/>
                  </a:moveTo>
                  <a:cubicBezTo>
                    <a:pt x="1999" y="4"/>
                    <a:pt x="1772" y="162"/>
                    <a:pt x="1679" y="400"/>
                  </a:cubicBezTo>
                  <a:lnTo>
                    <a:pt x="1676" y="406"/>
                  </a:lnTo>
                  <a:cubicBezTo>
                    <a:pt x="1673" y="413"/>
                    <a:pt x="1672" y="419"/>
                    <a:pt x="1669" y="426"/>
                  </a:cubicBezTo>
                  <a:cubicBezTo>
                    <a:pt x="1669" y="428"/>
                    <a:pt x="1667" y="429"/>
                    <a:pt x="1667" y="431"/>
                  </a:cubicBezTo>
                  <a:cubicBezTo>
                    <a:pt x="1666" y="434"/>
                    <a:pt x="1666" y="437"/>
                    <a:pt x="1664" y="440"/>
                  </a:cubicBezTo>
                  <a:cubicBezTo>
                    <a:pt x="1663" y="444"/>
                    <a:pt x="1661" y="447"/>
                    <a:pt x="1660" y="451"/>
                  </a:cubicBezTo>
                  <a:cubicBezTo>
                    <a:pt x="1660" y="454"/>
                    <a:pt x="1658" y="459"/>
                    <a:pt x="1657" y="463"/>
                  </a:cubicBezTo>
                  <a:cubicBezTo>
                    <a:pt x="1657" y="463"/>
                    <a:pt x="1657" y="463"/>
                    <a:pt x="1657" y="465"/>
                  </a:cubicBezTo>
                  <a:cubicBezTo>
                    <a:pt x="1656" y="468"/>
                    <a:pt x="1656" y="471"/>
                    <a:pt x="1654" y="472"/>
                  </a:cubicBezTo>
                  <a:cubicBezTo>
                    <a:pt x="1654" y="475"/>
                    <a:pt x="1654" y="476"/>
                    <a:pt x="1653" y="478"/>
                  </a:cubicBezTo>
                  <a:cubicBezTo>
                    <a:pt x="1653" y="479"/>
                    <a:pt x="1653" y="481"/>
                    <a:pt x="1653" y="481"/>
                  </a:cubicBezTo>
                  <a:cubicBezTo>
                    <a:pt x="1651" y="490"/>
                    <a:pt x="1650" y="497"/>
                    <a:pt x="1647" y="504"/>
                  </a:cubicBezTo>
                  <a:cubicBezTo>
                    <a:pt x="1647" y="507"/>
                    <a:pt x="1647" y="509"/>
                    <a:pt x="1645" y="512"/>
                  </a:cubicBezTo>
                  <a:cubicBezTo>
                    <a:pt x="1645" y="513"/>
                    <a:pt x="1645" y="515"/>
                    <a:pt x="1645" y="516"/>
                  </a:cubicBezTo>
                  <a:cubicBezTo>
                    <a:pt x="1645" y="518"/>
                    <a:pt x="1644" y="518"/>
                    <a:pt x="1644" y="519"/>
                  </a:cubicBezTo>
                  <a:cubicBezTo>
                    <a:pt x="1642" y="528"/>
                    <a:pt x="1641" y="537"/>
                    <a:pt x="1641" y="544"/>
                  </a:cubicBezTo>
                  <a:lnTo>
                    <a:pt x="1641" y="546"/>
                  </a:lnTo>
                  <a:cubicBezTo>
                    <a:pt x="1639" y="550"/>
                    <a:pt x="1639" y="553"/>
                    <a:pt x="1639" y="557"/>
                  </a:cubicBezTo>
                  <a:cubicBezTo>
                    <a:pt x="1636" y="578"/>
                    <a:pt x="1635" y="599"/>
                    <a:pt x="1635" y="621"/>
                  </a:cubicBezTo>
                  <a:lnTo>
                    <a:pt x="1635" y="625"/>
                  </a:lnTo>
                  <a:lnTo>
                    <a:pt x="1635" y="628"/>
                  </a:lnTo>
                  <a:lnTo>
                    <a:pt x="1635" y="634"/>
                  </a:lnTo>
                  <a:lnTo>
                    <a:pt x="1635" y="644"/>
                  </a:lnTo>
                  <a:lnTo>
                    <a:pt x="1635" y="650"/>
                  </a:lnTo>
                  <a:cubicBezTo>
                    <a:pt x="1635" y="652"/>
                    <a:pt x="1635" y="655"/>
                    <a:pt x="1635" y="658"/>
                  </a:cubicBezTo>
                  <a:cubicBezTo>
                    <a:pt x="1636" y="665"/>
                    <a:pt x="1636" y="671"/>
                    <a:pt x="1636" y="678"/>
                  </a:cubicBezTo>
                  <a:cubicBezTo>
                    <a:pt x="1636" y="681"/>
                    <a:pt x="1638" y="683"/>
                    <a:pt x="1638" y="684"/>
                  </a:cubicBezTo>
                  <a:cubicBezTo>
                    <a:pt x="1638" y="687"/>
                    <a:pt x="1638" y="689"/>
                    <a:pt x="1638" y="691"/>
                  </a:cubicBezTo>
                  <a:cubicBezTo>
                    <a:pt x="1638" y="693"/>
                    <a:pt x="1638" y="696"/>
                    <a:pt x="1639" y="699"/>
                  </a:cubicBezTo>
                  <a:cubicBezTo>
                    <a:pt x="1639" y="700"/>
                    <a:pt x="1639" y="702"/>
                    <a:pt x="1639" y="703"/>
                  </a:cubicBezTo>
                  <a:cubicBezTo>
                    <a:pt x="1639" y="706"/>
                    <a:pt x="1641" y="709"/>
                    <a:pt x="1641" y="714"/>
                  </a:cubicBezTo>
                  <a:cubicBezTo>
                    <a:pt x="1641" y="715"/>
                    <a:pt x="1641" y="716"/>
                    <a:pt x="1641" y="718"/>
                  </a:cubicBezTo>
                  <a:cubicBezTo>
                    <a:pt x="1642" y="719"/>
                    <a:pt x="1642" y="721"/>
                    <a:pt x="1642" y="722"/>
                  </a:cubicBezTo>
                  <a:cubicBezTo>
                    <a:pt x="1642" y="727"/>
                    <a:pt x="1644" y="730"/>
                    <a:pt x="1644" y="733"/>
                  </a:cubicBezTo>
                  <a:cubicBezTo>
                    <a:pt x="1644" y="736"/>
                    <a:pt x="1644" y="737"/>
                    <a:pt x="1645" y="740"/>
                  </a:cubicBezTo>
                  <a:cubicBezTo>
                    <a:pt x="1645" y="740"/>
                    <a:pt x="1645" y="742"/>
                    <a:pt x="1645" y="742"/>
                  </a:cubicBezTo>
                  <a:cubicBezTo>
                    <a:pt x="1647" y="746"/>
                    <a:pt x="1647" y="749"/>
                    <a:pt x="1648" y="752"/>
                  </a:cubicBezTo>
                  <a:cubicBezTo>
                    <a:pt x="1648" y="753"/>
                    <a:pt x="1648" y="753"/>
                    <a:pt x="1648" y="755"/>
                  </a:cubicBezTo>
                  <a:cubicBezTo>
                    <a:pt x="1648" y="756"/>
                    <a:pt x="1650" y="759"/>
                    <a:pt x="1650" y="762"/>
                  </a:cubicBezTo>
                  <a:cubicBezTo>
                    <a:pt x="1650" y="765"/>
                    <a:pt x="1651" y="768"/>
                    <a:pt x="1651" y="771"/>
                  </a:cubicBezTo>
                  <a:lnTo>
                    <a:pt x="1654" y="780"/>
                  </a:lnTo>
                  <a:cubicBezTo>
                    <a:pt x="1654" y="781"/>
                    <a:pt x="1654" y="781"/>
                    <a:pt x="1654" y="783"/>
                  </a:cubicBezTo>
                  <a:cubicBezTo>
                    <a:pt x="1656" y="786"/>
                    <a:pt x="1657" y="790"/>
                    <a:pt x="1657" y="793"/>
                  </a:cubicBezTo>
                  <a:cubicBezTo>
                    <a:pt x="1657" y="795"/>
                    <a:pt x="1658" y="796"/>
                    <a:pt x="1658" y="796"/>
                  </a:cubicBezTo>
                  <a:cubicBezTo>
                    <a:pt x="1658" y="799"/>
                    <a:pt x="1660" y="802"/>
                    <a:pt x="1660" y="803"/>
                  </a:cubicBezTo>
                  <a:cubicBezTo>
                    <a:pt x="1661" y="806"/>
                    <a:pt x="1661" y="808"/>
                    <a:pt x="1663" y="811"/>
                  </a:cubicBezTo>
                  <a:cubicBezTo>
                    <a:pt x="1663" y="812"/>
                    <a:pt x="1664" y="815"/>
                    <a:pt x="1664" y="818"/>
                  </a:cubicBezTo>
                  <a:cubicBezTo>
                    <a:pt x="1666" y="820"/>
                    <a:pt x="1666" y="823"/>
                    <a:pt x="1667" y="825"/>
                  </a:cubicBezTo>
                  <a:cubicBezTo>
                    <a:pt x="1667" y="827"/>
                    <a:pt x="1667" y="827"/>
                    <a:pt x="1667" y="828"/>
                  </a:cubicBezTo>
                  <a:cubicBezTo>
                    <a:pt x="1669" y="831"/>
                    <a:pt x="1670" y="836"/>
                    <a:pt x="1672" y="839"/>
                  </a:cubicBezTo>
                  <a:cubicBezTo>
                    <a:pt x="1672" y="840"/>
                    <a:pt x="1672" y="840"/>
                    <a:pt x="1672" y="840"/>
                  </a:cubicBezTo>
                  <a:cubicBezTo>
                    <a:pt x="1675" y="848"/>
                    <a:pt x="1678" y="855"/>
                    <a:pt x="1681" y="862"/>
                  </a:cubicBezTo>
                  <a:cubicBezTo>
                    <a:pt x="1682" y="864"/>
                    <a:pt x="1682" y="867"/>
                    <a:pt x="1684" y="870"/>
                  </a:cubicBezTo>
                  <a:cubicBezTo>
                    <a:pt x="1684" y="870"/>
                    <a:pt x="1684" y="871"/>
                    <a:pt x="1685" y="871"/>
                  </a:cubicBezTo>
                  <a:cubicBezTo>
                    <a:pt x="1685" y="874"/>
                    <a:pt x="1686" y="876"/>
                    <a:pt x="1688" y="878"/>
                  </a:cubicBezTo>
                  <a:cubicBezTo>
                    <a:pt x="1689" y="881"/>
                    <a:pt x="1691" y="886"/>
                    <a:pt x="1692" y="890"/>
                  </a:cubicBezTo>
                  <a:lnTo>
                    <a:pt x="1694" y="890"/>
                  </a:lnTo>
                  <a:cubicBezTo>
                    <a:pt x="1695" y="895"/>
                    <a:pt x="1697" y="898"/>
                    <a:pt x="1698" y="901"/>
                  </a:cubicBezTo>
                  <a:cubicBezTo>
                    <a:pt x="1698" y="902"/>
                    <a:pt x="1700" y="905"/>
                    <a:pt x="1701" y="906"/>
                  </a:cubicBezTo>
                  <a:cubicBezTo>
                    <a:pt x="1701" y="908"/>
                    <a:pt x="1703" y="909"/>
                    <a:pt x="1703" y="911"/>
                  </a:cubicBezTo>
                  <a:cubicBezTo>
                    <a:pt x="1704" y="912"/>
                    <a:pt x="1706" y="914"/>
                    <a:pt x="1706" y="917"/>
                  </a:cubicBezTo>
                  <a:cubicBezTo>
                    <a:pt x="1707" y="920"/>
                    <a:pt x="1709" y="923"/>
                    <a:pt x="1710" y="924"/>
                  </a:cubicBezTo>
                  <a:cubicBezTo>
                    <a:pt x="1711" y="926"/>
                    <a:pt x="1711" y="927"/>
                    <a:pt x="1713" y="929"/>
                  </a:cubicBezTo>
                  <a:cubicBezTo>
                    <a:pt x="1714" y="932"/>
                    <a:pt x="1716" y="934"/>
                    <a:pt x="1717" y="937"/>
                  </a:cubicBezTo>
                  <a:cubicBezTo>
                    <a:pt x="1717" y="939"/>
                    <a:pt x="1717" y="939"/>
                    <a:pt x="1719" y="939"/>
                  </a:cubicBezTo>
                  <a:cubicBezTo>
                    <a:pt x="1720" y="942"/>
                    <a:pt x="1722" y="945"/>
                    <a:pt x="1723" y="948"/>
                  </a:cubicBezTo>
                  <a:cubicBezTo>
                    <a:pt x="1725" y="949"/>
                    <a:pt x="1726" y="951"/>
                    <a:pt x="1726" y="954"/>
                  </a:cubicBezTo>
                  <a:cubicBezTo>
                    <a:pt x="1728" y="955"/>
                    <a:pt x="1729" y="958"/>
                    <a:pt x="1731" y="959"/>
                  </a:cubicBezTo>
                  <a:cubicBezTo>
                    <a:pt x="1731" y="961"/>
                    <a:pt x="1732" y="962"/>
                    <a:pt x="1734" y="962"/>
                  </a:cubicBezTo>
                  <a:cubicBezTo>
                    <a:pt x="1737" y="970"/>
                    <a:pt x="1741" y="976"/>
                    <a:pt x="1745" y="982"/>
                  </a:cubicBezTo>
                  <a:cubicBezTo>
                    <a:pt x="1747" y="983"/>
                    <a:pt x="1748" y="986"/>
                    <a:pt x="1750" y="987"/>
                  </a:cubicBezTo>
                  <a:cubicBezTo>
                    <a:pt x="1751" y="989"/>
                    <a:pt x="1751" y="990"/>
                    <a:pt x="1753" y="992"/>
                  </a:cubicBezTo>
                  <a:cubicBezTo>
                    <a:pt x="1754" y="993"/>
                    <a:pt x="1756" y="996"/>
                    <a:pt x="1757" y="998"/>
                  </a:cubicBezTo>
                  <a:cubicBezTo>
                    <a:pt x="1759" y="1001"/>
                    <a:pt x="1760" y="1004"/>
                    <a:pt x="1763" y="1005"/>
                  </a:cubicBezTo>
                  <a:cubicBezTo>
                    <a:pt x="1763" y="1007"/>
                    <a:pt x="1765" y="1007"/>
                    <a:pt x="1765" y="1008"/>
                  </a:cubicBezTo>
                  <a:cubicBezTo>
                    <a:pt x="1766" y="1010"/>
                    <a:pt x="1767" y="1012"/>
                    <a:pt x="1769" y="1014"/>
                  </a:cubicBezTo>
                  <a:cubicBezTo>
                    <a:pt x="1770" y="1015"/>
                    <a:pt x="1773" y="1018"/>
                    <a:pt x="1775" y="1020"/>
                  </a:cubicBezTo>
                  <a:lnTo>
                    <a:pt x="1779" y="1026"/>
                  </a:lnTo>
                  <a:cubicBezTo>
                    <a:pt x="1779" y="1027"/>
                    <a:pt x="1781" y="1027"/>
                    <a:pt x="1781" y="1029"/>
                  </a:cubicBezTo>
                  <a:cubicBezTo>
                    <a:pt x="1784" y="1032"/>
                    <a:pt x="1785" y="1033"/>
                    <a:pt x="1788" y="1036"/>
                  </a:cubicBezTo>
                  <a:cubicBezTo>
                    <a:pt x="1788" y="1038"/>
                    <a:pt x="1790" y="1039"/>
                    <a:pt x="1791" y="1040"/>
                  </a:cubicBezTo>
                  <a:cubicBezTo>
                    <a:pt x="1792" y="1042"/>
                    <a:pt x="1794" y="1043"/>
                    <a:pt x="1795" y="1045"/>
                  </a:cubicBezTo>
                  <a:cubicBezTo>
                    <a:pt x="1797" y="1046"/>
                    <a:pt x="1798" y="1049"/>
                    <a:pt x="1800" y="1051"/>
                  </a:cubicBezTo>
                  <a:cubicBezTo>
                    <a:pt x="1801" y="1052"/>
                    <a:pt x="1803" y="1054"/>
                    <a:pt x="1804" y="1055"/>
                  </a:cubicBezTo>
                  <a:cubicBezTo>
                    <a:pt x="1806" y="1058"/>
                    <a:pt x="1807" y="1060"/>
                    <a:pt x="1809" y="1061"/>
                  </a:cubicBezTo>
                  <a:lnTo>
                    <a:pt x="1812" y="1063"/>
                  </a:lnTo>
                  <a:lnTo>
                    <a:pt x="1816" y="1068"/>
                  </a:lnTo>
                  <a:lnTo>
                    <a:pt x="1823" y="1076"/>
                  </a:lnTo>
                  <a:lnTo>
                    <a:pt x="1829" y="1082"/>
                  </a:lnTo>
                  <a:lnTo>
                    <a:pt x="1832" y="1083"/>
                  </a:lnTo>
                  <a:cubicBezTo>
                    <a:pt x="1834" y="1086"/>
                    <a:pt x="1837" y="1089"/>
                    <a:pt x="1840" y="1091"/>
                  </a:cubicBezTo>
                  <a:cubicBezTo>
                    <a:pt x="1840" y="1091"/>
                    <a:pt x="1841" y="1092"/>
                    <a:pt x="1841" y="1092"/>
                  </a:cubicBezTo>
                  <a:cubicBezTo>
                    <a:pt x="1844" y="1095"/>
                    <a:pt x="1847" y="1096"/>
                    <a:pt x="1850" y="1099"/>
                  </a:cubicBezTo>
                  <a:lnTo>
                    <a:pt x="1856" y="1105"/>
                  </a:lnTo>
                  <a:lnTo>
                    <a:pt x="1865" y="1113"/>
                  </a:lnTo>
                  <a:cubicBezTo>
                    <a:pt x="1866" y="1114"/>
                    <a:pt x="1868" y="1116"/>
                    <a:pt x="1869" y="1116"/>
                  </a:cubicBezTo>
                  <a:cubicBezTo>
                    <a:pt x="1871" y="1117"/>
                    <a:pt x="1873" y="1119"/>
                    <a:pt x="1875" y="1120"/>
                  </a:cubicBezTo>
                  <a:cubicBezTo>
                    <a:pt x="1876" y="1121"/>
                    <a:pt x="1878" y="1123"/>
                    <a:pt x="1878" y="1123"/>
                  </a:cubicBezTo>
                  <a:cubicBezTo>
                    <a:pt x="1881" y="1126"/>
                    <a:pt x="1885" y="1129"/>
                    <a:pt x="1888" y="1130"/>
                  </a:cubicBezTo>
                  <a:cubicBezTo>
                    <a:pt x="1891" y="1133"/>
                    <a:pt x="1894" y="1135"/>
                    <a:pt x="1899" y="1138"/>
                  </a:cubicBezTo>
                  <a:cubicBezTo>
                    <a:pt x="1899" y="1138"/>
                    <a:pt x="1899" y="1139"/>
                    <a:pt x="1900" y="1139"/>
                  </a:cubicBezTo>
                  <a:cubicBezTo>
                    <a:pt x="1901" y="1141"/>
                    <a:pt x="1904" y="1142"/>
                    <a:pt x="1907" y="1144"/>
                  </a:cubicBezTo>
                  <a:cubicBezTo>
                    <a:pt x="1909" y="1145"/>
                    <a:pt x="1910" y="1147"/>
                    <a:pt x="1913" y="1148"/>
                  </a:cubicBezTo>
                  <a:cubicBezTo>
                    <a:pt x="1913" y="1149"/>
                    <a:pt x="1915" y="1149"/>
                    <a:pt x="1915" y="1149"/>
                  </a:cubicBezTo>
                  <a:cubicBezTo>
                    <a:pt x="1918" y="1151"/>
                    <a:pt x="1919" y="1152"/>
                    <a:pt x="1921" y="1154"/>
                  </a:cubicBezTo>
                  <a:cubicBezTo>
                    <a:pt x="1924" y="1155"/>
                    <a:pt x="1926" y="1157"/>
                    <a:pt x="1929" y="1160"/>
                  </a:cubicBezTo>
                  <a:cubicBezTo>
                    <a:pt x="1935" y="1163"/>
                    <a:pt x="1943" y="1167"/>
                    <a:pt x="1950" y="1172"/>
                  </a:cubicBezTo>
                  <a:cubicBezTo>
                    <a:pt x="1956" y="1174"/>
                    <a:pt x="1962" y="1179"/>
                    <a:pt x="1969" y="1182"/>
                  </a:cubicBezTo>
                  <a:cubicBezTo>
                    <a:pt x="1972" y="1183"/>
                    <a:pt x="1975" y="1185"/>
                    <a:pt x="1978" y="1186"/>
                  </a:cubicBezTo>
                  <a:cubicBezTo>
                    <a:pt x="1980" y="1188"/>
                    <a:pt x="1981" y="1188"/>
                    <a:pt x="1984" y="1189"/>
                  </a:cubicBezTo>
                  <a:cubicBezTo>
                    <a:pt x="1985" y="1191"/>
                    <a:pt x="1988" y="1192"/>
                    <a:pt x="1991" y="1194"/>
                  </a:cubicBezTo>
                  <a:lnTo>
                    <a:pt x="1993" y="1194"/>
                  </a:lnTo>
                  <a:cubicBezTo>
                    <a:pt x="1999" y="1197"/>
                    <a:pt x="2006" y="1200"/>
                    <a:pt x="2013" y="1202"/>
                  </a:cubicBezTo>
                  <a:cubicBezTo>
                    <a:pt x="2016" y="1204"/>
                    <a:pt x="2018" y="1205"/>
                    <a:pt x="2021" y="1207"/>
                  </a:cubicBezTo>
                  <a:cubicBezTo>
                    <a:pt x="2024" y="1207"/>
                    <a:pt x="2025" y="1208"/>
                    <a:pt x="2027" y="1208"/>
                  </a:cubicBezTo>
                  <a:cubicBezTo>
                    <a:pt x="2028" y="1210"/>
                    <a:pt x="2031" y="1210"/>
                    <a:pt x="2033" y="1211"/>
                  </a:cubicBezTo>
                  <a:cubicBezTo>
                    <a:pt x="2034" y="1211"/>
                    <a:pt x="2035" y="1211"/>
                    <a:pt x="2037" y="1213"/>
                  </a:cubicBezTo>
                  <a:lnTo>
                    <a:pt x="2046" y="1216"/>
                  </a:lnTo>
                  <a:cubicBezTo>
                    <a:pt x="2053" y="1219"/>
                    <a:pt x="2061" y="1222"/>
                    <a:pt x="2068" y="1223"/>
                  </a:cubicBezTo>
                  <a:cubicBezTo>
                    <a:pt x="2068" y="1223"/>
                    <a:pt x="2068" y="1223"/>
                    <a:pt x="2068" y="1225"/>
                  </a:cubicBezTo>
                  <a:cubicBezTo>
                    <a:pt x="2072" y="1225"/>
                    <a:pt x="2075" y="1226"/>
                    <a:pt x="2078" y="1228"/>
                  </a:cubicBezTo>
                  <a:cubicBezTo>
                    <a:pt x="2080" y="1228"/>
                    <a:pt x="2081" y="1228"/>
                    <a:pt x="2083" y="1229"/>
                  </a:cubicBezTo>
                  <a:cubicBezTo>
                    <a:pt x="2084" y="1229"/>
                    <a:pt x="2087" y="1230"/>
                    <a:pt x="2090" y="1230"/>
                  </a:cubicBezTo>
                  <a:cubicBezTo>
                    <a:pt x="2093" y="1232"/>
                    <a:pt x="2096" y="1232"/>
                    <a:pt x="2099" y="1233"/>
                  </a:cubicBezTo>
                  <a:lnTo>
                    <a:pt x="2102" y="1235"/>
                  </a:lnTo>
                  <a:cubicBezTo>
                    <a:pt x="2105" y="1235"/>
                    <a:pt x="2108" y="1236"/>
                    <a:pt x="2111" y="1236"/>
                  </a:cubicBezTo>
                  <a:cubicBezTo>
                    <a:pt x="2112" y="1236"/>
                    <a:pt x="2114" y="1238"/>
                    <a:pt x="2114" y="1238"/>
                  </a:cubicBezTo>
                  <a:cubicBezTo>
                    <a:pt x="2118" y="1238"/>
                    <a:pt x="2121" y="1239"/>
                    <a:pt x="2125" y="1241"/>
                  </a:cubicBezTo>
                  <a:lnTo>
                    <a:pt x="2127" y="1241"/>
                  </a:lnTo>
                  <a:cubicBezTo>
                    <a:pt x="2134" y="1242"/>
                    <a:pt x="2141" y="1244"/>
                    <a:pt x="2150" y="1245"/>
                  </a:cubicBezTo>
                  <a:cubicBezTo>
                    <a:pt x="2152" y="1245"/>
                    <a:pt x="2153" y="1247"/>
                    <a:pt x="2155" y="1247"/>
                  </a:cubicBezTo>
                  <a:cubicBezTo>
                    <a:pt x="2158" y="1247"/>
                    <a:pt x="2162" y="1248"/>
                    <a:pt x="2165" y="1248"/>
                  </a:cubicBezTo>
                  <a:lnTo>
                    <a:pt x="2168" y="1248"/>
                  </a:lnTo>
                  <a:cubicBezTo>
                    <a:pt x="2171" y="1250"/>
                    <a:pt x="2175" y="1250"/>
                    <a:pt x="2178" y="1250"/>
                  </a:cubicBezTo>
                  <a:cubicBezTo>
                    <a:pt x="2180" y="1250"/>
                    <a:pt x="2181" y="1251"/>
                    <a:pt x="2181" y="1251"/>
                  </a:cubicBezTo>
                  <a:lnTo>
                    <a:pt x="2190" y="1251"/>
                  </a:lnTo>
                  <a:cubicBezTo>
                    <a:pt x="2192" y="1253"/>
                    <a:pt x="2195" y="1253"/>
                    <a:pt x="2197" y="1253"/>
                  </a:cubicBezTo>
                  <a:lnTo>
                    <a:pt x="2200" y="1253"/>
                  </a:lnTo>
                  <a:cubicBezTo>
                    <a:pt x="2203" y="1253"/>
                    <a:pt x="2205" y="1254"/>
                    <a:pt x="2206" y="1254"/>
                  </a:cubicBezTo>
                  <a:lnTo>
                    <a:pt x="2220" y="1254"/>
                  </a:lnTo>
                  <a:cubicBezTo>
                    <a:pt x="2221" y="1254"/>
                    <a:pt x="2222" y="1255"/>
                    <a:pt x="2224" y="1255"/>
                  </a:cubicBezTo>
                  <a:lnTo>
                    <a:pt x="2299" y="1255"/>
                  </a:lnTo>
                  <a:cubicBezTo>
                    <a:pt x="2305" y="1254"/>
                    <a:pt x="2309" y="1254"/>
                    <a:pt x="2315" y="1254"/>
                  </a:cubicBezTo>
                  <a:lnTo>
                    <a:pt x="2326" y="1253"/>
                  </a:lnTo>
                  <a:cubicBezTo>
                    <a:pt x="2329" y="1253"/>
                    <a:pt x="2330" y="1251"/>
                    <a:pt x="2333" y="1251"/>
                  </a:cubicBezTo>
                  <a:cubicBezTo>
                    <a:pt x="2336" y="1251"/>
                    <a:pt x="2339" y="1251"/>
                    <a:pt x="2342" y="1250"/>
                  </a:cubicBezTo>
                  <a:cubicBezTo>
                    <a:pt x="2352" y="1248"/>
                    <a:pt x="2362" y="1247"/>
                    <a:pt x="2373" y="1245"/>
                  </a:cubicBezTo>
                  <a:cubicBezTo>
                    <a:pt x="2376" y="1245"/>
                    <a:pt x="2380" y="1244"/>
                    <a:pt x="2383" y="1244"/>
                  </a:cubicBezTo>
                  <a:cubicBezTo>
                    <a:pt x="2392" y="1241"/>
                    <a:pt x="2402" y="1239"/>
                    <a:pt x="2411" y="1236"/>
                  </a:cubicBezTo>
                  <a:cubicBezTo>
                    <a:pt x="2414" y="1236"/>
                    <a:pt x="2418" y="1235"/>
                    <a:pt x="2421" y="1235"/>
                  </a:cubicBezTo>
                  <a:cubicBezTo>
                    <a:pt x="2424" y="1233"/>
                    <a:pt x="2429" y="1232"/>
                    <a:pt x="2433" y="1232"/>
                  </a:cubicBezTo>
                  <a:cubicBezTo>
                    <a:pt x="2436" y="1230"/>
                    <a:pt x="2440" y="1229"/>
                    <a:pt x="2445" y="1228"/>
                  </a:cubicBezTo>
                  <a:cubicBezTo>
                    <a:pt x="2448" y="1226"/>
                    <a:pt x="2451" y="1226"/>
                    <a:pt x="2455" y="1225"/>
                  </a:cubicBezTo>
                  <a:lnTo>
                    <a:pt x="2477" y="1217"/>
                  </a:lnTo>
                  <a:cubicBezTo>
                    <a:pt x="2482" y="1216"/>
                    <a:pt x="2486" y="1214"/>
                    <a:pt x="2491" y="1211"/>
                  </a:cubicBezTo>
                  <a:cubicBezTo>
                    <a:pt x="2493" y="1211"/>
                    <a:pt x="2495" y="1210"/>
                    <a:pt x="2496" y="1210"/>
                  </a:cubicBezTo>
                  <a:cubicBezTo>
                    <a:pt x="2504" y="1207"/>
                    <a:pt x="2510" y="1204"/>
                    <a:pt x="2517" y="1201"/>
                  </a:cubicBezTo>
                  <a:cubicBezTo>
                    <a:pt x="2523" y="1198"/>
                    <a:pt x="2529" y="1197"/>
                    <a:pt x="2533" y="1194"/>
                  </a:cubicBezTo>
                  <a:cubicBezTo>
                    <a:pt x="2536" y="1192"/>
                    <a:pt x="2538" y="1191"/>
                    <a:pt x="2541" y="1191"/>
                  </a:cubicBezTo>
                  <a:cubicBezTo>
                    <a:pt x="2548" y="1186"/>
                    <a:pt x="2554" y="1183"/>
                    <a:pt x="2561" y="1179"/>
                  </a:cubicBezTo>
                  <a:cubicBezTo>
                    <a:pt x="2573" y="1173"/>
                    <a:pt x="2583" y="1167"/>
                    <a:pt x="2594" y="1161"/>
                  </a:cubicBezTo>
                  <a:cubicBezTo>
                    <a:pt x="2597" y="1158"/>
                    <a:pt x="2599" y="1157"/>
                    <a:pt x="2602" y="1155"/>
                  </a:cubicBezTo>
                  <a:lnTo>
                    <a:pt x="2611" y="1149"/>
                  </a:lnTo>
                  <a:cubicBezTo>
                    <a:pt x="2613" y="1148"/>
                    <a:pt x="2614" y="1148"/>
                    <a:pt x="2616" y="1147"/>
                  </a:cubicBezTo>
                  <a:cubicBezTo>
                    <a:pt x="2619" y="1145"/>
                    <a:pt x="2622" y="1142"/>
                    <a:pt x="2623" y="1141"/>
                  </a:cubicBezTo>
                  <a:lnTo>
                    <a:pt x="2635" y="1132"/>
                  </a:lnTo>
                  <a:cubicBezTo>
                    <a:pt x="2639" y="1129"/>
                    <a:pt x="2644" y="1126"/>
                    <a:pt x="2648" y="1123"/>
                  </a:cubicBezTo>
                  <a:cubicBezTo>
                    <a:pt x="2650" y="1121"/>
                    <a:pt x="2652" y="1120"/>
                    <a:pt x="2654" y="1119"/>
                  </a:cubicBezTo>
                  <a:cubicBezTo>
                    <a:pt x="2655" y="1117"/>
                    <a:pt x="2657" y="1116"/>
                    <a:pt x="2660" y="1114"/>
                  </a:cubicBezTo>
                  <a:lnTo>
                    <a:pt x="2667" y="1107"/>
                  </a:lnTo>
                  <a:cubicBezTo>
                    <a:pt x="2670" y="1104"/>
                    <a:pt x="2675" y="1101"/>
                    <a:pt x="2678" y="1098"/>
                  </a:cubicBezTo>
                  <a:cubicBezTo>
                    <a:pt x="2680" y="1096"/>
                    <a:pt x="2682" y="1093"/>
                    <a:pt x="2685" y="1092"/>
                  </a:cubicBezTo>
                  <a:cubicBezTo>
                    <a:pt x="2686" y="1091"/>
                    <a:pt x="2689" y="1088"/>
                    <a:pt x="2691" y="1086"/>
                  </a:cubicBezTo>
                  <a:cubicBezTo>
                    <a:pt x="2700" y="1079"/>
                    <a:pt x="2707" y="1071"/>
                    <a:pt x="2714" y="1064"/>
                  </a:cubicBezTo>
                  <a:cubicBezTo>
                    <a:pt x="2716" y="1061"/>
                    <a:pt x="2717" y="1060"/>
                    <a:pt x="2719" y="1058"/>
                  </a:cubicBezTo>
                  <a:cubicBezTo>
                    <a:pt x="2720" y="1057"/>
                    <a:pt x="2722" y="1055"/>
                    <a:pt x="2723" y="1054"/>
                  </a:cubicBezTo>
                  <a:cubicBezTo>
                    <a:pt x="2725" y="1051"/>
                    <a:pt x="2726" y="1049"/>
                    <a:pt x="2728" y="1048"/>
                  </a:cubicBezTo>
                  <a:cubicBezTo>
                    <a:pt x="2729" y="1046"/>
                    <a:pt x="2731" y="1045"/>
                    <a:pt x="2732" y="1043"/>
                  </a:cubicBezTo>
                  <a:cubicBezTo>
                    <a:pt x="2736" y="1039"/>
                    <a:pt x="2741" y="1033"/>
                    <a:pt x="2745" y="1029"/>
                  </a:cubicBezTo>
                  <a:lnTo>
                    <a:pt x="2750" y="1023"/>
                  </a:lnTo>
                  <a:cubicBezTo>
                    <a:pt x="2751" y="1021"/>
                    <a:pt x="2753" y="1018"/>
                    <a:pt x="2754" y="1017"/>
                  </a:cubicBezTo>
                  <a:cubicBezTo>
                    <a:pt x="2756" y="1014"/>
                    <a:pt x="2757" y="1012"/>
                    <a:pt x="2759" y="1010"/>
                  </a:cubicBezTo>
                  <a:cubicBezTo>
                    <a:pt x="2760" y="1010"/>
                    <a:pt x="2760" y="1008"/>
                    <a:pt x="2760" y="1008"/>
                  </a:cubicBezTo>
                  <a:cubicBezTo>
                    <a:pt x="2763" y="1005"/>
                    <a:pt x="2764" y="1004"/>
                    <a:pt x="2766" y="1001"/>
                  </a:cubicBezTo>
                  <a:cubicBezTo>
                    <a:pt x="2767" y="999"/>
                    <a:pt x="2769" y="996"/>
                    <a:pt x="2770" y="995"/>
                  </a:cubicBezTo>
                  <a:cubicBezTo>
                    <a:pt x="2772" y="993"/>
                    <a:pt x="2772" y="992"/>
                    <a:pt x="2773" y="990"/>
                  </a:cubicBezTo>
                  <a:lnTo>
                    <a:pt x="2778" y="985"/>
                  </a:lnTo>
                  <a:cubicBezTo>
                    <a:pt x="2779" y="982"/>
                    <a:pt x="2782" y="979"/>
                    <a:pt x="2784" y="976"/>
                  </a:cubicBezTo>
                  <a:cubicBezTo>
                    <a:pt x="2787" y="971"/>
                    <a:pt x="2789" y="967"/>
                    <a:pt x="2792" y="962"/>
                  </a:cubicBezTo>
                  <a:cubicBezTo>
                    <a:pt x="2794" y="961"/>
                    <a:pt x="2795" y="958"/>
                    <a:pt x="2795" y="957"/>
                  </a:cubicBezTo>
                  <a:cubicBezTo>
                    <a:pt x="2797" y="954"/>
                    <a:pt x="2798" y="952"/>
                    <a:pt x="2800" y="951"/>
                  </a:cubicBezTo>
                  <a:cubicBezTo>
                    <a:pt x="2801" y="948"/>
                    <a:pt x="2803" y="945"/>
                    <a:pt x="2804" y="942"/>
                  </a:cubicBezTo>
                  <a:cubicBezTo>
                    <a:pt x="2804" y="942"/>
                    <a:pt x="2804" y="942"/>
                    <a:pt x="2806" y="940"/>
                  </a:cubicBezTo>
                  <a:cubicBezTo>
                    <a:pt x="2807" y="937"/>
                    <a:pt x="2809" y="934"/>
                    <a:pt x="2810" y="932"/>
                  </a:cubicBezTo>
                  <a:cubicBezTo>
                    <a:pt x="2813" y="926"/>
                    <a:pt x="2816" y="920"/>
                    <a:pt x="2819" y="914"/>
                  </a:cubicBezTo>
                  <a:cubicBezTo>
                    <a:pt x="2820" y="912"/>
                    <a:pt x="2822" y="911"/>
                    <a:pt x="2822" y="909"/>
                  </a:cubicBezTo>
                  <a:cubicBezTo>
                    <a:pt x="2826" y="901"/>
                    <a:pt x="2831" y="890"/>
                    <a:pt x="2835" y="881"/>
                  </a:cubicBezTo>
                  <a:cubicBezTo>
                    <a:pt x="2838" y="876"/>
                    <a:pt x="2840" y="870"/>
                    <a:pt x="2842" y="865"/>
                  </a:cubicBezTo>
                  <a:cubicBezTo>
                    <a:pt x="2847" y="853"/>
                    <a:pt x="2851" y="840"/>
                    <a:pt x="2856" y="828"/>
                  </a:cubicBezTo>
                  <a:cubicBezTo>
                    <a:pt x="2856" y="825"/>
                    <a:pt x="2857" y="823"/>
                    <a:pt x="2857" y="820"/>
                  </a:cubicBezTo>
                  <a:cubicBezTo>
                    <a:pt x="2859" y="818"/>
                    <a:pt x="2859" y="815"/>
                    <a:pt x="2860" y="814"/>
                  </a:cubicBezTo>
                  <a:cubicBezTo>
                    <a:pt x="2860" y="811"/>
                    <a:pt x="2862" y="809"/>
                    <a:pt x="2862" y="806"/>
                  </a:cubicBezTo>
                  <a:cubicBezTo>
                    <a:pt x="2865" y="797"/>
                    <a:pt x="2866" y="789"/>
                    <a:pt x="2869" y="780"/>
                  </a:cubicBezTo>
                  <a:cubicBezTo>
                    <a:pt x="2869" y="777"/>
                    <a:pt x="2870" y="774"/>
                    <a:pt x="2872" y="771"/>
                  </a:cubicBezTo>
                  <a:cubicBezTo>
                    <a:pt x="2872" y="768"/>
                    <a:pt x="2872" y="767"/>
                    <a:pt x="2873" y="764"/>
                  </a:cubicBezTo>
                  <a:cubicBezTo>
                    <a:pt x="2873" y="762"/>
                    <a:pt x="2873" y="759"/>
                    <a:pt x="2875" y="758"/>
                  </a:cubicBezTo>
                  <a:cubicBezTo>
                    <a:pt x="2875" y="756"/>
                    <a:pt x="2875" y="756"/>
                    <a:pt x="2875" y="755"/>
                  </a:cubicBezTo>
                  <a:lnTo>
                    <a:pt x="2876" y="744"/>
                  </a:lnTo>
                  <a:cubicBezTo>
                    <a:pt x="2878" y="742"/>
                    <a:pt x="2878" y="740"/>
                    <a:pt x="2878" y="737"/>
                  </a:cubicBezTo>
                  <a:cubicBezTo>
                    <a:pt x="2878" y="737"/>
                    <a:pt x="2878" y="736"/>
                    <a:pt x="2878" y="736"/>
                  </a:cubicBezTo>
                  <a:cubicBezTo>
                    <a:pt x="2879" y="731"/>
                    <a:pt x="2879" y="728"/>
                    <a:pt x="2881" y="724"/>
                  </a:cubicBezTo>
                  <a:cubicBezTo>
                    <a:pt x="2881" y="722"/>
                    <a:pt x="2881" y="719"/>
                    <a:pt x="2881" y="716"/>
                  </a:cubicBezTo>
                  <a:cubicBezTo>
                    <a:pt x="2881" y="716"/>
                    <a:pt x="2881" y="716"/>
                    <a:pt x="2882" y="715"/>
                  </a:cubicBezTo>
                  <a:cubicBezTo>
                    <a:pt x="2882" y="714"/>
                    <a:pt x="2882" y="711"/>
                    <a:pt x="2882" y="708"/>
                  </a:cubicBezTo>
                  <a:cubicBezTo>
                    <a:pt x="2884" y="699"/>
                    <a:pt x="2885" y="691"/>
                    <a:pt x="2885" y="684"/>
                  </a:cubicBezTo>
                  <a:lnTo>
                    <a:pt x="2885" y="681"/>
                  </a:lnTo>
                  <a:cubicBezTo>
                    <a:pt x="2887" y="669"/>
                    <a:pt x="2887" y="658"/>
                    <a:pt x="2887" y="646"/>
                  </a:cubicBezTo>
                  <a:lnTo>
                    <a:pt x="2887" y="636"/>
                  </a:lnTo>
                  <a:lnTo>
                    <a:pt x="2887" y="630"/>
                  </a:lnTo>
                  <a:lnTo>
                    <a:pt x="2887" y="624"/>
                  </a:lnTo>
                  <a:lnTo>
                    <a:pt x="2887" y="613"/>
                  </a:lnTo>
                  <a:cubicBezTo>
                    <a:pt x="2887" y="600"/>
                    <a:pt x="2887" y="588"/>
                    <a:pt x="2885" y="575"/>
                  </a:cubicBezTo>
                  <a:cubicBezTo>
                    <a:pt x="2885" y="574"/>
                    <a:pt x="2885" y="571"/>
                    <a:pt x="2884" y="569"/>
                  </a:cubicBezTo>
                  <a:cubicBezTo>
                    <a:pt x="2884" y="566"/>
                    <a:pt x="2884" y="565"/>
                    <a:pt x="2884" y="562"/>
                  </a:cubicBezTo>
                  <a:cubicBezTo>
                    <a:pt x="2884" y="559"/>
                    <a:pt x="2884" y="557"/>
                    <a:pt x="2882" y="556"/>
                  </a:cubicBezTo>
                  <a:cubicBezTo>
                    <a:pt x="2882" y="555"/>
                    <a:pt x="2882" y="553"/>
                    <a:pt x="2882" y="552"/>
                  </a:cubicBezTo>
                  <a:cubicBezTo>
                    <a:pt x="2882" y="549"/>
                    <a:pt x="2881" y="546"/>
                    <a:pt x="2881" y="541"/>
                  </a:cubicBezTo>
                  <a:cubicBezTo>
                    <a:pt x="2881" y="540"/>
                    <a:pt x="2881" y="537"/>
                    <a:pt x="2879" y="534"/>
                  </a:cubicBezTo>
                  <a:cubicBezTo>
                    <a:pt x="2879" y="534"/>
                    <a:pt x="2879" y="532"/>
                    <a:pt x="2879" y="532"/>
                  </a:cubicBezTo>
                  <a:cubicBezTo>
                    <a:pt x="2879" y="528"/>
                    <a:pt x="2878" y="525"/>
                    <a:pt x="2878" y="521"/>
                  </a:cubicBezTo>
                  <a:cubicBezTo>
                    <a:pt x="2878" y="519"/>
                    <a:pt x="2876" y="516"/>
                    <a:pt x="2876" y="515"/>
                  </a:cubicBezTo>
                  <a:cubicBezTo>
                    <a:pt x="2876" y="515"/>
                    <a:pt x="2876" y="513"/>
                    <a:pt x="2876" y="513"/>
                  </a:cubicBezTo>
                  <a:lnTo>
                    <a:pt x="2873" y="501"/>
                  </a:lnTo>
                  <a:cubicBezTo>
                    <a:pt x="2873" y="499"/>
                    <a:pt x="2873" y="497"/>
                    <a:pt x="2872" y="494"/>
                  </a:cubicBezTo>
                  <a:cubicBezTo>
                    <a:pt x="2872" y="493"/>
                    <a:pt x="2872" y="490"/>
                    <a:pt x="2870" y="488"/>
                  </a:cubicBezTo>
                  <a:cubicBezTo>
                    <a:pt x="2870" y="487"/>
                    <a:pt x="2870" y="487"/>
                    <a:pt x="2870" y="485"/>
                  </a:cubicBezTo>
                  <a:cubicBezTo>
                    <a:pt x="2869" y="482"/>
                    <a:pt x="2869" y="478"/>
                    <a:pt x="2867" y="475"/>
                  </a:cubicBezTo>
                  <a:cubicBezTo>
                    <a:pt x="2867" y="475"/>
                    <a:pt x="2867" y="474"/>
                    <a:pt x="2867" y="474"/>
                  </a:cubicBezTo>
                  <a:cubicBezTo>
                    <a:pt x="2866" y="469"/>
                    <a:pt x="2865" y="466"/>
                    <a:pt x="2865" y="462"/>
                  </a:cubicBezTo>
                  <a:cubicBezTo>
                    <a:pt x="2863" y="460"/>
                    <a:pt x="2863" y="457"/>
                    <a:pt x="2863" y="454"/>
                  </a:cubicBezTo>
                  <a:cubicBezTo>
                    <a:pt x="2862" y="453"/>
                    <a:pt x="2862" y="451"/>
                    <a:pt x="2860" y="448"/>
                  </a:cubicBezTo>
                  <a:cubicBezTo>
                    <a:pt x="2860" y="447"/>
                    <a:pt x="2859" y="444"/>
                    <a:pt x="2859" y="441"/>
                  </a:cubicBezTo>
                  <a:cubicBezTo>
                    <a:pt x="2859" y="441"/>
                    <a:pt x="2857" y="440"/>
                    <a:pt x="2857" y="438"/>
                  </a:cubicBezTo>
                  <a:lnTo>
                    <a:pt x="2854" y="429"/>
                  </a:lnTo>
                  <a:cubicBezTo>
                    <a:pt x="2853" y="426"/>
                    <a:pt x="2853" y="425"/>
                    <a:pt x="2851" y="422"/>
                  </a:cubicBezTo>
                  <a:lnTo>
                    <a:pt x="2850" y="416"/>
                  </a:lnTo>
                  <a:cubicBezTo>
                    <a:pt x="2850" y="415"/>
                    <a:pt x="2848" y="415"/>
                    <a:pt x="2848" y="413"/>
                  </a:cubicBezTo>
                  <a:cubicBezTo>
                    <a:pt x="2847" y="410"/>
                    <a:pt x="2845" y="407"/>
                    <a:pt x="2845" y="403"/>
                  </a:cubicBezTo>
                  <a:cubicBezTo>
                    <a:pt x="2844" y="403"/>
                    <a:pt x="2844" y="401"/>
                    <a:pt x="2844" y="401"/>
                  </a:cubicBezTo>
                  <a:cubicBezTo>
                    <a:pt x="2750" y="160"/>
                    <a:pt x="2518" y="2"/>
                    <a:pt x="2261" y="2"/>
                  </a:cubicBezTo>
                  <a:lnTo>
                    <a:pt x="2255" y="2"/>
                  </a:lnTo>
                  <a:lnTo>
                    <a:pt x="2255" y="1"/>
                  </a:lnTo>
                  <a:close/>
                  <a:moveTo>
                    <a:pt x="5526" y="1"/>
                  </a:moveTo>
                  <a:cubicBezTo>
                    <a:pt x="5271" y="4"/>
                    <a:pt x="5043" y="161"/>
                    <a:pt x="4950" y="400"/>
                  </a:cubicBezTo>
                  <a:lnTo>
                    <a:pt x="4948" y="400"/>
                  </a:lnTo>
                  <a:lnTo>
                    <a:pt x="4947" y="406"/>
                  </a:lnTo>
                  <a:cubicBezTo>
                    <a:pt x="4944" y="413"/>
                    <a:pt x="4942" y="419"/>
                    <a:pt x="4939" y="426"/>
                  </a:cubicBezTo>
                  <a:cubicBezTo>
                    <a:pt x="4938" y="428"/>
                    <a:pt x="4938" y="429"/>
                    <a:pt x="4938" y="431"/>
                  </a:cubicBezTo>
                  <a:cubicBezTo>
                    <a:pt x="4937" y="434"/>
                    <a:pt x="4935" y="437"/>
                    <a:pt x="4935" y="440"/>
                  </a:cubicBezTo>
                  <a:lnTo>
                    <a:pt x="4934" y="440"/>
                  </a:lnTo>
                  <a:cubicBezTo>
                    <a:pt x="4934" y="444"/>
                    <a:pt x="4932" y="447"/>
                    <a:pt x="4931" y="451"/>
                  </a:cubicBezTo>
                  <a:cubicBezTo>
                    <a:pt x="4929" y="454"/>
                    <a:pt x="4929" y="459"/>
                    <a:pt x="4928" y="463"/>
                  </a:cubicBezTo>
                  <a:cubicBezTo>
                    <a:pt x="4928" y="463"/>
                    <a:pt x="4928" y="463"/>
                    <a:pt x="4928" y="465"/>
                  </a:cubicBezTo>
                  <a:cubicBezTo>
                    <a:pt x="4926" y="468"/>
                    <a:pt x="4926" y="471"/>
                    <a:pt x="4925" y="472"/>
                  </a:cubicBezTo>
                  <a:cubicBezTo>
                    <a:pt x="4925" y="475"/>
                    <a:pt x="4923" y="476"/>
                    <a:pt x="4923" y="478"/>
                  </a:cubicBezTo>
                  <a:cubicBezTo>
                    <a:pt x="4923" y="479"/>
                    <a:pt x="4923" y="481"/>
                    <a:pt x="4923" y="481"/>
                  </a:cubicBezTo>
                  <a:cubicBezTo>
                    <a:pt x="4920" y="490"/>
                    <a:pt x="4919" y="497"/>
                    <a:pt x="4917" y="504"/>
                  </a:cubicBezTo>
                  <a:cubicBezTo>
                    <a:pt x="4917" y="507"/>
                    <a:pt x="4917" y="509"/>
                    <a:pt x="4916" y="512"/>
                  </a:cubicBezTo>
                  <a:cubicBezTo>
                    <a:pt x="4916" y="513"/>
                    <a:pt x="4916" y="515"/>
                    <a:pt x="4914" y="516"/>
                  </a:cubicBezTo>
                  <a:cubicBezTo>
                    <a:pt x="4914" y="518"/>
                    <a:pt x="4914" y="518"/>
                    <a:pt x="4914" y="519"/>
                  </a:cubicBezTo>
                  <a:cubicBezTo>
                    <a:pt x="4913" y="528"/>
                    <a:pt x="4911" y="537"/>
                    <a:pt x="4910" y="544"/>
                  </a:cubicBezTo>
                  <a:lnTo>
                    <a:pt x="4910" y="546"/>
                  </a:lnTo>
                  <a:lnTo>
                    <a:pt x="4910" y="557"/>
                  </a:lnTo>
                  <a:cubicBezTo>
                    <a:pt x="4907" y="578"/>
                    <a:pt x="4906" y="599"/>
                    <a:pt x="4906" y="621"/>
                  </a:cubicBezTo>
                  <a:lnTo>
                    <a:pt x="4906" y="625"/>
                  </a:lnTo>
                  <a:lnTo>
                    <a:pt x="4906" y="628"/>
                  </a:lnTo>
                  <a:lnTo>
                    <a:pt x="4906" y="634"/>
                  </a:lnTo>
                  <a:cubicBezTo>
                    <a:pt x="4906" y="637"/>
                    <a:pt x="4906" y="641"/>
                    <a:pt x="4906" y="644"/>
                  </a:cubicBezTo>
                  <a:lnTo>
                    <a:pt x="4906" y="650"/>
                  </a:lnTo>
                  <a:cubicBezTo>
                    <a:pt x="4906" y="652"/>
                    <a:pt x="4906" y="655"/>
                    <a:pt x="4906" y="658"/>
                  </a:cubicBezTo>
                  <a:cubicBezTo>
                    <a:pt x="4907" y="665"/>
                    <a:pt x="4907" y="672"/>
                    <a:pt x="4907" y="678"/>
                  </a:cubicBezTo>
                  <a:cubicBezTo>
                    <a:pt x="4907" y="681"/>
                    <a:pt x="4909" y="683"/>
                    <a:pt x="4909" y="684"/>
                  </a:cubicBezTo>
                  <a:cubicBezTo>
                    <a:pt x="4909" y="687"/>
                    <a:pt x="4909" y="689"/>
                    <a:pt x="4909" y="691"/>
                  </a:cubicBezTo>
                  <a:cubicBezTo>
                    <a:pt x="4909" y="694"/>
                    <a:pt x="4909" y="696"/>
                    <a:pt x="4910" y="699"/>
                  </a:cubicBezTo>
                  <a:cubicBezTo>
                    <a:pt x="4910" y="700"/>
                    <a:pt x="4910" y="702"/>
                    <a:pt x="4910" y="703"/>
                  </a:cubicBezTo>
                  <a:cubicBezTo>
                    <a:pt x="4910" y="708"/>
                    <a:pt x="4911" y="711"/>
                    <a:pt x="4911" y="714"/>
                  </a:cubicBezTo>
                  <a:cubicBezTo>
                    <a:pt x="4911" y="715"/>
                    <a:pt x="4911" y="716"/>
                    <a:pt x="4911" y="718"/>
                  </a:cubicBezTo>
                  <a:cubicBezTo>
                    <a:pt x="4913" y="719"/>
                    <a:pt x="4913" y="721"/>
                    <a:pt x="4913" y="724"/>
                  </a:cubicBezTo>
                  <a:cubicBezTo>
                    <a:pt x="4913" y="727"/>
                    <a:pt x="4914" y="730"/>
                    <a:pt x="4914" y="733"/>
                  </a:cubicBezTo>
                  <a:cubicBezTo>
                    <a:pt x="4914" y="736"/>
                    <a:pt x="4916" y="739"/>
                    <a:pt x="4916" y="740"/>
                  </a:cubicBezTo>
                  <a:cubicBezTo>
                    <a:pt x="4916" y="742"/>
                    <a:pt x="4916" y="742"/>
                    <a:pt x="4916" y="742"/>
                  </a:cubicBezTo>
                  <a:cubicBezTo>
                    <a:pt x="4917" y="746"/>
                    <a:pt x="4917" y="749"/>
                    <a:pt x="4919" y="753"/>
                  </a:cubicBezTo>
                  <a:cubicBezTo>
                    <a:pt x="4919" y="753"/>
                    <a:pt x="4919" y="755"/>
                    <a:pt x="4919" y="755"/>
                  </a:cubicBezTo>
                  <a:cubicBezTo>
                    <a:pt x="4919" y="758"/>
                    <a:pt x="4920" y="759"/>
                    <a:pt x="4920" y="762"/>
                  </a:cubicBezTo>
                  <a:cubicBezTo>
                    <a:pt x="4920" y="765"/>
                    <a:pt x="4922" y="768"/>
                    <a:pt x="4922" y="771"/>
                  </a:cubicBezTo>
                  <a:lnTo>
                    <a:pt x="4925" y="780"/>
                  </a:lnTo>
                  <a:cubicBezTo>
                    <a:pt x="4925" y="781"/>
                    <a:pt x="4925" y="783"/>
                    <a:pt x="4925" y="783"/>
                  </a:cubicBezTo>
                  <a:cubicBezTo>
                    <a:pt x="4926" y="786"/>
                    <a:pt x="4928" y="790"/>
                    <a:pt x="4928" y="793"/>
                  </a:cubicBezTo>
                  <a:cubicBezTo>
                    <a:pt x="4928" y="795"/>
                    <a:pt x="4929" y="796"/>
                    <a:pt x="4929" y="797"/>
                  </a:cubicBezTo>
                  <a:cubicBezTo>
                    <a:pt x="4929" y="799"/>
                    <a:pt x="4931" y="802"/>
                    <a:pt x="4931" y="805"/>
                  </a:cubicBezTo>
                  <a:cubicBezTo>
                    <a:pt x="4932" y="806"/>
                    <a:pt x="4932" y="809"/>
                    <a:pt x="4932" y="811"/>
                  </a:cubicBezTo>
                  <a:cubicBezTo>
                    <a:pt x="4934" y="814"/>
                    <a:pt x="4934" y="815"/>
                    <a:pt x="4935" y="818"/>
                  </a:cubicBezTo>
                  <a:cubicBezTo>
                    <a:pt x="4935" y="821"/>
                    <a:pt x="4937" y="824"/>
                    <a:pt x="4938" y="825"/>
                  </a:cubicBezTo>
                  <a:cubicBezTo>
                    <a:pt x="4938" y="827"/>
                    <a:pt x="4938" y="828"/>
                    <a:pt x="4938" y="828"/>
                  </a:cubicBezTo>
                  <a:cubicBezTo>
                    <a:pt x="4939" y="833"/>
                    <a:pt x="4941" y="836"/>
                    <a:pt x="4942" y="840"/>
                  </a:cubicBezTo>
                  <a:cubicBezTo>
                    <a:pt x="4942" y="840"/>
                    <a:pt x="4942" y="840"/>
                    <a:pt x="4942" y="842"/>
                  </a:cubicBezTo>
                  <a:cubicBezTo>
                    <a:pt x="4945" y="848"/>
                    <a:pt x="4948" y="855"/>
                    <a:pt x="4951" y="862"/>
                  </a:cubicBezTo>
                  <a:cubicBezTo>
                    <a:pt x="4951" y="865"/>
                    <a:pt x="4953" y="867"/>
                    <a:pt x="4954" y="870"/>
                  </a:cubicBezTo>
                  <a:cubicBezTo>
                    <a:pt x="4954" y="871"/>
                    <a:pt x="4954" y="871"/>
                    <a:pt x="4954" y="871"/>
                  </a:cubicBezTo>
                  <a:cubicBezTo>
                    <a:pt x="4956" y="874"/>
                    <a:pt x="4957" y="876"/>
                    <a:pt x="4957" y="878"/>
                  </a:cubicBezTo>
                  <a:lnTo>
                    <a:pt x="4963" y="890"/>
                  </a:lnTo>
                  <a:cubicBezTo>
                    <a:pt x="4963" y="890"/>
                    <a:pt x="4963" y="892"/>
                    <a:pt x="4963" y="892"/>
                  </a:cubicBezTo>
                  <a:cubicBezTo>
                    <a:pt x="4965" y="895"/>
                    <a:pt x="4966" y="898"/>
                    <a:pt x="4967" y="901"/>
                  </a:cubicBezTo>
                  <a:cubicBezTo>
                    <a:pt x="4969" y="904"/>
                    <a:pt x="4970" y="905"/>
                    <a:pt x="4970" y="908"/>
                  </a:cubicBezTo>
                  <a:cubicBezTo>
                    <a:pt x="4972" y="909"/>
                    <a:pt x="4973" y="911"/>
                    <a:pt x="4973" y="912"/>
                  </a:cubicBezTo>
                  <a:cubicBezTo>
                    <a:pt x="4975" y="914"/>
                    <a:pt x="4975" y="915"/>
                    <a:pt x="4976" y="917"/>
                  </a:cubicBezTo>
                  <a:cubicBezTo>
                    <a:pt x="4978" y="920"/>
                    <a:pt x="4979" y="923"/>
                    <a:pt x="4981" y="926"/>
                  </a:cubicBezTo>
                  <a:cubicBezTo>
                    <a:pt x="4981" y="927"/>
                    <a:pt x="4982" y="929"/>
                    <a:pt x="4982" y="930"/>
                  </a:cubicBezTo>
                  <a:cubicBezTo>
                    <a:pt x="4985" y="933"/>
                    <a:pt x="4987" y="936"/>
                    <a:pt x="4988" y="939"/>
                  </a:cubicBezTo>
                  <a:cubicBezTo>
                    <a:pt x="4988" y="939"/>
                    <a:pt x="4988" y="939"/>
                    <a:pt x="4988" y="940"/>
                  </a:cubicBezTo>
                  <a:cubicBezTo>
                    <a:pt x="4990" y="942"/>
                    <a:pt x="4991" y="945"/>
                    <a:pt x="4994" y="948"/>
                  </a:cubicBezTo>
                  <a:cubicBezTo>
                    <a:pt x="4994" y="951"/>
                    <a:pt x="4995" y="952"/>
                    <a:pt x="4997" y="954"/>
                  </a:cubicBezTo>
                  <a:cubicBezTo>
                    <a:pt x="4998" y="957"/>
                    <a:pt x="5000" y="958"/>
                    <a:pt x="5001" y="959"/>
                  </a:cubicBezTo>
                  <a:cubicBezTo>
                    <a:pt x="5001" y="961"/>
                    <a:pt x="5003" y="962"/>
                    <a:pt x="5003" y="964"/>
                  </a:cubicBezTo>
                  <a:cubicBezTo>
                    <a:pt x="5007" y="970"/>
                    <a:pt x="5012" y="976"/>
                    <a:pt x="5016" y="982"/>
                  </a:cubicBezTo>
                  <a:lnTo>
                    <a:pt x="5020" y="989"/>
                  </a:lnTo>
                  <a:cubicBezTo>
                    <a:pt x="5020" y="990"/>
                    <a:pt x="5022" y="992"/>
                    <a:pt x="5023" y="993"/>
                  </a:cubicBezTo>
                  <a:cubicBezTo>
                    <a:pt x="5025" y="995"/>
                    <a:pt x="5025" y="996"/>
                    <a:pt x="5026" y="998"/>
                  </a:cubicBezTo>
                  <a:cubicBezTo>
                    <a:pt x="5029" y="1001"/>
                    <a:pt x="5031" y="1004"/>
                    <a:pt x="5032" y="1007"/>
                  </a:cubicBezTo>
                  <a:cubicBezTo>
                    <a:pt x="5034" y="1007"/>
                    <a:pt x="5034" y="1008"/>
                    <a:pt x="5034" y="1008"/>
                  </a:cubicBezTo>
                  <a:cubicBezTo>
                    <a:pt x="5037" y="1010"/>
                    <a:pt x="5038" y="1012"/>
                    <a:pt x="5040" y="1014"/>
                  </a:cubicBezTo>
                  <a:cubicBezTo>
                    <a:pt x="5041" y="1017"/>
                    <a:pt x="5043" y="1018"/>
                    <a:pt x="5044" y="1020"/>
                  </a:cubicBezTo>
                  <a:lnTo>
                    <a:pt x="5048" y="1026"/>
                  </a:lnTo>
                  <a:cubicBezTo>
                    <a:pt x="5050" y="1027"/>
                    <a:pt x="5050" y="1029"/>
                    <a:pt x="5051" y="1029"/>
                  </a:cubicBezTo>
                  <a:cubicBezTo>
                    <a:pt x="5053" y="1032"/>
                    <a:pt x="5056" y="1035"/>
                    <a:pt x="5057" y="1036"/>
                  </a:cubicBezTo>
                  <a:cubicBezTo>
                    <a:pt x="5059" y="1038"/>
                    <a:pt x="5060" y="1039"/>
                    <a:pt x="5062" y="1040"/>
                  </a:cubicBezTo>
                  <a:cubicBezTo>
                    <a:pt x="5062" y="1042"/>
                    <a:pt x="5063" y="1043"/>
                    <a:pt x="5065" y="1045"/>
                  </a:cubicBezTo>
                  <a:cubicBezTo>
                    <a:pt x="5066" y="1046"/>
                    <a:pt x="5068" y="1049"/>
                    <a:pt x="5069" y="1051"/>
                  </a:cubicBezTo>
                  <a:cubicBezTo>
                    <a:pt x="5071" y="1052"/>
                    <a:pt x="5072" y="1054"/>
                    <a:pt x="5075" y="1055"/>
                  </a:cubicBezTo>
                  <a:cubicBezTo>
                    <a:pt x="5076" y="1058"/>
                    <a:pt x="5078" y="1060"/>
                    <a:pt x="5079" y="1061"/>
                  </a:cubicBezTo>
                  <a:lnTo>
                    <a:pt x="5081" y="1063"/>
                  </a:lnTo>
                  <a:lnTo>
                    <a:pt x="5087" y="1068"/>
                  </a:lnTo>
                  <a:cubicBezTo>
                    <a:pt x="5088" y="1070"/>
                    <a:pt x="5091" y="1073"/>
                    <a:pt x="5094" y="1076"/>
                  </a:cubicBezTo>
                  <a:cubicBezTo>
                    <a:pt x="5096" y="1077"/>
                    <a:pt x="5099" y="1079"/>
                    <a:pt x="5100" y="1082"/>
                  </a:cubicBezTo>
                  <a:lnTo>
                    <a:pt x="5103" y="1083"/>
                  </a:lnTo>
                  <a:cubicBezTo>
                    <a:pt x="5104" y="1086"/>
                    <a:pt x="5107" y="1089"/>
                    <a:pt x="5110" y="1091"/>
                  </a:cubicBezTo>
                  <a:lnTo>
                    <a:pt x="5112" y="1092"/>
                  </a:lnTo>
                  <a:cubicBezTo>
                    <a:pt x="5115" y="1095"/>
                    <a:pt x="5118" y="1096"/>
                    <a:pt x="5119" y="1099"/>
                  </a:cubicBezTo>
                  <a:lnTo>
                    <a:pt x="5126" y="1105"/>
                  </a:lnTo>
                  <a:lnTo>
                    <a:pt x="5134" y="1113"/>
                  </a:lnTo>
                  <a:cubicBezTo>
                    <a:pt x="5137" y="1114"/>
                    <a:pt x="5138" y="1116"/>
                    <a:pt x="5140" y="1116"/>
                  </a:cubicBezTo>
                  <a:cubicBezTo>
                    <a:pt x="5141" y="1117"/>
                    <a:pt x="5143" y="1119"/>
                    <a:pt x="5146" y="1121"/>
                  </a:cubicBezTo>
                  <a:cubicBezTo>
                    <a:pt x="5147" y="1121"/>
                    <a:pt x="5149" y="1123"/>
                    <a:pt x="5149" y="1124"/>
                  </a:cubicBezTo>
                  <a:cubicBezTo>
                    <a:pt x="5152" y="1126"/>
                    <a:pt x="5156" y="1129"/>
                    <a:pt x="5159" y="1130"/>
                  </a:cubicBezTo>
                  <a:cubicBezTo>
                    <a:pt x="5162" y="1133"/>
                    <a:pt x="5165" y="1136"/>
                    <a:pt x="5169" y="1138"/>
                  </a:cubicBezTo>
                  <a:cubicBezTo>
                    <a:pt x="5169" y="1139"/>
                    <a:pt x="5169" y="1139"/>
                    <a:pt x="5171" y="1139"/>
                  </a:cubicBezTo>
                  <a:cubicBezTo>
                    <a:pt x="5172" y="1141"/>
                    <a:pt x="5175" y="1144"/>
                    <a:pt x="5178" y="1145"/>
                  </a:cubicBezTo>
                  <a:cubicBezTo>
                    <a:pt x="5180" y="1147"/>
                    <a:pt x="5181" y="1147"/>
                    <a:pt x="5182" y="1148"/>
                  </a:cubicBezTo>
                  <a:cubicBezTo>
                    <a:pt x="5184" y="1149"/>
                    <a:pt x="5185" y="1149"/>
                    <a:pt x="5185" y="1151"/>
                  </a:cubicBezTo>
                  <a:cubicBezTo>
                    <a:pt x="5187" y="1152"/>
                    <a:pt x="5190" y="1152"/>
                    <a:pt x="5191" y="1154"/>
                  </a:cubicBezTo>
                  <a:cubicBezTo>
                    <a:pt x="5194" y="1155"/>
                    <a:pt x="5197" y="1158"/>
                    <a:pt x="5200" y="1160"/>
                  </a:cubicBezTo>
                  <a:cubicBezTo>
                    <a:pt x="5206" y="1163"/>
                    <a:pt x="5213" y="1167"/>
                    <a:pt x="5221" y="1172"/>
                  </a:cubicBezTo>
                  <a:cubicBezTo>
                    <a:pt x="5227" y="1174"/>
                    <a:pt x="5233" y="1179"/>
                    <a:pt x="5240" y="1182"/>
                  </a:cubicBezTo>
                  <a:cubicBezTo>
                    <a:pt x="5243" y="1183"/>
                    <a:pt x="5246" y="1185"/>
                    <a:pt x="5249" y="1186"/>
                  </a:cubicBezTo>
                  <a:cubicBezTo>
                    <a:pt x="5250" y="1188"/>
                    <a:pt x="5252" y="1188"/>
                    <a:pt x="5255" y="1189"/>
                  </a:cubicBezTo>
                  <a:cubicBezTo>
                    <a:pt x="5256" y="1191"/>
                    <a:pt x="5259" y="1192"/>
                    <a:pt x="5262" y="1194"/>
                  </a:cubicBezTo>
                  <a:lnTo>
                    <a:pt x="5263" y="1194"/>
                  </a:lnTo>
                  <a:cubicBezTo>
                    <a:pt x="5269" y="1197"/>
                    <a:pt x="5277" y="1200"/>
                    <a:pt x="5284" y="1202"/>
                  </a:cubicBezTo>
                  <a:cubicBezTo>
                    <a:pt x="5287" y="1204"/>
                    <a:pt x="5288" y="1205"/>
                    <a:pt x="5291" y="1207"/>
                  </a:cubicBezTo>
                  <a:cubicBezTo>
                    <a:pt x="5294" y="1207"/>
                    <a:pt x="5296" y="1208"/>
                    <a:pt x="5297" y="1208"/>
                  </a:cubicBezTo>
                  <a:cubicBezTo>
                    <a:pt x="5300" y="1210"/>
                    <a:pt x="5302" y="1210"/>
                    <a:pt x="5303" y="1210"/>
                  </a:cubicBezTo>
                  <a:cubicBezTo>
                    <a:pt x="5305" y="1211"/>
                    <a:pt x="5306" y="1211"/>
                    <a:pt x="5308" y="1213"/>
                  </a:cubicBezTo>
                  <a:cubicBezTo>
                    <a:pt x="5311" y="1213"/>
                    <a:pt x="5314" y="1214"/>
                    <a:pt x="5316" y="1216"/>
                  </a:cubicBezTo>
                  <a:cubicBezTo>
                    <a:pt x="5324" y="1219"/>
                    <a:pt x="5331" y="1220"/>
                    <a:pt x="5339" y="1223"/>
                  </a:cubicBezTo>
                  <a:cubicBezTo>
                    <a:pt x="5342" y="1225"/>
                    <a:pt x="5346" y="1226"/>
                    <a:pt x="5349" y="1226"/>
                  </a:cubicBezTo>
                  <a:cubicBezTo>
                    <a:pt x="5350" y="1228"/>
                    <a:pt x="5352" y="1228"/>
                    <a:pt x="5353" y="1228"/>
                  </a:cubicBezTo>
                  <a:cubicBezTo>
                    <a:pt x="5356" y="1229"/>
                    <a:pt x="5359" y="1229"/>
                    <a:pt x="5361" y="1230"/>
                  </a:cubicBezTo>
                  <a:cubicBezTo>
                    <a:pt x="5364" y="1232"/>
                    <a:pt x="5367" y="1232"/>
                    <a:pt x="5369" y="1233"/>
                  </a:cubicBezTo>
                  <a:lnTo>
                    <a:pt x="5372" y="1233"/>
                  </a:lnTo>
                  <a:cubicBezTo>
                    <a:pt x="5375" y="1235"/>
                    <a:pt x="5378" y="1235"/>
                    <a:pt x="5381" y="1236"/>
                  </a:cubicBezTo>
                  <a:cubicBezTo>
                    <a:pt x="5383" y="1236"/>
                    <a:pt x="5384" y="1236"/>
                    <a:pt x="5386" y="1238"/>
                  </a:cubicBezTo>
                  <a:cubicBezTo>
                    <a:pt x="5389" y="1238"/>
                    <a:pt x="5393" y="1239"/>
                    <a:pt x="5396" y="1239"/>
                  </a:cubicBezTo>
                  <a:cubicBezTo>
                    <a:pt x="5397" y="1239"/>
                    <a:pt x="5397" y="1241"/>
                    <a:pt x="5397" y="1241"/>
                  </a:cubicBezTo>
                  <a:cubicBezTo>
                    <a:pt x="5405" y="1242"/>
                    <a:pt x="5414" y="1244"/>
                    <a:pt x="5421" y="1245"/>
                  </a:cubicBezTo>
                  <a:cubicBezTo>
                    <a:pt x="5422" y="1245"/>
                    <a:pt x="5424" y="1245"/>
                    <a:pt x="5425" y="1247"/>
                  </a:cubicBezTo>
                  <a:cubicBezTo>
                    <a:pt x="5430" y="1247"/>
                    <a:pt x="5433" y="1247"/>
                    <a:pt x="5436" y="1248"/>
                  </a:cubicBezTo>
                  <a:lnTo>
                    <a:pt x="5439" y="1248"/>
                  </a:lnTo>
                  <a:cubicBezTo>
                    <a:pt x="5442" y="1248"/>
                    <a:pt x="5446" y="1250"/>
                    <a:pt x="5450" y="1250"/>
                  </a:cubicBezTo>
                  <a:lnTo>
                    <a:pt x="5452" y="1250"/>
                  </a:lnTo>
                  <a:cubicBezTo>
                    <a:pt x="5455" y="1250"/>
                    <a:pt x="5458" y="1251"/>
                    <a:pt x="5461" y="1251"/>
                  </a:cubicBezTo>
                  <a:lnTo>
                    <a:pt x="5468" y="1251"/>
                  </a:lnTo>
                  <a:cubicBezTo>
                    <a:pt x="5470" y="1251"/>
                    <a:pt x="5470" y="1253"/>
                    <a:pt x="5471" y="1253"/>
                  </a:cubicBezTo>
                  <a:lnTo>
                    <a:pt x="5478" y="1253"/>
                  </a:lnTo>
                  <a:cubicBezTo>
                    <a:pt x="5481" y="1253"/>
                    <a:pt x="5486" y="1254"/>
                    <a:pt x="5490" y="1254"/>
                  </a:cubicBezTo>
                  <a:lnTo>
                    <a:pt x="5501" y="1254"/>
                  </a:lnTo>
                  <a:cubicBezTo>
                    <a:pt x="5508" y="1255"/>
                    <a:pt x="5517" y="1255"/>
                    <a:pt x="5524" y="1255"/>
                  </a:cubicBezTo>
                  <a:lnTo>
                    <a:pt x="5533" y="1255"/>
                  </a:lnTo>
                  <a:cubicBezTo>
                    <a:pt x="5545" y="1255"/>
                    <a:pt x="5557" y="1255"/>
                    <a:pt x="5570" y="1254"/>
                  </a:cubicBezTo>
                  <a:cubicBezTo>
                    <a:pt x="5576" y="1254"/>
                    <a:pt x="5582" y="1254"/>
                    <a:pt x="5587" y="1253"/>
                  </a:cubicBezTo>
                  <a:lnTo>
                    <a:pt x="5596" y="1251"/>
                  </a:lnTo>
                  <a:lnTo>
                    <a:pt x="5604" y="1251"/>
                  </a:lnTo>
                  <a:cubicBezTo>
                    <a:pt x="5607" y="1250"/>
                    <a:pt x="5610" y="1250"/>
                    <a:pt x="5612" y="1250"/>
                  </a:cubicBezTo>
                  <a:cubicBezTo>
                    <a:pt x="5623" y="1248"/>
                    <a:pt x="5633" y="1247"/>
                    <a:pt x="5643" y="1245"/>
                  </a:cubicBezTo>
                  <a:cubicBezTo>
                    <a:pt x="5648" y="1244"/>
                    <a:pt x="5651" y="1244"/>
                    <a:pt x="5654" y="1242"/>
                  </a:cubicBezTo>
                  <a:cubicBezTo>
                    <a:pt x="5664" y="1241"/>
                    <a:pt x="5673" y="1239"/>
                    <a:pt x="5682" y="1236"/>
                  </a:cubicBezTo>
                  <a:cubicBezTo>
                    <a:pt x="5685" y="1236"/>
                    <a:pt x="5689" y="1235"/>
                    <a:pt x="5692" y="1233"/>
                  </a:cubicBezTo>
                  <a:cubicBezTo>
                    <a:pt x="5696" y="1233"/>
                    <a:pt x="5699" y="1232"/>
                    <a:pt x="5704" y="1230"/>
                  </a:cubicBezTo>
                  <a:cubicBezTo>
                    <a:pt x="5708" y="1230"/>
                    <a:pt x="5713" y="1229"/>
                    <a:pt x="5716" y="1228"/>
                  </a:cubicBezTo>
                  <a:cubicBezTo>
                    <a:pt x="5720" y="1226"/>
                    <a:pt x="5723" y="1226"/>
                    <a:pt x="5726" y="1225"/>
                  </a:cubicBezTo>
                  <a:cubicBezTo>
                    <a:pt x="5733" y="1222"/>
                    <a:pt x="5741" y="1219"/>
                    <a:pt x="5748" y="1217"/>
                  </a:cubicBezTo>
                  <a:cubicBezTo>
                    <a:pt x="5752" y="1214"/>
                    <a:pt x="5758" y="1213"/>
                    <a:pt x="5763" y="1211"/>
                  </a:cubicBezTo>
                  <a:cubicBezTo>
                    <a:pt x="5764" y="1211"/>
                    <a:pt x="5766" y="1210"/>
                    <a:pt x="5767" y="1210"/>
                  </a:cubicBezTo>
                  <a:lnTo>
                    <a:pt x="5788" y="1201"/>
                  </a:lnTo>
                  <a:cubicBezTo>
                    <a:pt x="5794" y="1198"/>
                    <a:pt x="5799" y="1195"/>
                    <a:pt x="5805" y="1192"/>
                  </a:cubicBezTo>
                  <a:lnTo>
                    <a:pt x="5811" y="1189"/>
                  </a:lnTo>
                  <a:cubicBezTo>
                    <a:pt x="5819" y="1186"/>
                    <a:pt x="5826" y="1182"/>
                    <a:pt x="5833" y="1179"/>
                  </a:cubicBezTo>
                  <a:cubicBezTo>
                    <a:pt x="5844" y="1173"/>
                    <a:pt x="5854" y="1166"/>
                    <a:pt x="5866" y="1160"/>
                  </a:cubicBezTo>
                  <a:cubicBezTo>
                    <a:pt x="5867" y="1158"/>
                    <a:pt x="5870" y="1157"/>
                    <a:pt x="5873" y="1154"/>
                  </a:cubicBezTo>
                  <a:lnTo>
                    <a:pt x="5882" y="1149"/>
                  </a:lnTo>
                  <a:cubicBezTo>
                    <a:pt x="5883" y="1148"/>
                    <a:pt x="5886" y="1147"/>
                    <a:pt x="5888" y="1145"/>
                  </a:cubicBezTo>
                  <a:cubicBezTo>
                    <a:pt x="5889" y="1144"/>
                    <a:pt x="5892" y="1142"/>
                    <a:pt x="5895" y="1141"/>
                  </a:cubicBezTo>
                  <a:lnTo>
                    <a:pt x="5907" y="1132"/>
                  </a:lnTo>
                  <a:cubicBezTo>
                    <a:pt x="5911" y="1129"/>
                    <a:pt x="5916" y="1124"/>
                    <a:pt x="5920" y="1121"/>
                  </a:cubicBezTo>
                  <a:cubicBezTo>
                    <a:pt x="5922" y="1120"/>
                    <a:pt x="5923" y="1119"/>
                    <a:pt x="5926" y="1117"/>
                  </a:cubicBezTo>
                  <a:cubicBezTo>
                    <a:pt x="5928" y="1116"/>
                    <a:pt x="5929" y="1114"/>
                    <a:pt x="5931" y="1113"/>
                  </a:cubicBezTo>
                  <a:lnTo>
                    <a:pt x="5938" y="1107"/>
                  </a:lnTo>
                  <a:cubicBezTo>
                    <a:pt x="5942" y="1104"/>
                    <a:pt x="5945" y="1101"/>
                    <a:pt x="5948" y="1098"/>
                  </a:cubicBezTo>
                  <a:cubicBezTo>
                    <a:pt x="5951" y="1095"/>
                    <a:pt x="5954" y="1093"/>
                    <a:pt x="5956" y="1091"/>
                  </a:cubicBezTo>
                  <a:cubicBezTo>
                    <a:pt x="5959" y="1089"/>
                    <a:pt x="5960" y="1088"/>
                    <a:pt x="5963" y="1085"/>
                  </a:cubicBezTo>
                  <a:cubicBezTo>
                    <a:pt x="5970" y="1077"/>
                    <a:pt x="5978" y="1070"/>
                    <a:pt x="5985" y="1063"/>
                  </a:cubicBezTo>
                  <a:cubicBezTo>
                    <a:pt x="5987" y="1061"/>
                    <a:pt x="5989" y="1060"/>
                    <a:pt x="5991" y="1058"/>
                  </a:cubicBezTo>
                  <a:cubicBezTo>
                    <a:pt x="5992" y="1057"/>
                    <a:pt x="5994" y="1054"/>
                    <a:pt x="5995" y="1052"/>
                  </a:cubicBezTo>
                  <a:cubicBezTo>
                    <a:pt x="5997" y="1051"/>
                    <a:pt x="5998" y="1049"/>
                    <a:pt x="6000" y="1048"/>
                  </a:cubicBezTo>
                  <a:cubicBezTo>
                    <a:pt x="6001" y="1046"/>
                    <a:pt x="6003" y="1045"/>
                    <a:pt x="6003" y="1043"/>
                  </a:cubicBezTo>
                  <a:cubicBezTo>
                    <a:pt x="6007" y="1038"/>
                    <a:pt x="6012" y="1033"/>
                    <a:pt x="6016" y="1029"/>
                  </a:cubicBezTo>
                  <a:lnTo>
                    <a:pt x="6020" y="1023"/>
                  </a:lnTo>
                  <a:cubicBezTo>
                    <a:pt x="6022" y="1021"/>
                    <a:pt x="6023" y="1018"/>
                    <a:pt x="6025" y="1017"/>
                  </a:cubicBezTo>
                  <a:cubicBezTo>
                    <a:pt x="6028" y="1014"/>
                    <a:pt x="6029" y="1012"/>
                    <a:pt x="6031" y="1010"/>
                  </a:cubicBezTo>
                  <a:cubicBezTo>
                    <a:pt x="6031" y="1010"/>
                    <a:pt x="6032" y="1008"/>
                    <a:pt x="6032" y="1008"/>
                  </a:cubicBezTo>
                  <a:cubicBezTo>
                    <a:pt x="6034" y="1005"/>
                    <a:pt x="6035" y="1004"/>
                    <a:pt x="6038" y="1001"/>
                  </a:cubicBezTo>
                  <a:cubicBezTo>
                    <a:pt x="6040" y="999"/>
                    <a:pt x="6041" y="996"/>
                    <a:pt x="6042" y="995"/>
                  </a:cubicBezTo>
                  <a:cubicBezTo>
                    <a:pt x="6042" y="993"/>
                    <a:pt x="6044" y="992"/>
                    <a:pt x="6045" y="990"/>
                  </a:cubicBezTo>
                  <a:lnTo>
                    <a:pt x="6050" y="985"/>
                  </a:lnTo>
                  <a:cubicBezTo>
                    <a:pt x="6051" y="982"/>
                    <a:pt x="6053" y="979"/>
                    <a:pt x="6054" y="976"/>
                  </a:cubicBezTo>
                  <a:cubicBezTo>
                    <a:pt x="6057" y="971"/>
                    <a:pt x="6060" y="967"/>
                    <a:pt x="6063" y="962"/>
                  </a:cubicBezTo>
                  <a:cubicBezTo>
                    <a:pt x="6065" y="961"/>
                    <a:pt x="6066" y="958"/>
                    <a:pt x="6068" y="957"/>
                  </a:cubicBezTo>
                  <a:cubicBezTo>
                    <a:pt x="6069" y="954"/>
                    <a:pt x="6070" y="952"/>
                    <a:pt x="6070" y="951"/>
                  </a:cubicBezTo>
                  <a:cubicBezTo>
                    <a:pt x="6072" y="948"/>
                    <a:pt x="6073" y="945"/>
                    <a:pt x="6076" y="942"/>
                  </a:cubicBezTo>
                  <a:cubicBezTo>
                    <a:pt x="6076" y="942"/>
                    <a:pt x="6076" y="942"/>
                    <a:pt x="6076" y="940"/>
                  </a:cubicBezTo>
                  <a:cubicBezTo>
                    <a:pt x="6078" y="937"/>
                    <a:pt x="6081" y="934"/>
                    <a:pt x="6082" y="932"/>
                  </a:cubicBezTo>
                  <a:cubicBezTo>
                    <a:pt x="6085" y="926"/>
                    <a:pt x="6088" y="920"/>
                    <a:pt x="6091" y="914"/>
                  </a:cubicBezTo>
                  <a:cubicBezTo>
                    <a:pt x="6091" y="912"/>
                    <a:pt x="6093" y="911"/>
                    <a:pt x="6094" y="909"/>
                  </a:cubicBezTo>
                  <a:cubicBezTo>
                    <a:pt x="6098" y="901"/>
                    <a:pt x="6103" y="890"/>
                    <a:pt x="6107" y="881"/>
                  </a:cubicBezTo>
                  <a:cubicBezTo>
                    <a:pt x="6109" y="876"/>
                    <a:pt x="6112" y="870"/>
                    <a:pt x="6113" y="865"/>
                  </a:cubicBezTo>
                  <a:cubicBezTo>
                    <a:pt x="6118" y="853"/>
                    <a:pt x="6122" y="840"/>
                    <a:pt x="6126" y="828"/>
                  </a:cubicBezTo>
                  <a:cubicBezTo>
                    <a:pt x="6128" y="825"/>
                    <a:pt x="6128" y="823"/>
                    <a:pt x="6129" y="821"/>
                  </a:cubicBezTo>
                  <a:cubicBezTo>
                    <a:pt x="6129" y="818"/>
                    <a:pt x="6131" y="817"/>
                    <a:pt x="6131" y="814"/>
                  </a:cubicBezTo>
                  <a:cubicBezTo>
                    <a:pt x="6132" y="811"/>
                    <a:pt x="6132" y="809"/>
                    <a:pt x="6134" y="808"/>
                  </a:cubicBezTo>
                  <a:cubicBezTo>
                    <a:pt x="6135" y="799"/>
                    <a:pt x="6138" y="790"/>
                    <a:pt x="6140" y="781"/>
                  </a:cubicBezTo>
                  <a:cubicBezTo>
                    <a:pt x="6141" y="778"/>
                    <a:pt x="6143" y="774"/>
                    <a:pt x="6143" y="771"/>
                  </a:cubicBezTo>
                  <a:cubicBezTo>
                    <a:pt x="6143" y="770"/>
                    <a:pt x="6144" y="767"/>
                    <a:pt x="6144" y="765"/>
                  </a:cubicBezTo>
                  <a:cubicBezTo>
                    <a:pt x="6144" y="762"/>
                    <a:pt x="6146" y="761"/>
                    <a:pt x="6146" y="758"/>
                  </a:cubicBezTo>
                  <a:cubicBezTo>
                    <a:pt x="6146" y="758"/>
                    <a:pt x="6146" y="756"/>
                    <a:pt x="6146" y="756"/>
                  </a:cubicBezTo>
                  <a:lnTo>
                    <a:pt x="6148" y="744"/>
                  </a:lnTo>
                  <a:cubicBezTo>
                    <a:pt x="6148" y="743"/>
                    <a:pt x="6148" y="740"/>
                    <a:pt x="6150" y="739"/>
                  </a:cubicBezTo>
                  <a:cubicBezTo>
                    <a:pt x="6150" y="737"/>
                    <a:pt x="6150" y="737"/>
                    <a:pt x="6150" y="736"/>
                  </a:cubicBezTo>
                  <a:cubicBezTo>
                    <a:pt x="6150" y="733"/>
                    <a:pt x="6151" y="728"/>
                    <a:pt x="6151" y="725"/>
                  </a:cubicBezTo>
                  <a:cubicBezTo>
                    <a:pt x="6151" y="722"/>
                    <a:pt x="6153" y="719"/>
                    <a:pt x="6153" y="718"/>
                  </a:cubicBezTo>
                  <a:lnTo>
                    <a:pt x="6153" y="716"/>
                  </a:lnTo>
                  <a:cubicBezTo>
                    <a:pt x="6153" y="714"/>
                    <a:pt x="6153" y="711"/>
                    <a:pt x="6154" y="708"/>
                  </a:cubicBezTo>
                  <a:cubicBezTo>
                    <a:pt x="6154" y="700"/>
                    <a:pt x="6156" y="693"/>
                    <a:pt x="6156" y="684"/>
                  </a:cubicBezTo>
                  <a:lnTo>
                    <a:pt x="6156" y="681"/>
                  </a:lnTo>
                  <a:cubicBezTo>
                    <a:pt x="6157" y="669"/>
                    <a:pt x="6157" y="658"/>
                    <a:pt x="6159" y="646"/>
                  </a:cubicBezTo>
                  <a:lnTo>
                    <a:pt x="6159" y="636"/>
                  </a:lnTo>
                  <a:lnTo>
                    <a:pt x="6159" y="630"/>
                  </a:lnTo>
                  <a:lnTo>
                    <a:pt x="6159" y="624"/>
                  </a:lnTo>
                  <a:lnTo>
                    <a:pt x="6159" y="613"/>
                  </a:lnTo>
                  <a:cubicBezTo>
                    <a:pt x="6157" y="602"/>
                    <a:pt x="6157" y="588"/>
                    <a:pt x="6156" y="575"/>
                  </a:cubicBezTo>
                  <a:cubicBezTo>
                    <a:pt x="6156" y="574"/>
                    <a:pt x="6156" y="571"/>
                    <a:pt x="6156" y="569"/>
                  </a:cubicBezTo>
                  <a:cubicBezTo>
                    <a:pt x="6156" y="566"/>
                    <a:pt x="6156" y="565"/>
                    <a:pt x="6154" y="562"/>
                  </a:cubicBezTo>
                  <a:cubicBezTo>
                    <a:pt x="6154" y="560"/>
                    <a:pt x="6154" y="557"/>
                    <a:pt x="6154" y="556"/>
                  </a:cubicBezTo>
                  <a:cubicBezTo>
                    <a:pt x="6154" y="555"/>
                    <a:pt x="6154" y="553"/>
                    <a:pt x="6154" y="553"/>
                  </a:cubicBezTo>
                  <a:cubicBezTo>
                    <a:pt x="6153" y="549"/>
                    <a:pt x="6153" y="546"/>
                    <a:pt x="6153" y="543"/>
                  </a:cubicBezTo>
                  <a:cubicBezTo>
                    <a:pt x="6151" y="540"/>
                    <a:pt x="6151" y="537"/>
                    <a:pt x="6151" y="535"/>
                  </a:cubicBezTo>
                  <a:cubicBezTo>
                    <a:pt x="6151" y="534"/>
                    <a:pt x="6151" y="534"/>
                    <a:pt x="6151" y="532"/>
                  </a:cubicBezTo>
                  <a:cubicBezTo>
                    <a:pt x="6150" y="529"/>
                    <a:pt x="6150" y="525"/>
                    <a:pt x="6148" y="522"/>
                  </a:cubicBezTo>
                  <a:cubicBezTo>
                    <a:pt x="6148" y="519"/>
                    <a:pt x="6148" y="518"/>
                    <a:pt x="6148" y="515"/>
                  </a:cubicBezTo>
                  <a:lnTo>
                    <a:pt x="6147" y="515"/>
                  </a:lnTo>
                  <a:lnTo>
                    <a:pt x="6146" y="501"/>
                  </a:lnTo>
                  <a:cubicBezTo>
                    <a:pt x="6146" y="500"/>
                    <a:pt x="6144" y="497"/>
                    <a:pt x="6144" y="496"/>
                  </a:cubicBezTo>
                  <a:cubicBezTo>
                    <a:pt x="6144" y="493"/>
                    <a:pt x="6143" y="491"/>
                    <a:pt x="6143" y="488"/>
                  </a:cubicBezTo>
                  <a:cubicBezTo>
                    <a:pt x="6143" y="488"/>
                    <a:pt x="6143" y="487"/>
                    <a:pt x="6141" y="485"/>
                  </a:cubicBezTo>
                  <a:cubicBezTo>
                    <a:pt x="6141" y="482"/>
                    <a:pt x="6140" y="479"/>
                    <a:pt x="6140" y="475"/>
                  </a:cubicBezTo>
                  <a:cubicBezTo>
                    <a:pt x="6140" y="475"/>
                    <a:pt x="6138" y="475"/>
                    <a:pt x="6138" y="474"/>
                  </a:cubicBezTo>
                  <a:cubicBezTo>
                    <a:pt x="6138" y="471"/>
                    <a:pt x="6137" y="466"/>
                    <a:pt x="6135" y="463"/>
                  </a:cubicBezTo>
                  <a:cubicBezTo>
                    <a:pt x="6135" y="460"/>
                    <a:pt x="6135" y="457"/>
                    <a:pt x="6134" y="456"/>
                  </a:cubicBezTo>
                  <a:cubicBezTo>
                    <a:pt x="6134" y="454"/>
                    <a:pt x="6132" y="451"/>
                    <a:pt x="6132" y="450"/>
                  </a:cubicBezTo>
                  <a:cubicBezTo>
                    <a:pt x="6131" y="447"/>
                    <a:pt x="6131" y="446"/>
                    <a:pt x="6129" y="443"/>
                  </a:cubicBezTo>
                  <a:cubicBezTo>
                    <a:pt x="6129" y="441"/>
                    <a:pt x="6129" y="441"/>
                    <a:pt x="6129" y="440"/>
                  </a:cubicBezTo>
                  <a:lnTo>
                    <a:pt x="6125" y="429"/>
                  </a:lnTo>
                  <a:cubicBezTo>
                    <a:pt x="6125" y="428"/>
                    <a:pt x="6123" y="426"/>
                    <a:pt x="6123" y="423"/>
                  </a:cubicBezTo>
                  <a:lnTo>
                    <a:pt x="6121" y="418"/>
                  </a:lnTo>
                  <a:cubicBezTo>
                    <a:pt x="6121" y="416"/>
                    <a:pt x="6121" y="415"/>
                    <a:pt x="6121" y="415"/>
                  </a:cubicBezTo>
                  <a:cubicBezTo>
                    <a:pt x="6119" y="412"/>
                    <a:pt x="6118" y="407"/>
                    <a:pt x="6116" y="404"/>
                  </a:cubicBezTo>
                  <a:cubicBezTo>
                    <a:pt x="6116" y="404"/>
                    <a:pt x="6116" y="403"/>
                    <a:pt x="6116" y="403"/>
                  </a:cubicBezTo>
                  <a:cubicBezTo>
                    <a:pt x="6022" y="161"/>
                    <a:pt x="5791" y="4"/>
                    <a:pt x="5531" y="4"/>
                  </a:cubicBezTo>
                  <a:lnTo>
                    <a:pt x="5526" y="4"/>
                  </a:lnTo>
                  <a:lnTo>
                    <a:pt x="5526" y="1"/>
                  </a:lnTo>
                  <a:close/>
                  <a:moveTo>
                    <a:pt x="894" y="2918"/>
                  </a:moveTo>
                  <a:cubicBezTo>
                    <a:pt x="960" y="2918"/>
                    <a:pt x="1015" y="2971"/>
                    <a:pt x="1015" y="3039"/>
                  </a:cubicBezTo>
                  <a:cubicBezTo>
                    <a:pt x="1015" y="3107"/>
                    <a:pt x="962" y="3161"/>
                    <a:pt x="894" y="3161"/>
                  </a:cubicBezTo>
                  <a:lnTo>
                    <a:pt x="360" y="3161"/>
                  </a:lnTo>
                  <a:cubicBezTo>
                    <a:pt x="293" y="3161"/>
                    <a:pt x="239" y="3107"/>
                    <a:pt x="239" y="3039"/>
                  </a:cubicBezTo>
                  <a:cubicBezTo>
                    <a:pt x="239" y="2971"/>
                    <a:pt x="293" y="2918"/>
                    <a:pt x="360" y="2918"/>
                  </a:cubicBezTo>
                  <a:close/>
                  <a:moveTo>
                    <a:pt x="4163" y="2918"/>
                  </a:moveTo>
                  <a:cubicBezTo>
                    <a:pt x="4231" y="2918"/>
                    <a:pt x="4286" y="2971"/>
                    <a:pt x="4286" y="3039"/>
                  </a:cubicBezTo>
                  <a:cubicBezTo>
                    <a:pt x="4286" y="3107"/>
                    <a:pt x="4231" y="3161"/>
                    <a:pt x="4163" y="3161"/>
                  </a:cubicBezTo>
                  <a:lnTo>
                    <a:pt x="3630" y="3161"/>
                  </a:lnTo>
                  <a:cubicBezTo>
                    <a:pt x="3563" y="3161"/>
                    <a:pt x="3508" y="3107"/>
                    <a:pt x="3508" y="3039"/>
                  </a:cubicBezTo>
                  <a:cubicBezTo>
                    <a:pt x="3510" y="2971"/>
                    <a:pt x="3563" y="2918"/>
                    <a:pt x="3630" y="2918"/>
                  </a:cubicBezTo>
                  <a:close/>
                  <a:moveTo>
                    <a:pt x="7434" y="2918"/>
                  </a:moveTo>
                  <a:cubicBezTo>
                    <a:pt x="7502" y="2918"/>
                    <a:pt x="7556" y="2971"/>
                    <a:pt x="7556" y="3039"/>
                  </a:cubicBezTo>
                  <a:cubicBezTo>
                    <a:pt x="7556" y="3107"/>
                    <a:pt x="7502" y="3161"/>
                    <a:pt x="7434" y="3161"/>
                  </a:cubicBezTo>
                  <a:lnTo>
                    <a:pt x="6901" y="3161"/>
                  </a:lnTo>
                  <a:cubicBezTo>
                    <a:pt x="6833" y="3161"/>
                    <a:pt x="6779" y="3107"/>
                    <a:pt x="6779" y="3039"/>
                  </a:cubicBezTo>
                  <a:cubicBezTo>
                    <a:pt x="6779" y="2971"/>
                    <a:pt x="6833" y="2918"/>
                    <a:pt x="6901" y="2918"/>
                  </a:cubicBezTo>
                  <a:close/>
                  <a:moveTo>
                    <a:pt x="620" y="2411"/>
                  </a:moveTo>
                  <a:cubicBezTo>
                    <a:pt x="366" y="2414"/>
                    <a:pt x="136" y="2572"/>
                    <a:pt x="43" y="2811"/>
                  </a:cubicBezTo>
                  <a:cubicBezTo>
                    <a:pt x="43" y="2811"/>
                    <a:pt x="43" y="2811"/>
                    <a:pt x="43" y="2812"/>
                  </a:cubicBezTo>
                  <a:cubicBezTo>
                    <a:pt x="43" y="2814"/>
                    <a:pt x="42" y="2815"/>
                    <a:pt x="42" y="2816"/>
                  </a:cubicBezTo>
                  <a:cubicBezTo>
                    <a:pt x="39" y="2824"/>
                    <a:pt x="37" y="2830"/>
                    <a:pt x="34" y="2837"/>
                  </a:cubicBezTo>
                  <a:cubicBezTo>
                    <a:pt x="33" y="2839"/>
                    <a:pt x="33" y="2840"/>
                    <a:pt x="33" y="2841"/>
                  </a:cubicBezTo>
                  <a:cubicBezTo>
                    <a:pt x="31" y="2844"/>
                    <a:pt x="30" y="2847"/>
                    <a:pt x="30" y="2850"/>
                  </a:cubicBezTo>
                  <a:cubicBezTo>
                    <a:pt x="30" y="2850"/>
                    <a:pt x="30" y="2852"/>
                    <a:pt x="28" y="2852"/>
                  </a:cubicBezTo>
                  <a:cubicBezTo>
                    <a:pt x="28" y="2855"/>
                    <a:pt x="27" y="2858"/>
                    <a:pt x="25" y="2862"/>
                  </a:cubicBezTo>
                  <a:cubicBezTo>
                    <a:pt x="25" y="2867"/>
                    <a:pt x="24" y="2869"/>
                    <a:pt x="22" y="2874"/>
                  </a:cubicBezTo>
                  <a:cubicBezTo>
                    <a:pt x="22" y="2874"/>
                    <a:pt x="22" y="2875"/>
                    <a:pt x="22" y="2875"/>
                  </a:cubicBezTo>
                  <a:cubicBezTo>
                    <a:pt x="21" y="2878"/>
                    <a:pt x="21" y="2881"/>
                    <a:pt x="19" y="2884"/>
                  </a:cubicBezTo>
                  <a:cubicBezTo>
                    <a:pt x="19" y="2886"/>
                    <a:pt x="19" y="2887"/>
                    <a:pt x="18" y="2890"/>
                  </a:cubicBezTo>
                  <a:cubicBezTo>
                    <a:pt x="18" y="2890"/>
                    <a:pt x="18" y="2892"/>
                    <a:pt x="18" y="2893"/>
                  </a:cubicBezTo>
                  <a:cubicBezTo>
                    <a:pt x="17" y="2900"/>
                    <a:pt x="15" y="2908"/>
                    <a:pt x="12" y="2915"/>
                  </a:cubicBezTo>
                  <a:cubicBezTo>
                    <a:pt x="12" y="2918"/>
                    <a:pt x="12" y="2921"/>
                    <a:pt x="11" y="2922"/>
                  </a:cubicBezTo>
                  <a:cubicBezTo>
                    <a:pt x="11" y="2924"/>
                    <a:pt x="11" y="2925"/>
                    <a:pt x="11" y="2928"/>
                  </a:cubicBezTo>
                  <a:cubicBezTo>
                    <a:pt x="11" y="2928"/>
                    <a:pt x="9" y="2930"/>
                    <a:pt x="9" y="2930"/>
                  </a:cubicBezTo>
                  <a:cubicBezTo>
                    <a:pt x="8" y="2939"/>
                    <a:pt x="6" y="2948"/>
                    <a:pt x="6" y="2956"/>
                  </a:cubicBezTo>
                  <a:cubicBezTo>
                    <a:pt x="6" y="2956"/>
                    <a:pt x="6" y="2956"/>
                    <a:pt x="5" y="2958"/>
                  </a:cubicBezTo>
                  <a:lnTo>
                    <a:pt x="5" y="2968"/>
                  </a:lnTo>
                  <a:cubicBezTo>
                    <a:pt x="2" y="2989"/>
                    <a:pt x="0" y="3011"/>
                    <a:pt x="0" y="3031"/>
                  </a:cubicBezTo>
                  <a:lnTo>
                    <a:pt x="0" y="3036"/>
                  </a:lnTo>
                  <a:lnTo>
                    <a:pt x="0" y="3039"/>
                  </a:lnTo>
                  <a:lnTo>
                    <a:pt x="0" y="3045"/>
                  </a:lnTo>
                  <a:lnTo>
                    <a:pt x="0" y="3056"/>
                  </a:lnTo>
                  <a:lnTo>
                    <a:pt x="0" y="3061"/>
                  </a:lnTo>
                  <a:cubicBezTo>
                    <a:pt x="0" y="3064"/>
                    <a:pt x="0" y="3067"/>
                    <a:pt x="0" y="3068"/>
                  </a:cubicBezTo>
                  <a:cubicBezTo>
                    <a:pt x="0" y="3076"/>
                    <a:pt x="2" y="3083"/>
                    <a:pt x="2" y="3090"/>
                  </a:cubicBezTo>
                  <a:cubicBezTo>
                    <a:pt x="2" y="3092"/>
                    <a:pt x="2" y="3093"/>
                    <a:pt x="2" y="3095"/>
                  </a:cubicBezTo>
                  <a:cubicBezTo>
                    <a:pt x="3" y="3098"/>
                    <a:pt x="3" y="3101"/>
                    <a:pt x="3" y="3102"/>
                  </a:cubicBezTo>
                  <a:cubicBezTo>
                    <a:pt x="3" y="3105"/>
                    <a:pt x="3" y="3108"/>
                    <a:pt x="3" y="3110"/>
                  </a:cubicBezTo>
                  <a:cubicBezTo>
                    <a:pt x="5" y="3111"/>
                    <a:pt x="5" y="3112"/>
                    <a:pt x="5" y="3115"/>
                  </a:cubicBezTo>
                  <a:cubicBezTo>
                    <a:pt x="5" y="3118"/>
                    <a:pt x="5" y="3121"/>
                    <a:pt x="6" y="3124"/>
                  </a:cubicBezTo>
                  <a:cubicBezTo>
                    <a:pt x="6" y="3126"/>
                    <a:pt x="6" y="3127"/>
                    <a:pt x="6" y="3129"/>
                  </a:cubicBezTo>
                  <a:cubicBezTo>
                    <a:pt x="8" y="3130"/>
                    <a:pt x="8" y="3133"/>
                    <a:pt x="8" y="3135"/>
                  </a:cubicBezTo>
                  <a:cubicBezTo>
                    <a:pt x="8" y="3137"/>
                    <a:pt x="9" y="3140"/>
                    <a:pt x="9" y="3143"/>
                  </a:cubicBezTo>
                  <a:cubicBezTo>
                    <a:pt x="9" y="3146"/>
                    <a:pt x="9" y="3149"/>
                    <a:pt x="11" y="3151"/>
                  </a:cubicBezTo>
                  <a:cubicBezTo>
                    <a:pt x="11" y="3152"/>
                    <a:pt x="11" y="3152"/>
                    <a:pt x="11" y="3154"/>
                  </a:cubicBezTo>
                  <a:cubicBezTo>
                    <a:pt x="12" y="3157"/>
                    <a:pt x="12" y="3160"/>
                    <a:pt x="14" y="3164"/>
                  </a:cubicBezTo>
                  <a:cubicBezTo>
                    <a:pt x="14" y="3164"/>
                    <a:pt x="14" y="3165"/>
                    <a:pt x="14" y="3165"/>
                  </a:cubicBezTo>
                  <a:cubicBezTo>
                    <a:pt x="14" y="3168"/>
                    <a:pt x="15" y="3171"/>
                    <a:pt x="15" y="3173"/>
                  </a:cubicBezTo>
                  <a:cubicBezTo>
                    <a:pt x="15" y="3176"/>
                    <a:pt x="17" y="3179"/>
                    <a:pt x="17" y="3182"/>
                  </a:cubicBezTo>
                  <a:lnTo>
                    <a:pt x="19" y="3191"/>
                  </a:lnTo>
                  <a:cubicBezTo>
                    <a:pt x="19" y="3192"/>
                    <a:pt x="19" y="3193"/>
                    <a:pt x="19" y="3193"/>
                  </a:cubicBezTo>
                  <a:cubicBezTo>
                    <a:pt x="21" y="3198"/>
                    <a:pt x="22" y="3201"/>
                    <a:pt x="22" y="3204"/>
                  </a:cubicBezTo>
                  <a:cubicBezTo>
                    <a:pt x="22" y="3205"/>
                    <a:pt x="24" y="3207"/>
                    <a:pt x="24" y="3208"/>
                  </a:cubicBezTo>
                  <a:cubicBezTo>
                    <a:pt x="24" y="3211"/>
                    <a:pt x="25" y="3213"/>
                    <a:pt x="25" y="3216"/>
                  </a:cubicBezTo>
                  <a:cubicBezTo>
                    <a:pt x="27" y="3217"/>
                    <a:pt x="27" y="3220"/>
                    <a:pt x="28" y="3221"/>
                  </a:cubicBezTo>
                  <a:lnTo>
                    <a:pt x="30" y="3229"/>
                  </a:lnTo>
                  <a:cubicBezTo>
                    <a:pt x="31" y="3232"/>
                    <a:pt x="31" y="3235"/>
                    <a:pt x="33" y="3236"/>
                  </a:cubicBezTo>
                  <a:cubicBezTo>
                    <a:pt x="33" y="3238"/>
                    <a:pt x="33" y="3239"/>
                    <a:pt x="34" y="3239"/>
                  </a:cubicBezTo>
                  <a:cubicBezTo>
                    <a:pt x="34" y="3244"/>
                    <a:pt x="36" y="3246"/>
                    <a:pt x="37" y="3251"/>
                  </a:cubicBezTo>
                  <a:cubicBezTo>
                    <a:pt x="37" y="3251"/>
                    <a:pt x="37" y="3251"/>
                    <a:pt x="39" y="3252"/>
                  </a:cubicBezTo>
                  <a:cubicBezTo>
                    <a:pt x="40" y="3258"/>
                    <a:pt x="43" y="3266"/>
                    <a:pt x="46" y="3273"/>
                  </a:cubicBezTo>
                  <a:cubicBezTo>
                    <a:pt x="47" y="3276"/>
                    <a:pt x="49" y="3279"/>
                    <a:pt x="49" y="3280"/>
                  </a:cubicBezTo>
                  <a:cubicBezTo>
                    <a:pt x="50" y="3282"/>
                    <a:pt x="50" y="3282"/>
                    <a:pt x="50" y="3282"/>
                  </a:cubicBezTo>
                  <a:cubicBezTo>
                    <a:pt x="52" y="3285"/>
                    <a:pt x="52" y="3286"/>
                    <a:pt x="53" y="3289"/>
                  </a:cubicBezTo>
                  <a:cubicBezTo>
                    <a:pt x="55" y="3294"/>
                    <a:pt x="56" y="3297"/>
                    <a:pt x="59" y="3301"/>
                  </a:cubicBezTo>
                  <a:cubicBezTo>
                    <a:pt x="59" y="3301"/>
                    <a:pt x="59" y="3301"/>
                    <a:pt x="59" y="3302"/>
                  </a:cubicBezTo>
                  <a:cubicBezTo>
                    <a:pt x="61" y="3305"/>
                    <a:pt x="62" y="3308"/>
                    <a:pt x="64" y="3311"/>
                  </a:cubicBezTo>
                  <a:cubicBezTo>
                    <a:pt x="65" y="3313"/>
                    <a:pt x="65" y="3316"/>
                    <a:pt x="67" y="3317"/>
                  </a:cubicBezTo>
                  <a:cubicBezTo>
                    <a:pt x="68" y="3319"/>
                    <a:pt x="68" y="3320"/>
                    <a:pt x="70" y="3322"/>
                  </a:cubicBezTo>
                  <a:cubicBezTo>
                    <a:pt x="70" y="3323"/>
                    <a:pt x="71" y="3326"/>
                    <a:pt x="72" y="3327"/>
                  </a:cubicBezTo>
                  <a:cubicBezTo>
                    <a:pt x="74" y="3330"/>
                    <a:pt x="75" y="3332"/>
                    <a:pt x="77" y="3335"/>
                  </a:cubicBezTo>
                  <a:lnTo>
                    <a:pt x="78" y="3339"/>
                  </a:lnTo>
                  <a:cubicBezTo>
                    <a:pt x="80" y="3342"/>
                    <a:pt x="81" y="3347"/>
                    <a:pt x="84" y="3350"/>
                  </a:cubicBezTo>
                  <a:cubicBezTo>
                    <a:pt x="86" y="3352"/>
                    <a:pt x="87" y="3355"/>
                    <a:pt x="89" y="3358"/>
                  </a:cubicBezTo>
                  <a:cubicBezTo>
                    <a:pt x="90" y="3360"/>
                    <a:pt x="92" y="3363"/>
                    <a:pt x="93" y="3364"/>
                  </a:cubicBezTo>
                  <a:cubicBezTo>
                    <a:pt x="95" y="3366"/>
                    <a:pt x="96" y="3369"/>
                    <a:pt x="96" y="3370"/>
                  </a:cubicBezTo>
                  <a:cubicBezTo>
                    <a:pt x="97" y="3372"/>
                    <a:pt x="97" y="3373"/>
                    <a:pt x="99" y="3375"/>
                  </a:cubicBezTo>
                  <a:cubicBezTo>
                    <a:pt x="103" y="3380"/>
                    <a:pt x="106" y="3386"/>
                    <a:pt x="111" y="3392"/>
                  </a:cubicBezTo>
                  <a:lnTo>
                    <a:pt x="115" y="3400"/>
                  </a:lnTo>
                  <a:cubicBezTo>
                    <a:pt x="117" y="3401"/>
                    <a:pt x="117" y="3401"/>
                    <a:pt x="118" y="3403"/>
                  </a:cubicBezTo>
                  <a:cubicBezTo>
                    <a:pt x="120" y="3406"/>
                    <a:pt x="121" y="3407"/>
                    <a:pt x="123" y="3408"/>
                  </a:cubicBezTo>
                  <a:cubicBezTo>
                    <a:pt x="124" y="3411"/>
                    <a:pt x="125" y="3414"/>
                    <a:pt x="128" y="3417"/>
                  </a:cubicBezTo>
                  <a:cubicBezTo>
                    <a:pt x="128" y="3417"/>
                    <a:pt x="130" y="3419"/>
                    <a:pt x="130" y="3419"/>
                  </a:cubicBezTo>
                  <a:cubicBezTo>
                    <a:pt x="131" y="3420"/>
                    <a:pt x="133" y="3423"/>
                    <a:pt x="134" y="3425"/>
                  </a:cubicBezTo>
                  <a:cubicBezTo>
                    <a:pt x="136" y="3428"/>
                    <a:pt x="139" y="3429"/>
                    <a:pt x="140" y="3431"/>
                  </a:cubicBezTo>
                  <a:lnTo>
                    <a:pt x="145" y="3436"/>
                  </a:lnTo>
                  <a:cubicBezTo>
                    <a:pt x="145" y="3438"/>
                    <a:pt x="146" y="3439"/>
                    <a:pt x="146" y="3439"/>
                  </a:cubicBezTo>
                  <a:cubicBezTo>
                    <a:pt x="149" y="3442"/>
                    <a:pt x="151" y="3445"/>
                    <a:pt x="153" y="3447"/>
                  </a:cubicBezTo>
                  <a:cubicBezTo>
                    <a:pt x="153" y="3448"/>
                    <a:pt x="155" y="3450"/>
                    <a:pt x="156" y="3451"/>
                  </a:cubicBezTo>
                  <a:cubicBezTo>
                    <a:pt x="158" y="3453"/>
                    <a:pt x="159" y="3454"/>
                    <a:pt x="161" y="3456"/>
                  </a:cubicBezTo>
                  <a:cubicBezTo>
                    <a:pt x="162" y="3459"/>
                    <a:pt x="164" y="3460"/>
                    <a:pt x="165" y="3461"/>
                  </a:cubicBezTo>
                  <a:cubicBezTo>
                    <a:pt x="167" y="3463"/>
                    <a:pt x="168" y="3464"/>
                    <a:pt x="170" y="3466"/>
                  </a:cubicBezTo>
                  <a:cubicBezTo>
                    <a:pt x="171" y="3469"/>
                    <a:pt x="174" y="3470"/>
                    <a:pt x="176" y="3472"/>
                  </a:cubicBezTo>
                  <a:lnTo>
                    <a:pt x="177" y="3473"/>
                  </a:lnTo>
                  <a:lnTo>
                    <a:pt x="181" y="3479"/>
                  </a:lnTo>
                  <a:cubicBezTo>
                    <a:pt x="184" y="3481"/>
                    <a:pt x="186" y="3484"/>
                    <a:pt x="189" y="3487"/>
                  </a:cubicBezTo>
                  <a:cubicBezTo>
                    <a:pt x="192" y="3488"/>
                    <a:pt x="193" y="3489"/>
                    <a:pt x="195" y="3492"/>
                  </a:cubicBezTo>
                  <a:lnTo>
                    <a:pt x="198" y="3494"/>
                  </a:lnTo>
                  <a:cubicBezTo>
                    <a:pt x="201" y="3497"/>
                    <a:pt x="202" y="3500"/>
                    <a:pt x="205" y="3501"/>
                  </a:cubicBezTo>
                  <a:lnTo>
                    <a:pt x="206" y="3503"/>
                  </a:lnTo>
                  <a:cubicBezTo>
                    <a:pt x="209" y="3506"/>
                    <a:pt x="212" y="3507"/>
                    <a:pt x="215" y="3510"/>
                  </a:cubicBezTo>
                  <a:lnTo>
                    <a:pt x="221" y="3516"/>
                  </a:lnTo>
                  <a:lnTo>
                    <a:pt x="230" y="3523"/>
                  </a:lnTo>
                  <a:cubicBezTo>
                    <a:pt x="232" y="3525"/>
                    <a:pt x="233" y="3526"/>
                    <a:pt x="234" y="3526"/>
                  </a:cubicBezTo>
                  <a:cubicBezTo>
                    <a:pt x="236" y="3528"/>
                    <a:pt x="239" y="3529"/>
                    <a:pt x="240" y="3531"/>
                  </a:cubicBezTo>
                  <a:cubicBezTo>
                    <a:pt x="242" y="3532"/>
                    <a:pt x="243" y="3534"/>
                    <a:pt x="245" y="3534"/>
                  </a:cubicBezTo>
                  <a:cubicBezTo>
                    <a:pt x="248" y="3537"/>
                    <a:pt x="251" y="3540"/>
                    <a:pt x="254" y="3541"/>
                  </a:cubicBezTo>
                  <a:cubicBezTo>
                    <a:pt x="257" y="3544"/>
                    <a:pt x="259" y="3545"/>
                    <a:pt x="264" y="3548"/>
                  </a:cubicBezTo>
                  <a:cubicBezTo>
                    <a:pt x="264" y="3548"/>
                    <a:pt x="264" y="3550"/>
                    <a:pt x="265" y="3550"/>
                  </a:cubicBezTo>
                  <a:cubicBezTo>
                    <a:pt x="267" y="3551"/>
                    <a:pt x="270" y="3553"/>
                    <a:pt x="273" y="3554"/>
                  </a:cubicBezTo>
                  <a:cubicBezTo>
                    <a:pt x="274" y="3556"/>
                    <a:pt x="276" y="3557"/>
                    <a:pt x="277" y="3559"/>
                  </a:cubicBezTo>
                  <a:cubicBezTo>
                    <a:pt x="279" y="3559"/>
                    <a:pt x="280" y="3560"/>
                    <a:pt x="280" y="3560"/>
                  </a:cubicBezTo>
                  <a:cubicBezTo>
                    <a:pt x="282" y="3562"/>
                    <a:pt x="285" y="3563"/>
                    <a:pt x="286" y="3565"/>
                  </a:cubicBezTo>
                  <a:cubicBezTo>
                    <a:pt x="289" y="3566"/>
                    <a:pt x="292" y="3568"/>
                    <a:pt x="295" y="3569"/>
                  </a:cubicBezTo>
                  <a:cubicBezTo>
                    <a:pt x="301" y="3573"/>
                    <a:pt x="308" y="3578"/>
                    <a:pt x="314" y="3581"/>
                  </a:cubicBezTo>
                  <a:cubicBezTo>
                    <a:pt x="315" y="3581"/>
                    <a:pt x="315" y="3582"/>
                    <a:pt x="315" y="3582"/>
                  </a:cubicBezTo>
                  <a:cubicBezTo>
                    <a:pt x="321" y="3585"/>
                    <a:pt x="327" y="3588"/>
                    <a:pt x="333" y="3591"/>
                  </a:cubicBezTo>
                  <a:cubicBezTo>
                    <a:pt x="338" y="3594"/>
                    <a:pt x="340" y="3595"/>
                    <a:pt x="343" y="3597"/>
                  </a:cubicBezTo>
                  <a:cubicBezTo>
                    <a:pt x="345" y="3597"/>
                    <a:pt x="346" y="3598"/>
                    <a:pt x="348" y="3600"/>
                  </a:cubicBezTo>
                  <a:cubicBezTo>
                    <a:pt x="351" y="3601"/>
                    <a:pt x="354" y="3601"/>
                    <a:pt x="357" y="3603"/>
                  </a:cubicBezTo>
                  <a:cubicBezTo>
                    <a:pt x="357" y="3604"/>
                    <a:pt x="357" y="3604"/>
                    <a:pt x="358" y="3604"/>
                  </a:cubicBezTo>
                  <a:cubicBezTo>
                    <a:pt x="364" y="3607"/>
                    <a:pt x="371" y="3610"/>
                    <a:pt x="379" y="3613"/>
                  </a:cubicBezTo>
                  <a:cubicBezTo>
                    <a:pt x="382" y="3615"/>
                    <a:pt x="383" y="3616"/>
                    <a:pt x="386" y="3618"/>
                  </a:cubicBezTo>
                  <a:cubicBezTo>
                    <a:pt x="389" y="3618"/>
                    <a:pt x="391" y="3619"/>
                    <a:pt x="392" y="3619"/>
                  </a:cubicBezTo>
                  <a:cubicBezTo>
                    <a:pt x="395" y="3621"/>
                    <a:pt x="396" y="3621"/>
                    <a:pt x="398" y="3622"/>
                  </a:cubicBezTo>
                  <a:cubicBezTo>
                    <a:pt x="399" y="3622"/>
                    <a:pt x="401" y="3623"/>
                    <a:pt x="402" y="3623"/>
                  </a:cubicBezTo>
                  <a:cubicBezTo>
                    <a:pt x="405" y="3625"/>
                    <a:pt x="408" y="3625"/>
                    <a:pt x="411" y="3626"/>
                  </a:cubicBezTo>
                  <a:cubicBezTo>
                    <a:pt x="419" y="3629"/>
                    <a:pt x="426" y="3632"/>
                    <a:pt x="433" y="3634"/>
                  </a:cubicBezTo>
                  <a:lnTo>
                    <a:pt x="435" y="3634"/>
                  </a:lnTo>
                  <a:cubicBezTo>
                    <a:pt x="438" y="3635"/>
                    <a:pt x="441" y="3637"/>
                    <a:pt x="444" y="3637"/>
                  </a:cubicBezTo>
                  <a:cubicBezTo>
                    <a:pt x="445" y="3638"/>
                    <a:pt x="447" y="3638"/>
                    <a:pt x="448" y="3638"/>
                  </a:cubicBezTo>
                  <a:cubicBezTo>
                    <a:pt x="451" y="3640"/>
                    <a:pt x="454" y="3640"/>
                    <a:pt x="455" y="3641"/>
                  </a:cubicBezTo>
                  <a:cubicBezTo>
                    <a:pt x="458" y="3643"/>
                    <a:pt x="461" y="3643"/>
                    <a:pt x="464" y="3644"/>
                  </a:cubicBezTo>
                  <a:lnTo>
                    <a:pt x="467" y="3644"/>
                  </a:lnTo>
                  <a:cubicBezTo>
                    <a:pt x="470" y="3646"/>
                    <a:pt x="473" y="3646"/>
                    <a:pt x="476" y="3647"/>
                  </a:cubicBezTo>
                  <a:cubicBezTo>
                    <a:pt x="477" y="3647"/>
                    <a:pt x="479" y="3647"/>
                    <a:pt x="480" y="3648"/>
                  </a:cubicBezTo>
                  <a:cubicBezTo>
                    <a:pt x="483" y="3648"/>
                    <a:pt x="488" y="3650"/>
                    <a:pt x="491" y="3650"/>
                  </a:cubicBezTo>
                  <a:cubicBezTo>
                    <a:pt x="492" y="3650"/>
                    <a:pt x="492" y="3651"/>
                    <a:pt x="492" y="3651"/>
                  </a:cubicBezTo>
                  <a:cubicBezTo>
                    <a:pt x="500" y="3653"/>
                    <a:pt x="508" y="3654"/>
                    <a:pt x="516" y="3656"/>
                  </a:cubicBezTo>
                  <a:cubicBezTo>
                    <a:pt x="517" y="3656"/>
                    <a:pt x="519" y="3656"/>
                    <a:pt x="520" y="3657"/>
                  </a:cubicBezTo>
                  <a:cubicBezTo>
                    <a:pt x="525" y="3657"/>
                    <a:pt x="528" y="3657"/>
                    <a:pt x="530" y="3659"/>
                  </a:cubicBezTo>
                  <a:lnTo>
                    <a:pt x="533" y="3659"/>
                  </a:lnTo>
                  <a:cubicBezTo>
                    <a:pt x="536" y="3660"/>
                    <a:pt x="541" y="3660"/>
                    <a:pt x="544" y="3660"/>
                  </a:cubicBezTo>
                  <a:cubicBezTo>
                    <a:pt x="545" y="3660"/>
                    <a:pt x="547" y="3660"/>
                    <a:pt x="547" y="3662"/>
                  </a:cubicBezTo>
                  <a:lnTo>
                    <a:pt x="555" y="3662"/>
                  </a:lnTo>
                  <a:cubicBezTo>
                    <a:pt x="557" y="3663"/>
                    <a:pt x="560" y="3663"/>
                    <a:pt x="563" y="3663"/>
                  </a:cubicBezTo>
                  <a:lnTo>
                    <a:pt x="572" y="3663"/>
                  </a:lnTo>
                  <a:cubicBezTo>
                    <a:pt x="576" y="3665"/>
                    <a:pt x="581" y="3665"/>
                    <a:pt x="585" y="3665"/>
                  </a:cubicBezTo>
                  <a:lnTo>
                    <a:pt x="589" y="3665"/>
                  </a:lnTo>
                  <a:cubicBezTo>
                    <a:pt x="591" y="3665"/>
                    <a:pt x="592" y="3666"/>
                    <a:pt x="594" y="3666"/>
                  </a:cubicBezTo>
                  <a:lnTo>
                    <a:pt x="663" y="3666"/>
                  </a:lnTo>
                  <a:cubicBezTo>
                    <a:pt x="669" y="3665"/>
                    <a:pt x="675" y="3665"/>
                    <a:pt x="681" y="3665"/>
                  </a:cubicBezTo>
                  <a:lnTo>
                    <a:pt x="691" y="3663"/>
                  </a:lnTo>
                  <a:cubicBezTo>
                    <a:pt x="694" y="3663"/>
                    <a:pt x="695" y="3662"/>
                    <a:pt x="698" y="3662"/>
                  </a:cubicBezTo>
                  <a:lnTo>
                    <a:pt x="706" y="3662"/>
                  </a:lnTo>
                  <a:cubicBezTo>
                    <a:pt x="716" y="3660"/>
                    <a:pt x="728" y="3659"/>
                    <a:pt x="738" y="3656"/>
                  </a:cubicBezTo>
                  <a:cubicBezTo>
                    <a:pt x="741" y="3656"/>
                    <a:pt x="745" y="3654"/>
                    <a:pt x="748" y="3654"/>
                  </a:cubicBezTo>
                  <a:cubicBezTo>
                    <a:pt x="757" y="3653"/>
                    <a:pt x="766" y="3650"/>
                    <a:pt x="776" y="3648"/>
                  </a:cubicBezTo>
                  <a:cubicBezTo>
                    <a:pt x="779" y="3647"/>
                    <a:pt x="782" y="3646"/>
                    <a:pt x="787" y="3646"/>
                  </a:cubicBezTo>
                  <a:cubicBezTo>
                    <a:pt x="790" y="3644"/>
                    <a:pt x="794" y="3643"/>
                    <a:pt x="797" y="3643"/>
                  </a:cubicBezTo>
                  <a:cubicBezTo>
                    <a:pt x="801" y="3641"/>
                    <a:pt x="806" y="3640"/>
                    <a:pt x="810" y="3638"/>
                  </a:cubicBezTo>
                  <a:cubicBezTo>
                    <a:pt x="813" y="3638"/>
                    <a:pt x="816" y="3637"/>
                    <a:pt x="819" y="3635"/>
                  </a:cubicBezTo>
                  <a:cubicBezTo>
                    <a:pt x="828" y="3634"/>
                    <a:pt x="835" y="3631"/>
                    <a:pt x="843" y="3628"/>
                  </a:cubicBezTo>
                  <a:cubicBezTo>
                    <a:pt x="847" y="3626"/>
                    <a:pt x="851" y="3625"/>
                    <a:pt x="856" y="3622"/>
                  </a:cubicBezTo>
                  <a:cubicBezTo>
                    <a:pt x="857" y="3622"/>
                    <a:pt x="859" y="3621"/>
                    <a:pt x="862" y="3621"/>
                  </a:cubicBezTo>
                  <a:cubicBezTo>
                    <a:pt x="868" y="3618"/>
                    <a:pt x="875" y="3615"/>
                    <a:pt x="882" y="3612"/>
                  </a:cubicBezTo>
                  <a:cubicBezTo>
                    <a:pt x="887" y="3609"/>
                    <a:pt x="893" y="3606"/>
                    <a:pt x="899" y="3604"/>
                  </a:cubicBezTo>
                  <a:cubicBezTo>
                    <a:pt x="902" y="3603"/>
                    <a:pt x="903" y="3601"/>
                    <a:pt x="904" y="3600"/>
                  </a:cubicBezTo>
                  <a:cubicBezTo>
                    <a:pt x="912" y="3597"/>
                    <a:pt x="919" y="3593"/>
                    <a:pt x="927" y="3590"/>
                  </a:cubicBezTo>
                  <a:cubicBezTo>
                    <a:pt x="937" y="3584"/>
                    <a:pt x="949" y="3578"/>
                    <a:pt x="959" y="3570"/>
                  </a:cubicBezTo>
                  <a:cubicBezTo>
                    <a:pt x="962" y="3569"/>
                    <a:pt x="965" y="3568"/>
                    <a:pt x="966" y="3566"/>
                  </a:cubicBezTo>
                  <a:cubicBezTo>
                    <a:pt x="969" y="3563"/>
                    <a:pt x="972" y="3562"/>
                    <a:pt x="975" y="3560"/>
                  </a:cubicBezTo>
                  <a:cubicBezTo>
                    <a:pt x="977" y="3559"/>
                    <a:pt x="980" y="3557"/>
                    <a:pt x="981" y="3556"/>
                  </a:cubicBezTo>
                  <a:cubicBezTo>
                    <a:pt x="984" y="3554"/>
                    <a:pt x="985" y="3553"/>
                    <a:pt x="988" y="3551"/>
                  </a:cubicBezTo>
                  <a:lnTo>
                    <a:pt x="1000" y="3542"/>
                  </a:lnTo>
                  <a:lnTo>
                    <a:pt x="1013" y="3532"/>
                  </a:lnTo>
                  <a:cubicBezTo>
                    <a:pt x="1015" y="3531"/>
                    <a:pt x="1018" y="3529"/>
                    <a:pt x="1019" y="3528"/>
                  </a:cubicBezTo>
                  <a:cubicBezTo>
                    <a:pt x="1021" y="3526"/>
                    <a:pt x="1022" y="3526"/>
                    <a:pt x="1025" y="3525"/>
                  </a:cubicBezTo>
                  <a:lnTo>
                    <a:pt x="1033" y="3517"/>
                  </a:lnTo>
                  <a:cubicBezTo>
                    <a:pt x="1036" y="3514"/>
                    <a:pt x="1040" y="3512"/>
                    <a:pt x="1043" y="3509"/>
                  </a:cubicBezTo>
                  <a:cubicBezTo>
                    <a:pt x="1046" y="3507"/>
                    <a:pt x="1047" y="3504"/>
                    <a:pt x="1050" y="3503"/>
                  </a:cubicBezTo>
                  <a:cubicBezTo>
                    <a:pt x="1052" y="3500"/>
                    <a:pt x="1055" y="3498"/>
                    <a:pt x="1056" y="3497"/>
                  </a:cubicBezTo>
                  <a:cubicBezTo>
                    <a:pt x="1065" y="3489"/>
                    <a:pt x="1072" y="3482"/>
                    <a:pt x="1080" y="3475"/>
                  </a:cubicBezTo>
                  <a:cubicBezTo>
                    <a:pt x="1081" y="3472"/>
                    <a:pt x="1083" y="3470"/>
                    <a:pt x="1084" y="3469"/>
                  </a:cubicBezTo>
                  <a:cubicBezTo>
                    <a:pt x="1086" y="3467"/>
                    <a:pt x="1087" y="3466"/>
                    <a:pt x="1089" y="3464"/>
                  </a:cubicBezTo>
                  <a:cubicBezTo>
                    <a:pt x="1090" y="3461"/>
                    <a:pt x="1092" y="3460"/>
                    <a:pt x="1094" y="3459"/>
                  </a:cubicBezTo>
                  <a:cubicBezTo>
                    <a:pt x="1094" y="3457"/>
                    <a:pt x="1096" y="3456"/>
                    <a:pt x="1097" y="3454"/>
                  </a:cubicBezTo>
                  <a:cubicBezTo>
                    <a:pt x="1102" y="3450"/>
                    <a:pt x="1106" y="3444"/>
                    <a:pt x="1111" y="3439"/>
                  </a:cubicBezTo>
                  <a:cubicBezTo>
                    <a:pt x="1112" y="3438"/>
                    <a:pt x="1114" y="3435"/>
                    <a:pt x="1115" y="3433"/>
                  </a:cubicBezTo>
                  <a:cubicBezTo>
                    <a:pt x="1117" y="3432"/>
                    <a:pt x="1118" y="3429"/>
                    <a:pt x="1119" y="3428"/>
                  </a:cubicBezTo>
                  <a:cubicBezTo>
                    <a:pt x="1121" y="3426"/>
                    <a:pt x="1124" y="3423"/>
                    <a:pt x="1125" y="3422"/>
                  </a:cubicBezTo>
                  <a:cubicBezTo>
                    <a:pt x="1125" y="3420"/>
                    <a:pt x="1125" y="3420"/>
                    <a:pt x="1127" y="3419"/>
                  </a:cubicBezTo>
                  <a:cubicBezTo>
                    <a:pt x="1128" y="3417"/>
                    <a:pt x="1130" y="3414"/>
                    <a:pt x="1133" y="3411"/>
                  </a:cubicBezTo>
                  <a:cubicBezTo>
                    <a:pt x="1134" y="3410"/>
                    <a:pt x="1136" y="3408"/>
                    <a:pt x="1136" y="3406"/>
                  </a:cubicBezTo>
                  <a:cubicBezTo>
                    <a:pt x="1137" y="3404"/>
                    <a:pt x="1139" y="3404"/>
                    <a:pt x="1139" y="3403"/>
                  </a:cubicBezTo>
                  <a:lnTo>
                    <a:pt x="1143" y="3395"/>
                  </a:lnTo>
                  <a:cubicBezTo>
                    <a:pt x="1146" y="3392"/>
                    <a:pt x="1147" y="3389"/>
                    <a:pt x="1149" y="3386"/>
                  </a:cubicBezTo>
                  <a:cubicBezTo>
                    <a:pt x="1152" y="3382"/>
                    <a:pt x="1155" y="3378"/>
                    <a:pt x="1158" y="3373"/>
                  </a:cubicBezTo>
                  <a:cubicBezTo>
                    <a:pt x="1159" y="3372"/>
                    <a:pt x="1161" y="3369"/>
                    <a:pt x="1162" y="3367"/>
                  </a:cubicBezTo>
                  <a:cubicBezTo>
                    <a:pt x="1164" y="3366"/>
                    <a:pt x="1164" y="3363"/>
                    <a:pt x="1165" y="3361"/>
                  </a:cubicBezTo>
                  <a:cubicBezTo>
                    <a:pt x="1167" y="3358"/>
                    <a:pt x="1168" y="3355"/>
                    <a:pt x="1170" y="3352"/>
                  </a:cubicBezTo>
                  <a:lnTo>
                    <a:pt x="1171" y="3352"/>
                  </a:lnTo>
                  <a:cubicBezTo>
                    <a:pt x="1173" y="3350"/>
                    <a:pt x="1174" y="3345"/>
                    <a:pt x="1175" y="3342"/>
                  </a:cubicBezTo>
                  <a:cubicBezTo>
                    <a:pt x="1180" y="3336"/>
                    <a:pt x="1183" y="3330"/>
                    <a:pt x="1186" y="3325"/>
                  </a:cubicBezTo>
                  <a:cubicBezTo>
                    <a:pt x="1186" y="3323"/>
                    <a:pt x="1187" y="3322"/>
                    <a:pt x="1187" y="3320"/>
                  </a:cubicBezTo>
                  <a:cubicBezTo>
                    <a:pt x="1192" y="3311"/>
                    <a:pt x="1196" y="3301"/>
                    <a:pt x="1200" y="3292"/>
                  </a:cubicBezTo>
                  <a:cubicBezTo>
                    <a:pt x="1203" y="3286"/>
                    <a:pt x="1205" y="3282"/>
                    <a:pt x="1208" y="3276"/>
                  </a:cubicBezTo>
                  <a:cubicBezTo>
                    <a:pt x="1212" y="3264"/>
                    <a:pt x="1217" y="3252"/>
                    <a:pt x="1221" y="3239"/>
                  </a:cubicBezTo>
                  <a:cubicBezTo>
                    <a:pt x="1221" y="3238"/>
                    <a:pt x="1223" y="3235"/>
                    <a:pt x="1223" y="3232"/>
                  </a:cubicBezTo>
                  <a:cubicBezTo>
                    <a:pt x="1224" y="3229"/>
                    <a:pt x="1224" y="3227"/>
                    <a:pt x="1226" y="3224"/>
                  </a:cubicBezTo>
                  <a:cubicBezTo>
                    <a:pt x="1226" y="3223"/>
                    <a:pt x="1227" y="3220"/>
                    <a:pt x="1227" y="3218"/>
                  </a:cubicBezTo>
                  <a:cubicBezTo>
                    <a:pt x="1230" y="3210"/>
                    <a:pt x="1231" y="3201"/>
                    <a:pt x="1234" y="3192"/>
                  </a:cubicBezTo>
                  <a:lnTo>
                    <a:pt x="1236" y="3182"/>
                  </a:lnTo>
                  <a:cubicBezTo>
                    <a:pt x="1237" y="3180"/>
                    <a:pt x="1237" y="3177"/>
                    <a:pt x="1237" y="3176"/>
                  </a:cubicBezTo>
                  <a:cubicBezTo>
                    <a:pt x="1239" y="3173"/>
                    <a:pt x="1239" y="3171"/>
                    <a:pt x="1239" y="3168"/>
                  </a:cubicBezTo>
                  <a:cubicBezTo>
                    <a:pt x="1239" y="3168"/>
                    <a:pt x="1240" y="3167"/>
                    <a:pt x="1240" y="3167"/>
                  </a:cubicBezTo>
                  <a:lnTo>
                    <a:pt x="1242" y="3155"/>
                  </a:lnTo>
                  <a:cubicBezTo>
                    <a:pt x="1242" y="3154"/>
                    <a:pt x="1243" y="3151"/>
                    <a:pt x="1243" y="3149"/>
                  </a:cubicBezTo>
                  <a:cubicBezTo>
                    <a:pt x="1243" y="3148"/>
                    <a:pt x="1243" y="3148"/>
                    <a:pt x="1243" y="3146"/>
                  </a:cubicBezTo>
                  <a:cubicBezTo>
                    <a:pt x="1245" y="3143"/>
                    <a:pt x="1245" y="3139"/>
                    <a:pt x="1245" y="3136"/>
                  </a:cubicBezTo>
                  <a:cubicBezTo>
                    <a:pt x="1246" y="3133"/>
                    <a:pt x="1246" y="3130"/>
                    <a:pt x="1246" y="3129"/>
                  </a:cubicBezTo>
                  <a:lnTo>
                    <a:pt x="1246" y="3127"/>
                  </a:lnTo>
                  <a:cubicBezTo>
                    <a:pt x="1246" y="3124"/>
                    <a:pt x="1248" y="3121"/>
                    <a:pt x="1248" y="3118"/>
                  </a:cubicBezTo>
                  <a:cubicBezTo>
                    <a:pt x="1249" y="3111"/>
                    <a:pt x="1249" y="3104"/>
                    <a:pt x="1251" y="3095"/>
                  </a:cubicBezTo>
                  <a:cubicBezTo>
                    <a:pt x="1251" y="3095"/>
                    <a:pt x="1251" y="3093"/>
                    <a:pt x="1251" y="3092"/>
                  </a:cubicBezTo>
                  <a:cubicBezTo>
                    <a:pt x="1252" y="3080"/>
                    <a:pt x="1252" y="3068"/>
                    <a:pt x="1252" y="3056"/>
                  </a:cubicBezTo>
                  <a:cubicBezTo>
                    <a:pt x="1252" y="3054"/>
                    <a:pt x="1252" y="3051"/>
                    <a:pt x="1252" y="3048"/>
                  </a:cubicBezTo>
                  <a:lnTo>
                    <a:pt x="1252" y="3040"/>
                  </a:lnTo>
                  <a:lnTo>
                    <a:pt x="1252" y="3034"/>
                  </a:lnTo>
                  <a:cubicBezTo>
                    <a:pt x="1252" y="3031"/>
                    <a:pt x="1252" y="3029"/>
                    <a:pt x="1252" y="3024"/>
                  </a:cubicBezTo>
                  <a:cubicBezTo>
                    <a:pt x="1252" y="3012"/>
                    <a:pt x="1251" y="2999"/>
                    <a:pt x="1251" y="2987"/>
                  </a:cubicBezTo>
                  <a:cubicBezTo>
                    <a:pt x="1251" y="2984"/>
                    <a:pt x="1249" y="2983"/>
                    <a:pt x="1249" y="2980"/>
                  </a:cubicBezTo>
                  <a:cubicBezTo>
                    <a:pt x="1249" y="2978"/>
                    <a:pt x="1249" y="2976"/>
                    <a:pt x="1249" y="2973"/>
                  </a:cubicBezTo>
                  <a:cubicBezTo>
                    <a:pt x="1249" y="2971"/>
                    <a:pt x="1249" y="2968"/>
                    <a:pt x="1248" y="2967"/>
                  </a:cubicBezTo>
                  <a:cubicBezTo>
                    <a:pt x="1248" y="2965"/>
                    <a:pt x="1248" y="2965"/>
                    <a:pt x="1248" y="2964"/>
                  </a:cubicBezTo>
                  <a:cubicBezTo>
                    <a:pt x="1248" y="2961"/>
                    <a:pt x="1246" y="2956"/>
                    <a:pt x="1246" y="2953"/>
                  </a:cubicBezTo>
                  <a:cubicBezTo>
                    <a:pt x="1246" y="2950"/>
                    <a:pt x="1246" y="2949"/>
                    <a:pt x="1245" y="2946"/>
                  </a:cubicBezTo>
                  <a:cubicBezTo>
                    <a:pt x="1245" y="2946"/>
                    <a:pt x="1245" y="2945"/>
                    <a:pt x="1245" y="2945"/>
                  </a:cubicBezTo>
                  <a:cubicBezTo>
                    <a:pt x="1245" y="2940"/>
                    <a:pt x="1243" y="2937"/>
                    <a:pt x="1243" y="2933"/>
                  </a:cubicBezTo>
                  <a:cubicBezTo>
                    <a:pt x="1243" y="2930"/>
                    <a:pt x="1242" y="2928"/>
                    <a:pt x="1242" y="2927"/>
                  </a:cubicBezTo>
                  <a:cubicBezTo>
                    <a:pt x="1242" y="2925"/>
                    <a:pt x="1242" y="2925"/>
                    <a:pt x="1242" y="2925"/>
                  </a:cubicBezTo>
                  <a:lnTo>
                    <a:pt x="1239" y="2914"/>
                  </a:lnTo>
                  <a:cubicBezTo>
                    <a:pt x="1239" y="2911"/>
                    <a:pt x="1239" y="2908"/>
                    <a:pt x="1237" y="2906"/>
                  </a:cubicBezTo>
                  <a:cubicBezTo>
                    <a:pt x="1237" y="2903"/>
                    <a:pt x="1237" y="2902"/>
                    <a:pt x="1236" y="2900"/>
                  </a:cubicBezTo>
                  <a:cubicBezTo>
                    <a:pt x="1236" y="2899"/>
                    <a:pt x="1236" y="2897"/>
                    <a:pt x="1236" y="2897"/>
                  </a:cubicBezTo>
                  <a:cubicBezTo>
                    <a:pt x="1234" y="2893"/>
                    <a:pt x="1234" y="2890"/>
                    <a:pt x="1233" y="2887"/>
                  </a:cubicBezTo>
                  <a:cubicBezTo>
                    <a:pt x="1233" y="2886"/>
                    <a:pt x="1233" y="2886"/>
                    <a:pt x="1233" y="2886"/>
                  </a:cubicBezTo>
                  <a:cubicBezTo>
                    <a:pt x="1231" y="2881"/>
                    <a:pt x="1231" y="2877"/>
                    <a:pt x="1230" y="2874"/>
                  </a:cubicBezTo>
                  <a:cubicBezTo>
                    <a:pt x="1228" y="2871"/>
                    <a:pt x="1228" y="2869"/>
                    <a:pt x="1228" y="2867"/>
                  </a:cubicBezTo>
                  <a:cubicBezTo>
                    <a:pt x="1227" y="2865"/>
                    <a:pt x="1227" y="2862"/>
                    <a:pt x="1226" y="2861"/>
                  </a:cubicBezTo>
                  <a:cubicBezTo>
                    <a:pt x="1226" y="2858"/>
                    <a:pt x="1224" y="2856"/>
                    <a:pt x="1224" y="2853"/>
                  </a:cubicBezTo>
                  <a:cubicBezTo>
                    <a:pt x="1224" y="2852"/>
                    <a:pt x="1223" y="2852"/>
                    <a:pt x="1223" y="2850"/>
                  </a:cubicBezTo>
                  <a:lnTo>
                    <a:pt x="1220" y="2840"/>
                  </a:lnTo>
                  <a:cubicBezTo>
                    <a:pt x="1218" y="2839"/>
                    <a:pt x="1218" y="2837"/>
                    <a:pt x="1217" y="2834"/>
                  </a:cubicBezTo>
                  <a:lnTo>
                    <a:pt x="1215" y="2828"/>
                  </a:lnTo>
                  <a:cubicBezTo>
                    <a:pt x="1215" y="2827"/>
                    <a:pt x="1214" y="2825"/>
                    <a:pt x="1214" y="2825"/>
                  </a:cubicBezTo>
                  <a:cubicBezTo>
                    <a:pt x="1212" y="2822"/>
                    <a:pt x="1211" y="2818"/>
                    <a:pt x="1211" y="2815"/>
                  </a:cubicBezTo>
                  <a:cubicBezTo>
                    <a:pt x="1209" y="2814"/>
                    <a:pt x="1209" y="2814"/>
                    <a:pt x="1209" y="2812"/>
                  </a:cubicBezTo>
                  <a:cubicBezTo>
                    <a:pt x="1115" y="2572"/>
                    <a:pt x="884" y="2414"/>
                    <a:pt x="626" y="2414"/>
                  </a:cubicBezTo>
                  <a:lnTo>
                    <a:pt x="620" y="2414"/>
                  </a:lnTo>
                  <a:lnTo>
                    <a:pt x="620" y="2411"/>
                  </a:lnTo>
                  <a:close/>
                  <a:moveTo>
                    <a:pt x="3891" y="2411"/>
                  </a:moveTo>
                  <a:cubicBezTo>
                    <a:pt x="3635" y="2414"/>
                    <a:pt x="3406" y="2572"/>
                    <a:pt x="3314" y="2811"/>
                  </a:cubicBezTo>
                  <a:cubicBezTo>
                    <a:pt x="3314" y="2811"/>
                    <a:pt x="3314" y="2811"/>
                    <a:pt x="3314" y="2812"/>
                  </a:cubicBezTo>
                  <a:cubicBezTo>
                    <a:pt x="3312" y="2814"/>
                    <a:pt x="3312" y="2815"/>
                    <a:pt x="3311" y="2816"/>
                  </a:cubicBezTo>
                  <a:cubicBezTo>
                    <a:pt x="3309" y="2824"/>
                    <a:pt x="3306" y="2830"/>
                    <a:pt x="3303" y="2837"/>
                  </a:cubicBezTo>
                  <a:cubicBezTo>
                    <a:pt x="3303" y="2839"/>
                    <a:pt x="3303" y="2840"/>
                    <a:pt x="3302" y="2841"/>
                  </a:cubicBezTo>
                  <a:cubicBezTo>
                    <a:pt x="3300" y="2844"/>
                    <a:pt x="3300" y="2847"/>
                    <a:pt x="3299" y="2850"/>
                  </a:cubicBezTo>
                  <a:cubicBezTo>
                    <a:pt x="3299" y="2850"/>
                    <a:pt x="3299" y="2852"/>
                    <a:pt x="3299" y="2852"/>
                  </a:cubicBezTo>
                  <a:cubicBezTo>
                    <a:pt x="3298" y="2855"/>
                    <a:pt x="3296" y="2858"/>
                    <a:pt x="3296" y="2862"/>
                  </a:cubicBezTo>
                  <a:cubicBezTo>
                    <a:pt x="3295" y="2867"/>
                    <a:pt x="3293" y="2869"/>
                    <a:pt x="3292" y="2874"/>
                  </a:cubicBezTo>
                  <a:cubicBezTo>
                    <a:pt x="3292" y="2874"/>
                    <a:pt x="3292" y="2875"/>
                    <a:pt x="3292" y="2875"/>
                  </a:cubicBezTo>
                  <a:cubicBezTo>
                    <a:pt x="3292" y="2878"/>
                    <a:pt x="3290" y="2881"/>
                    <a:pt x="3290" y="2884"/>
                  </a:cubicBezTo>
                  <a:cubicBezTo>
                    <a:pt x="3289" y="2886"/>
                    <a:pt x="3289" y="2887"/>
                    <a:pt x="3289" y="2890"/>
                  </a:cubicBezTo>
                  <a:cubicBezTo>
                    <a:pt x="3287" y="2890"/>
                    <a:pt x="3287" y="2892"/>
                    <a:pt x="3287" y="2893"/>
                  </a:cubicBezTo>
                  <a:cubicBezTo>
                    <a:pt x="3286" y="2900"/>
                    <a:pt x="3284" y="2908"/>
                    <a:pt x="3283" y="2915"/>
                  </a:cubicBezTo>
                  <a:cubicBezTo>
                    <a:pt x="3283" y="2918"/>
                    <a:pt x="3281" y="2921"/>
                    <a:pt x="3281" y="2922"/>
                  </a:cubicBezTo>
                  <a:cubicBezTo>
                    <a:pt x="3281" y="2924"/>
                    <a:pt x="3280" y="2925"/>
                    <a:pt x="3280" y="2928"/>
                  </a:cubicBezTo>
                  <a:cubicBezTo>
                    <a:pt x="3280" y="2928"/>
                    <a:pt x="3280" y="2930"/>
                    <a:pt x="3280" y="2930"/>
                  </a:cubicBezTo>
                  <a:cubicBezTo>
                    <a:pt x="3278" y="2939"/>
                    <a:pt x="3277" y="2948"/>
                    <a:pt x="3275" y="2956"/>
                  </a:cubicBezTo>
                  <a:cubicBezTo>
                    <a:pt x="3275" y="2956"/>
                    <a:pt x="3275" y="2956"/>
                    <a:pt x="3275" y="2958"/>
                  </a:cubicBezTo>
                  <a:lnTo>
                    <a:pt x="3274" y="2968"/>
                  </a:lnTo>
                  <a:cubicBezTo>
                    <a:pt x="3272" y="2989"/>
                    <a:pt x="3271" y="3011"/>
                    <a:pt x="3270" y="3031"/>
                  </a:cubicBezTo>
                  <a:lnTo>
                    <a:pt x="3270" y="3036"/>
                  </a:lnTo>
                  <a:lnTo>
                    <a:pt x="3270" y="3039"/>
                  </a:lnTo>
                  <a:lnTo>
                    <a:pt x="3270" y="3045"/>
                  </a:lnTo>
                  <a:lnTo>
                    <a:pt x="3270" y="3055"/>
                  </a:lnTo>
                  <a:lnTo>
                    <a:pt x="3270" y="3061"/>
                  </a:lnTo>
                  <a:cubicBezTo>
                    <a:pt x="3270" y="3064"/>
                    <a:pt x="3271" y="3065"/>
                    <a:pt x="3271" y="3068"/>
                  </a:cubicBezTo>
                  <a:cubicBezTo>
                    <a:pt x="3271" y="3076"/>
                    <a:pt x="3271" y="3083"/>
                    <a:pt x="3272" y="3090"/>
                  </a:cubicBezTo>
                  <a:cubicBezTo>
                    <a:pt x="3272" y="3092"/>
                    <a:pt x="3272" y="3093"/>
                    <a:pt x="3272" y="3095"/>
                  </a:cubicBezTo>
                  <a:cubicBezTo>
                    <a:pt x="3272" y="3098"/>
                    <a:pt x="3272" y="3099"/>
                    <a:pt x="3272" y="3102"/>
                  </a:cubicBezTo>
                  <a:cubicBezTo>
                    <a:pt x="3274" y="3105"/>
                    <a:pt x="3274" y="3107"/>
                    <a:pt x="3274" y="3110"/>
                  </a:cubicBezTo>
                  <a:cubicBezTo>
                    <a:pt x="3274" y="3111"/>
                    <a:pt x="3274" y="3112"/>
                    <a:pt x="3274" y="3114"/>
                  </a:cubicBezTo>
                  <a:cubicBezTo>
                    <a:pt x="3275" y="3118"/>
                    <a:pt x="3275" y="3121"/>
                    <a:pt x="3275" y="3124"/>
                  </a:cubicBezTo>
                  <a:cubicBezTo>
                    <a:pt x="3275" y="3126"/>
                    <a:pt x="3275" y="3127"/>
                    <a:pt x="3277" y="3129"/>
                  </a:cubicBezTo>
                  <a:cubicBezTo>
                    <a:pt x="3277" y="3130"/>
                    <a:pt x="3277" y="3132"/>
                    <a:pt x="3277" y="3135"/>
                  </a:cubicBezTo>
                  <a:cubicBezTo>
                    <a:pt x="3277" y="3137"/>
                    <a:pt x="3278" y="3140"/>
                    <a:pt x="3278" y="3143"/>
                  </a:cubicBezTo>
                  <a:cubicBezTo>
                    <a:pt x="3278" y="3146"/>
                    <a:pt x="3280" y="3149"/>
                    <a:pt x="3280" y="3151"/>
                  </a:cubicBezTo>
                  <a:cubicBezTo>
                    <a:pt x="3280" y="3152"/>
                    <a:pt x="3280" y="3152"/>
                    <a:pt x="3280" y="3152"/>
                  </a:cubicBezTo>
                  <a:cubicBezTo>
                    <a:pt x="3281" y="3157"/>
                    <a:pt x="3281" y="3160"/>
                    <a:pt x="3283" y="3164"/>
                  </a:cubicBezTo>
                  <a:cubicBezTo>
                    <a:pt x="3283" y="3164"/>
                    <a:pt x="3283" y="3165"/>
                    <a:pt x="3283" y="3165"/>
                  </a:cubicBezTo>
                  <a:cubicBezTo>
                    <a:pt x="3283" y="3168"/>
                    <a:pt x="3284" y="3170"/>
                    <a:pt x="3284" y="3173"/>
                  </a:cubicBezTo>
                  <a:cubicBezTo>
                    <a:pt x="3286" y="3176"/>
                    <a:pt x="3286" y="3179"/>
                    <a:pt x="3287" y="3182"/>
                  </a:cubicBezTo>
                  <a:lnTo>
                    <a:pt x="3289" y="3191"/>
                  </a:lnTo>
                  <a:cubicBezTo>
                    <a:pt x="3289" y="3192"/>
                    <a:pt x="3290" y="3193"/>
                    <a:pt x="3290" y="3193"/>
                  </a:cubicBezTo>
                  <a:cubicBezTo>
                    <a:pt x="3290" y="3196"/>
                    <a:pt x="3292" y="3201"/>
                    <a:pt x="3292" y="3204"/>
                  </a:cubicBezTo>
                  <a:cubicBezTo>
                    <a:pt x="3293" y="3205"/>
                    <a:pt x="3293" y="3207"/>
                    <a:pt x="3293" y="3208"/>
                  </a:cubicBezTo>
                  <a:cubicBezTo>
                    <a:pt x="3295" y="3210"/>
                    <a:pt x="3295" y="3213"/>
                    <a:pt x="3296" y="3216"/>
                  </a:cubicBezTo>
                  <a:cubicBezTo>
                    <a:pt x="3296" y="3217"/>
                    <a:pt x="3296" y="3220"/>
                    <a:pt x="3298" y="3221"/>
                  </a:cubicBezTo>
                  <a:lnTo>
                    <a:pt x="3299" y="3229"/>
                  </a:lnTo>
                  <a:cubicBezTo>
                    <a:pt x="3300" y="3230"/>
                    <a:pt x="3302" y="3233"/>
                    <a:pt x="3302" y="3236"/>
                  </a:cubicBezTo>
                  <a:cubicBezTo>
                    <a:pt x="3302" y="3238"/>
                    <a:pt x="3302" y="3238"/>
                    <a:pt x="3303" y="3239"/>
                  </a:cubicBezTo>
                  <a:cubicBezTo>
                    <a:pt x="3303" y="3242"/>
                    <a:pt x="3305" y="3246"/>
                    <a:pt x="3306" y="3249"/>
                  </a:cubicBezTo>
                  <a:cubicBezTo>
                    <a:pt x="3306" y="3251"/>
                    <a:pt x="3306" y="3251"/>
                    <a:pt x="3308" y="3252"/>
                  </a:cubicBezTo>
                  <a:cubicBezTo>
                    <a:pt x="3309" y="3258"/>
                    <a:pt x="3312" y="3266"/>
                    <a:pt x="3315" y="3273"/>
                  </a:cubicBezTo>
                  <a:cubicBezTo>
                    <a:pt x="3317" y="3276"/>
                    <a:pt x="3318" y="3279"/>
                    <a:pt x="3318" y="3280"/>
                  </a:cubicBezTo>
                  <a:cubicBezTo>
                    <a:pt x="3320" y="3282"/>
                    <a:pt x="3320" y="3282"/>
                    <a:pt x="3320" y="3282"/>
                  </a:cubicBezTo>
                  <a:cubicBezTo>
                    <a:pt x="3321" y="3285"/>
                    <a:pt x="3321" y="3286"/>
                    <a:pt x="3323" y="3289"/>
                  </a:cubicBezTo>
                  <a:cubicBezTo>
                    <a:pt x="3324" y="3294"/>
                    <a:pt x="3325" y="3297"/>
                    <a:pt x="3328" y="3301"/>
                  </a:cubicBezTo>
                  <a:cubicBezTo>
                    <a:pt x="3328" y="3301"/>
                    <a:pt x="3328" y="3301"/>
                    <a:pt x="3328" y="3302"/>
                  </a:cubicBezTo>
                  <a:cubicBezTo>
                    <a:pt x="3330" y="3305"/>
                    <a:pt x="3331" y="3308"/>
                    <a:pt x="3333" y="3311"/>
                  </a:cubicBezTo>
                  <a:cubicBezTo>
                    <a:pt x="3334" y="3313"/>
                    <a:pt x="3334" y="3316"/>
                    <a:pt x="3336" y="3317"/>
                  </a:cubicBezTo>
                  <a:cubicBezTo>
                    <a:pt x="3336" y="3319"/>
                    <a:pt x="3337" y="3320"/>
                    <a:pt x="3339" y="3322"/>
                  </a:cubicBezTo>
                  <a:cubicBezTo>
                    <a:pt x="3339" y="3325"/>
                    <a:pt x="3340" y="3326"/>
                    <a:pt x="3340" y="3327"/>
                  </a:cubicBezTo>
                  <a:cubicBezTo>
                    <a:pt x="3342" y="3330"/>
                    <a:pt x="3343" y="3333"/>
                    <a:pt x="3345" y="3336"/>
                  </a:cubicBezTo>
                  <a:lnTo>
                    <a:pt x="3348" y="3341"/>
                  </a:lnTo>
                  <a:cubicBezTo>
                    <a:pt x="3349" y="3344"/>
                    <a:pt x="3351" y="3347"/>
                    <a:pt x="3352" y="3350"/>
                  </a:cubicBezTo>
                  <a:cubicBezTo>
                    <a:pt x="3353" y="3350"/>
                    <a:pt x="3353" y="3350"/>
                    <a:pt x="3353" y="3351"/>
                  </a:cubicBezTo>
                  <a:cubicBezTo>
                    <a:pt x="3355" y="3352"/>
                    <a:pt x="3356" y="3355"/>
                    <a:pt x="3358" y="3358"/>
                  </a:cubicBezTo>
                  <a:cubicBezTo>
                    <a:pt x="3359" y="3361"/>
                    <a:pt x="3361" y="3363"/>
                    <a:pt x="3362" y="3364"/>
                  </a:cubicBezTo>
                  <a:cubicBezTo>
                    <a:pt x="3362" y="3367"/>
                    <a:pt x="3364" y="3369"/>
                    <a:pt x="3365" y="3370"/>
                  </a:cubicBezTo>
                  <a:cubicBezTo>
                    <a:pt x="3367" y="3372"/>
                    <a:pt x="3367" y="3373"/>
                    <a:pt x="3368" y="3375"/>
                  </a:cubicBezTo>
                  <a:cubicBezTo>
                    <a:pt x="3373" y="3380"/>
                    <a:pt x="3376" y="3386"/>
                    <a:pt x="3380" y="3392"/>
                  </a:cubicBezTo>
                  <a:lnTo>
                    <a:pt x="3384" y="3400"/>
                  </a:lnTo>
                  <a:cubicBezTo>
                    <a:pt x="3386" y="3401"/>
                    <a:pt x="3386" y="3403"/>
                    <a:pt x="3387" y="3404"/>
                  </a:cubicBezTo>
                  <a:cubicBezTo>
                    <a:pt x="3389" y="3406"/>
                    <a:pt x="3390" y="3407"/>
                    <a:pt x="3392" y="3410"/>
                  </a:cubicBezTo>
                  <a:cubicBezTo>
                    <a:pt x="3393" y="3411"/>
                    <a:pt x="3395" y="3414"/>
                    <a:pt x="3398" y="3417"/>
                  </a:cubicBezTo>
                  <a:cubicBezTo>
                    <a:pt x="3398" y="3417"/>
                    <a:pt x="3399" y="3419"/>
                    <a:pt x="3399" y="3419"/>
                  </a:cubicBezTo>
                  <a:cubicBezTo>
                    <a:pt x="3401" y="3422"/>
                    <a:pt x="3402" y="3423"/>
                    <a:pt x="3404" y="3426"/>
                  </a:cubicBezTo>
                  <a:cubicBezTo>
                    <a:pt x="3405" y="3428"/>
                    <a:pt x="3408" y="3429"/>
                    <a:pt x="3409" y="3432"/>
                  </a:cubicBezTo>
                  <a:lnTo>
                    <a:pt x="3414" y="3436"/>
                  </a:lnTo>
                  <a:cubicBezTo>
                    <a:pt x="3414" y="3438"/>
                    <a:pt x="3415" y="3439"/>
                    <a:pt x="3415" y="3441"/>
                  </a:cubicBezTo>
                  <a:cubicBezTo>
                    <a:pt x="3418" y="3442"/>
                    <a:pt x="3420" y="3445"/>
                    <a:pt x="3423" y="3448"/>
                  </a:cubicBezTo>
                  <a:cubicBezTo>
                    <a:pt x="3423" y="3450"/>
                    <a:pt x="3424" y="3451"/>
                    <a:pt x="3426" y="3453"/>
                  </a:cubicBezTo>
                  <a:cubicBezTo>
                    <a:pt x="3427" y="3454"/>
                    <a:pt x="3429" y="3456"/>
                    <a:pt x="3430" y="3457"/>
                  </a:cubicBezTo>
                  <a:cubicBezTo>
                    <a:pt x="3432" y="3459"/>
                    <a:pt x="3433" y="3460"/>
                    <a:pt x="3434" y="3461"/>
                  </a:cubicBezTo>
                  <a:cubicBezTo>
                    <a:pt x="3436" y="3463"/>
                    <a:pt x="3437" y="3466"/>
                    <a:pt x="3439" y="3467"/>
                  </a:cubicBezTo>
                  <a:cubicBezTo>
                    <a:pt x="3440" y="3469"/>
                    <a:pt x="3443" y="3470"/>
                    <a:pt x="3445" y="3472"/>
                  </a:cubicBezTo>
                  <a:lnTo>
                    <a:pt x="3446" y="3475"/>
                  </a:lnTo>
                  <a:cubicBezTo>
                    <a:pt x="3448" y="3476"/>
                    <a:pt x="3449" y="3478"/>
                    <a:pt x="3451" y="3479"/>
                  </a:cubicBezTo>
                  <a:cubicBezTo>
                    <a:pt x="3454" y="3482"/>
                    <a:pt x="3455" y="3484"/>
                    <a:pt x="3458" y="3487"/>
                  </a:cubicBezTo>
                  <a:cubicBezTo>
                    <a:pt x="3459" y="3488"/>
                    <a:pt x="3462" y="3491"/>
                    <a:pt x="3464" y="3492"/>
                  </a:cubicBezTo>
                  <a:lnTo>
                    <a:pt x="3467" y="3495"/>
                  </a:lnTo>
                  <a:cubicBezTo>
                    <a:pt x="3470" y="3497"/>
                    <a:pt x="3471" y="3500"/>
                    <a:pt x="3474" y="3501"/>
                  </a:cubicBezTo>
                  <a:lnTo>
                    <a:pt x="3476" y="3503"/>
                  </a:lnTo>
                  <a:cubicBezTo>
                    <a:pt x="3479" y="3506"/>
                    <a:pt x="3482" y="3509"/>
                    <a:pt x="3485" y="3510"/>
                  </a:cubicBezTo>
                  <a:lnTo>
                    <a:pt x="3490" y="3516"/>
                  </a:lnTo>
                  <a:lnTo>
                    <a:pt x="3499" y="3523"/>
                  </a:lnTo>
                  <a:cubicBezTo>
                    <a:pt x="3501" y="3525"/>
                    <a:pt x="3502" y="3526"/>
                    <a:pt x="3504" y="3528"/>
                  </a:cubicBezTo>
                  <a:cubicBezTo>
                    <a:pt x="3505" y="3529"/>
                    <a:pt x="3508" y="3531"/>
                    <a:pt x="3510" y="3532"/>
                  </a:cubicBezTo>
                  <a:cubicBezTo>
                    <a:pt x="3511" y="3532"/>
                    <a:pt x="3513" y="3534"/>
                    <a:pt x="3514" y="3535"/>
                  </a:cubicBezTo>
                  <a:cubicBezTo>
                    <a:pt x="3517" y="3537"/>
                    <a:pt x="3520" y="3540"/>
                    <a:pt x="3523" y="3541"/>
                  </a:cubicBezTo>
                  <a:cubicBezTo>
                    <a:pt x="3526" y="3544"/>
                    <a:pt x="3529" y="3547"/>
                    <a:pt x="3533" y="3548"/>
                  </a:cubicBezTo>
                  <a:cubicBezTo>
                    <a:pt x="3533" y="3550"/>
                    <a:pt x="3535" y="3550"/>
                    <a:pt x="3535" y="3550"/>
                  </a:cubicBezTo>
                  <a:cubicBezTo>
                    <a:pt x="3538" y="3551"/>
                    <a:pt x="3539" y="3554"/>
                    <a:pt x="3542" y="3556"/>
                  </a:cubicBezTo>
                  <a:cubicBezTo>
                    <a:pt x="3543" y="3557"/>
                    <a:pt x="3545" y="3557"/>
                    <a:pt x="3548" y="3559"/>
                  </a:cubicBezTo>
                  <a:cubicBezTo>
                    <a:pt x="3548" y="3560"/>
                    <a:pt x="3549" y="3560"/>
                    <a:pt x="3549" y="3562"/>
                  </a:cubicBezTo>
                  <a:cubicBezTo>
                    <a:pt x="3552" y="3563"/>
                    <a:pt x="3554" y="3563"/>
                    <a:pt x="3555" y="3565"/>
                  </a:cubicBezTo>
                  <a:cubicBezTo>
                    <a:pt x="3558" y="3566"/>
                    <a:pt x="3561" y="3569"/>
                    <a:pt x="3564" y="3570"/>
                  </a:cubicBezTo>
                  <a:cubicBezTo>
                    <a:pt x="3570" y="3573"/>
                    <a:pt x="3577" y="3578"/>
                    <a:pt x="3585" y="3582"/>
                  </a:cubicBezTo>
                  <a:cubicBezTo>
                    <a:pt x="3591" y="3585"/>
                    <a:pt x="3596" y="3590"/>
                    <a:pt x="3604" y="3593"/>
                  </a:cubicBezTo>
                  <a:cubicBezTo>
                    <a:pt x="3607" y="3594"/>
                    <a:pt x="3610" y="3595"/>
                    <a:pt x="3613" y="3597"/>
                  </a:cubicBezTo>
                  <a:cubicBezTo>
                    <a:pt x="3614" y="3598"/>
                    <a:pt x="3616" y="3600"/>
                    <a:pt x="3619" y="3600"/>
                  </a:cubicBezTo>
                  <a:cubicBezTo>
                    <a:pt x="3620" y="3601"/>
                    <a:pt x="3623" y="3603"/>
                    <a:pt x="3626" y="3604"/>
                  </a:cubicBezTo>
                  <a:lnTo>
                    <a:pt x="3627" y="3604"/>
                  </a:lnTo>
                  <a:cubicBezTo>
                    <a:pt x="3635" y="3607"/>
                    <a:pt x="3641" y="3610"/>
                    <a:pt x="3648" y="3613"/>
                  </a:cubicBezTo>
                  <a:cubicBezTo>
                    <a:pt x="3651" y="3615"/>
                    <a:pt x="3654" y="3616"/>
                    <a:pt x="3655" y="3618"/>
                  </a:cubicBezTo>
                  <a:cubicBezTo>
                    <a:pt x="3658" y="3618"/>
                    <a:pt x="3660" y="3619"/>
                    <a:pt x="3661" y="3619"/>
                  </a:cubicBezTo>
                  <a:cubicBezTo>
                    <a:pt x="3664" y="3621"/>
                    <a:pt x="3666" y="3621"/>
                    <a:pt x="3667" y="3622"/>
                  </a:cubicBezTo>
                  <a:cubicBezTo>
                    <a:pt x="3669" y="3622"/>
                    <a:pt x="3670" y="3623"/>
                    <a:pt x="3672" y="3623"/>
                  </a:cubicBezTo>
                  <a:lnTo>
                    <a:pt x="3680" y="3626"/>
                  </a:lnTo>
                  <a:cubicBezTo>
                    <a:pt x="3688" y="3629"/>
                    <a:pt x="3695" y="3632"/>
                    <a:pt x="3702" y="3634"/>
                  </a:cubicBezTo>
                  <a:cubicBezTo>
                    <a:pt x="3702" y="3634"/>
                    <a:pt x="3702" y="3634"/>
                    <a:pt x="3704" y="3635"/>
                  </a:cubicBezTo>
                  <a:cubicBezTo>
                    <a:pt x="3707" y="3635"/>
                    <a:pt x="3710" y="3637"/>
                    <a:pt x="3713" y="3638"/>
                  </a:cubicBezTo>
                  <a:cubicBezTo>
                    <a:pt x="3714" y="3638"/>
                    <a:pt x="3716" y="3638"/>
                    <a:pt x="3717" y="3640"/>
                  </a:cubicBezTo>
                  <a:cubicBezTo>
                    <a:pt x="3720" y="3640"/>
                    <a:pt x="3723" y="3641"/>
                    <a:pt x="3726" y="3641"/>
                  </a:cubicBezTo>
                  <a:cubicBezTo>
                    <a:pt x="3729" y="3643"/>
                    <a:pt x="3730" y="3643"/>
                    <a:pt x="3733" y="3644"/>
                  </a:cubicBezTo>
                  <a:lnTo>
                    <a:pt x="3738" y="3644"/>
                  </a:lnTo>
                  <a:cubicBezTo>
                    <a:pt x="3739" y="3646"/>
                    <a:pt x="3742" y="3646"/>
                    <a:pt x="3745" y="3647"/>
                  </a:cubicBezTo>
                  <a:cubicBezTo>
                    <a:pt x="3747" y="3647"/>
                    <a:pt x="3748" y="3647"/>
                    <a:pt x="3750" y="3648"/>
                  </a:cubicBezTo>
                  <a:cubicBezTo>
                    <a:pt x="3753" y="3648"/>
                    <a:pt x="3757" y="3650"/>
                    <a:pt x="3761" y="3650"/>
                  </a:cubicBezTo>
                  <a:cubicBezTo>
                    <a:pt x="3761" y="3650"/>
                    <a:pt x="3761" y="3651"/>
                    <a:pt x="3761" y="3651"/>
                  </a:cubicBezTo>
                  <a:cubicBezTo>
                    <a:pt x="3770" y="3653"/>
                    <a:pt x="3778" y="3654"/>
                    <a:pt x="3785" y="3656"/>
                  </a:cubicBezTo>
                  <a:cubicBezTo>
                    <a:pt x="3786" y="3656"/>
                    <a:pt x="3789" y="3656"/>
                    <a:pt x="3791" y="3657"/>
                  </a:cubicBezTo>
                  <a:cubicBezTo>
                    <a:pt x="3794" y="3657"/>
                    <a:pt x="3797" y="3657"/>
                    <a:pt x="3800" y="3659"/>
                  </a:cubicBezTo>
                  <a:lnTo>
                    <a:pt x="3803" y="3659"/>
                  </a:lnTo>
                  <a:cubicBezTo>
                    <a:pt x="3806" y="3659"/>
                    <a:pt x="3810" y="3660"/>
                    <a:pt x="3814" y="3660"/>
                  </a:cubicBezTo>
                  <a:lnTo>
                    <a:pt x="3816" y="3660"/>
                  </a:lnTo>
                  <a:cubicBezTo>
                    <a:pt x="3819" y="3662"/>
                    <a:pt x="3822" y="3662"/>
                    <a:pt x="3825" y="3662"/>
                  </a:cubicBezTo>
                  <a:cubicBezTo>
                    <a:pt x="3828" y="3662"/>
                    <a:pt x="3829" y="3663"/>
                    <a:pt x="3832" y="3663"/>
                  </a:cubicBezTo>
                  <a:lnTo>
                    <a:pt x="3842" y="3663"/>
                  </a:lnTo>
                  <a:lnTo>
                    <a:pt x="3854" y="3665"/>
                  </a:lnTo>
                  <a:lnTo>
                    <a:pt x="3859" y="3665"/>
                  </a:lnTo>
                  <a:cubicBezTo>
                    <a:pt x="3860" y="3665"/>
                    <a:pt x="3863" y="3666"/>
                    <a:pt x="3864" y="3666"/>
                  </a:cubicBezTo>
                  <a:lnTo>
                    <a:pt x="3895" y="3666"/>
                  </a:lnTo>
                  <a:cubicBezTo>
                    <a:pt x="3909" y="3666"/>
                    <a:pt x="3920" y="3666"/>
                    <a:pt x="3934" y="3665"/>
                  </a:cubicBezTo>
                  <a:cubicBezTo>
                    <a:pt x="3940" y="3665"/>
                    <a:pt x="3944" y="3665"/>
                    <a:pt x="3950" y="3663"/>
                  </a:cubicBezTo>
                  <a:lnTo>
                    <a:pt x="3960" y="3663"/>
                  </a:lnTo>
                  <a:cubicBezTo>
                    <a:pt x="3963" y="3662"/>
                    <a:pt x="3965" y="3662"/>
                    <a:pt x="3968" y="3662"/>
                  </a:cubicBezTo>
                  <a:cubicBezTo>
                    <a:pt x="3970" y="3662"/>
                    <a:pt x="3973" y="3660"/>
                    <a:pt x="3976" y="3660"/>
                  </a:cubicBezTo>
                  <a:cubicBezTo>
                    <a:pt x="3987" y="3659"/>
                    <a:pt x="3997" y="3657"/>
                    <a:pt x="4007" y="3656"/>
                  </a:cubicBezTo>
                  <a:cubicBezTo>
                    <a:pt x="4010" y="3654"/>
                    <a:pt x="4015" y="3654"/>
                    <a:pt x="4018" y="3653"/>
                  </a:cubicBezTo>
                  <a:cubicBezTo>
                    <a:pt x="4026" y="3651"/>
                    <a:pt x="4037" y="3650"/>
                    <a:pt x="4046" y="3647"/>
                  </a:cubicBezTo>
                  <a:cubicBezTo>
                    <a:pt x="4049" y="3647"/>
                    <a:pt x="4053" y="3646"/>
                    <a:pt x="4056" y="3644"/>
                  </a:cubicBezTo>
                  <a:cubicBezTo>
                    <a:pt x="4059" y="3644"/>
                    <a:pt x="4063" y="3643"/>
                    <a:pt x="4068" y="3641"/>
                  </a:cubicBezTo>
                  <a:cubicBezTo>
                    <a:pt x="4071" y="3641"/>
                    <a:pt x="4075" y="3640"/>
                    <a:pt x="4079" y="3638"/>
                  </a:cubicBezTo>
                  <a:cubicBezTo>
                    <a:pt x="4082" y="3637"/>
                    <a:pt x="4085" y="3637"/>
                    <a:pt x="4090" y="3635"/>
                  </a:cubicBezTo>
                  <a:cubicBezTo>
                    <a:pt x="4097" y="3632"/>
                    <a:pt x="4104" y="3629"/>
                    <a:pt x="4112" y="3626"/>
                  </a:cubicBezTo>
                  <a:cubicBezTo>
                    <a:pt x="4116" y="3625"/>
                    <a:pt x="4121" y="3623"/>
                    <a:pt x="4125" y="3622"/>
                  </a:cubicBezTo>
                  <a:cubicBezTo>
                    <a:pt x="4128" y="3621"/>
                    <a:pt x="4130" y="3621"/>
                    <a:pt x="4131" y="3619"/>
                  </a:cubicBezTo>
                  <a:cubicBezTo>
                    <a:pt x="4138" y="3616"/>
                    <a:pt x="4144" y="3615"/>
                    <a:pt x="4152" y="3610"/>
                  </a:cubicBezTo>
                  <a:cubicBezTo>
                    <a:pt x="4158" y="3609"/>
                    <a:pt x="4163" y="3606"/>
                    <a:pt x="4168" y="3603"/>
                  </a:cubicBezTo>
                  <a:cubicBezTo>
                    <a:pt x="4171" y="3601"/>
                    <a:pt x="4172" y="3601"/>
                    <a:pt x="4175" y="3600"/>
                  </a:cubicBezTo>
                  <a:cubicBezTo>
                    <a:pt x="4183" y="3595"/>
                    <a:pt x="4188" y="3593"/>
                    <a:pt x="4196" y="3588"/>
                  </a:cubicBezTo>
                  <a:cubicBezTo>
                    <a:pt x="4208" y="3582"/>
                    <a:pt x="4218" y="3576"/>
                    <a:pt x="4228" y="3570"/>
                  </a:cubicBezTo>
                  <a:cubicBezTo>
                    <a:pt x="4231" y="3568"/>
                    <a:pt x="4234" y="3566"/>
                    <a:pt x="4237" y="3565"/>
                  </a:cubicBezTo>
                  <a:cubicBezTo>
                    <a:pt x="4240" y="3563"/>
                    <a:pt x="4243" y="3562"/>
                    <a:pt x="4246" y="3559"/>
                  </a:cubicBezTo>
                  <a:cubicBezTo>
                    <a:pt x="4247" y="3557"/>
                    <a:pt x="4249" y="3556"/>
                    <a:pt x="4250" y="3554"/>
                  </a:cubicBezTo>
                  <a:cubicBezTo>
                    <a:pt x="4253" y="3553"/>
                    <a:pt x="4256" y="3551"/>
                    <a:pt x="4258" y="3550"/>
                  </a:cubicBezTo>
                  <a:lnTo>
                    <a:pt x="4269" y="3541"/>
                  </a:lnTo>
                  <a:cubicBezTo>
                    <a:pt x="4274" y="3538"/>
                    <a:pt x="4278" y="3535"/>
                    <a:pt x="4283" y="3531"/>
                  </a:cubicBezTo>
                  <a:cubicBezTo>
                    <a:pt x="4284" y="3529"/>
                    <a:pt x="4287" y="3528"/>
                    <a:pt x="4289" y="3526"/>
                  </a:cubicBezTo>
                  <a:cubicBezTo>
                    <a:pt x="4290" y="3525"/>
                    <a:pt x="4292" y="3523"/>
                    <a:pt x="4294" y="3523"/>
                  </a:cubicBezTo>
                  <a:lnTo>
                    <a:pt x="4302" y="3516"/>
                  </a:lnTo>
                  <a:cubicBezTo>
                    <a:pt x="4305" y="3513"/>
                    <a:pt x="4309" y="3510"/>
                    <a:pt x="4312" y="3507"/>
                  </a:cubicBezTo>
                  <a:cubicBezTo>
                    <a:pt x="4315" y="3506"/>
                    <a:pt x="4317" y="3503"/>
                    <a:pt x="4320" y="3501"/>
                  </a:cubicBezTo>
                  <a:cubicBezTo>
                    <a:pt x="4321" y="3498"/>
                    <a:pt x="4324" y="3497"/>
                    <a:pt x="4325" y="3495"/>
                  </a:cubicBezTo>
                  <a:cubicBezTo>
                    <a:pt x="4334" y="3488"/>
                    <a:pt x="4342" y="3481"/>
                    <a:pt x="4349" y="3473"/>
                  </a:cubicBezTo>
                  <a:cubicBezTo>
                    <a:pt x="4350" y="3470"/>
                    <a:pt x="4352" y="3469"/>
                    <a:pt x="4353" y="3467"/>
                  </a:cubicBezTo>
                  <a:cubicBezTo>
                    <a:pt x="4355" y="3466"/>
                    <a:pt x="4356" y="3464"/>
                    <a:pt x="4358" y="3463"/>
                  </a:cubicBezTo>
                  <a:cubicBezTo>
                    <a:pt x="4361" y="3460"/>
                    <a:pt x="4362" y="3459"/>
                    <a:pt x="4364" y="3457"/>
                  </a:cubicBezTo>
                  <a:cubicBezTo>
                    <a:pt x="4364" y="3456"/>
                    <a:pt x="4365" y="3454"/>
                    <a:pt x="4367" y="3453"/>
                  </a:cubicBezTo>
                  <a:cubicBezTo>
                    <a:pt x="4371" y="3448"/>
                    <a:pt x="4375" y="3442"/>
                    <a:pt x="4380" y="3438"/>
                  </a:cubicBezTo>
                  <a:lnTo>
                    <a:pt x="4384" y="3432"/>
                  </a:lnTo>
                  <a:cubicBezTo>
                    <a:pt x="4386" y="3431"/>
                    <a:pt x="4387" y="3428"/>
                    <a:pt x="4389" y="3426"/>
                  </a:cubicBezTo>
                  <a:cubicBezTo>
                    <a:pt x="4390" y="3423"/>
                    <a:pt x="4393" y="3422"/>
                    <a:pt x="4395" y="3419"/>
                  </a:cubicBezTo>
                  <a:cubicBezTo>
                    <a:pt x="4395" y="3419"/>
                    <a:pt x="4395" y="3417"/>
                    <a:pt x="4396" y="3417"/>
                  </a:cubicBezTo>
                  <a:cubicBezTo>
                    <a:pt x="4398" y="3414"/>
                    <a:pt x="4399" y="3413"/>
                    <a:pt x="4402" y="3410"/>
                  </a:cubicBezTo>
                  <a:cubicBezTo>
                    <a:pt x="4403" y="3408"/>
                    <a:pt x="4403" y="3406"/>
                    <a:pt x="4405" y="3404"/>
                  </a:cubicBezTo>
                  <a:cubicBezTo>
                    <a:pt x="4406" y="3403"/>
                    <a:pt x="4408" y="3401"/>
                    <a:pt x="4408" y="3400"/>
                  </a:cubicBezTo>
                  <a:lnTo>
                    <a:pt x="4412" y="3394"/>
                  </a:lnTo>
                  <a:cubicBezTo>
                    <a:pt x="4415" y="3391"/>
                    <a:pt x="4417" y="3388"/>
                    <a:pt x="4418" y="3385"/>
                  </a:cubicBezTo>
                  <a:cubicBezTo>
                    <a:pt x="4421" y="3380"/>
                    <a:pt x="4424" y="3376"/>
                    <a:pt x="4427" y="3370"/>
                  </a:cubicBezTo>
                  <a:cubicBezTo>
                    <a:pt x="4428" y="3369"/>
                    <a:pt x="4430" y="3367"/>
                    <a:pt x="4431" y="3364"/>
                  </a:cubicBezTo>
                  <a:cubicBezTo>
                    <a:pt x="4433" y="3363"/>
                    <a:pt x="4433" y="3361"/>
                    <a:pt x="4434" y="3358"/>
                  </a:cubicBezTo>
                  <a:cubicBezTo>
                    <a:pt x="4436" y="3355"/>
                    <a:pt x="4437" y="3354"/>
                    <a:pt x="4439" y="3351"/>
                  </a:cubicBezTo>
                  <a:cubicBezTo>
                    <a:pt x="4439" y="3350"/>
                    <a:pt x="4439" y="3350"/>
                    <a:pt x="4440" y="3350"/>
                  </a:cubicBezTo>
                  <a:cubicBezTo>
                    <a:pt x="4442" y="3347"/>
                    <a:pt x="4443" y="3344"/>
                    <a:pt x="4445" y="3341"/>
                  </a:cubicBezTo>
                  <a:cubicBezTo>
                    <a:pt x="4448" y="3335"/>
                    <a:pt x="4451" y="3329"/>
                    <a:pt x="4454" y="3323"/>
                  </a:cubicBezTo>
                  <a:cubicBezTo>
                    <a:pt x="4455" y="3322"/>
                    <a:pt x="4455" y="3319"/>
                    <a:pt x="4456" y="3317"/>
                  </a:cubicBezTo>
                  <a:cubicBezTo>
                    <a:pt x="4461" y="3308"/>
                    <a:pt x="4465" y="3299"/>
                    <a:pt x="4470" y="3289"/>
                  </a:cubicBezTo>
                  <a:cubicBezTo>
                    <a:pt x="4473" y="3285"/>
                    <a:pt x="4474" y="3279"/>
                    <a:pt x="4477" y="3273"/>
                  </a:cubicBezTo>
                  <a:cubicBezTo>
                    <a:pt x="4481" y="3261"/>
                    <a:pt x="4486" y="3249"/>
                    <a:pt x="4490" y="3236"/>
                  </a:cubicBezTo>
                  <a:cubicBezTo>
                    <a:pt x="4490" y="3235"/>
                    <a:pt x="4492" y="3232"/>
                    <a:pt x="4493" y="3229"/>
                  </a:cubicBezTo>
                  <a:cubicBezTo>
                    <a:pt x="4493" y="3226"/>
                    <a:pt x="4495" y="3224"/>
                    <a:pt x="4495" y="3221"/>
                  </a:cubicBezTo>
                  <a:cubicBezTo>
                    <a:pt x="4496" y="3220"/>
                    <a:pt x="4496" y="3217"/>
                    <a:pt x="4496" y="3216"/>
                  </a:cubicBezTo>
                  <a:cubicBezTo>
                    <a:pt x="4499" y="3207"/>
                    <a:pt x="4502" y="3198"/>
                    <a:pt x="4504" y="3189"/>
                  </a:cubicBezTo>
                  <a:cubicBezTo>
                    <a:pt x="4505" y="3186"/>
                    <a:pt x="4505" y="3182"/>
                    <a:pt x="4507" y="3179"/>
                  </a:cubicBezTo>
                  <a:cubicBezTo>
                    <a:pt x="4507" y="3177"/>
                    <a:pt x="4507" y="3174"/>
                    <a:pt x="4508" y="3173"/>
                  </a:cubicBezTo>
                  <a:cubicBezTo>
                    <a:pt x="4508" y="3170"/>
                    <a:pt x="4509" y="3168"/>
                    <a:pt x="4509" y="3165"/>
                  </a:cubicBezTo>
                  <a:cubicBezTo>
                    <a:pt x="4509" y="3165"/>
                    <a:pt x="4509" y="3164"/>
                    <a:pt x="4509" y="3164"/>
                  </a:cubicBezTo>
                  <a:lnTo>
                    <a:pt x="4512" y="3152"/>
                  </a:lnTo>
                  <a:cubicBezTo>
                    <a:pt x="4512" y="3151"/>
                    <a:pt x="4512" y="3148"/>
                    <a:pt x="4512" y="3146"/>
                  </a:cubicBezTo>
                  <a:cubicBezTo>
                    <a:pt x="4512" y="3145"/>
                    <a:pt x="4514" y="3145"/>
                    <a:pt x="4514" y="3143"/>
                  </a:cubicBezTo>
                  <a:cubicBezTo>
                    <a:pt x="4514" y="3140"/>
                    <a:pt x="4514" y="3136"/>
                    <a:pt x="4515" y="3133"/>
                  </a:cubicBezTo>
                  <a:cubicBezTo>
                    <a:pt x="4515" y="3130"/>
                    <a:pt x="4515" y="3129"/>
                    <a:pt x="4517" y="3126"/>
                  </a:cubicBezTo>
                  <a:cubicBezTo>
                    <a:pt x="4517" y="3126"/>
                    <a:pt x="4517" y="3126"/>
                    <a:pt x="4517" y="3124"/>
                  </a:cubicBezTo>
                  <a:cubicBezTo>
                    <a:pt x="4517" y="3121"/>
                    <a:pt x="4517" y="3118"/>
                    <a:pt x="4518" y="3117"/>
                  </a:cubicBezTo>
                  <a:cubicBezTo>
                    <a:pt x="4518" y="3108"/>
                    <a:pt x="4520" y="3101"/>
                    <a:pt x="4520" y="3092"/>
                  </a:cubicBezTo>
                  <a:cubicBezTo>
                    <a:pt x="4520" y="3092"/>
                    <a:pt x="4520" y="3090"/>
                    <a:pt x="4521" y="3090"/>
                  </a:cubicBezTo>
                  <a:cubicBezTo>
                    <a:pt x="4521" y="3079"/>
                    <a:pt x="4523" y="3067"/>
                    <a:pt x="4523" y="3055"/>
                  </a:cubicBezTo>
                  <a:cubicBezTo>
                    <a:pt x="4523" y="3051"/>
                    <a:pt x="4523" y="3048"/>
                    <a:pt x="4523" y="3045"/>
                  </a:cubicBezTo>
                  <a:lnTo>
                    <a:pt x="4523" y="3039"/>
                  </a:lnTo>
                  <a:lnTo>
                    <a:pt x="4523" y="3031"/>
                  </a:lnTo>
                  <a:cubicBezTo>
                    <a:pt x="4523" y="3029"/>
                    <a:pt x="4523" y="3026"/>
                    <a:pt x="4523" y="3023"/>
                  </a:cubicBezTo>
                  <a:cubicBezTo>
                    <a:pt x="4523" y="3009"/>
                    <a:pt x="4521" y="2996"/>
                    <a:pt x="4520" y="2984"/>
                  </a:cubicBezTo>
                  <a:cubicBezTo>
                    <a:pt x="4520" y="2981"/>
                    <a:pt x="4520" y="2980"/>
                    <a:pt x="4520" y="2978"/>
                  </a:cubicBezTo>
                  <a:cubicBezTo>
                    <a:pt x="4520" y="2976"/>
                    <a:pt x="4520" y="2973"/>
                    <a:pt x="4518" y="2971"/>
                  </a:cubicBezTo>
                  <a:cubicBezTo>
                    <a:pt x="4518" y="2968"/>
                    <a:pt x="4518" y="2967"/>
                    <a:pt x="4518" y="2964"/>
                  </a:cubicBezTo>
                  <a:cubicBezTo>
                    <a:pt x="4518" y="2964"/>
                    <a:pt x="4518" y="2962"/>
                    <a:pt x="4518" y="2961"/>
                  </a:cubicBezTo>
                  <a:cubicBezTo>
                    <a:pt x="4517" y="2958"/>
                    <a:pt x="4517" y="2955"/>
                    <a:pt x="4517" y="2950"/>
                  </a:cubicBezTo>
                  <a:cubicBezTo>
                    <a:pt x="4515" y="2949"/>
                    <a:pt x="4515" y="2946"/>
                    <a:pt x="4515" y="2943"/>
                  </a:cubicBezTo>
                  <a:cubicBezTo>
                    <a:pt x="4515" y="2943"/>
                    <a:pt x="4515" y="2942"/>
                    <a:pt x="4515" y="2942"/>
                  </a:cubicBezTo>
                  <a:cubicBezTo>
                    <a:pt x="4514" y="2939"/>
                    <a:pt x="4514" y="2934"/>
                    <a:pt x="4512" y="2930"/>
                  </a:cubicBezTo>
                  <a:cubicBezTo>
                    <a:pt x="4512" y="2928"/>
                    <a:pt x="4512" y="2927"/>
                    <a:pt x="4512" y="2924"/>
                  </a:cubicBezTo>
                  <a:cubicBezTo>
                    <a:pt x="4512" y="2924"/>
                    <a:pt x="4512" y="2924"/>
                    <a:pt x="4511" y="2922"/>
                  </a:cubicBezTo>
                  <a:lnTo>
                    <a:pt x="4509" y="2911"/>
                  </a:lnTo>
                  <a:cubicBezTo>
                    <a:pt x="4509" y="2909"/>
                    <a:pt x="4508" y="2906"/>
                    <a:pt x="4508" y="2903"/>
                  </a:cubicBezTo>
                  <a:cubicBezTo>
                    <a:pt x="4508" y="2902"/>
                    <a:pt x="4507" y="2900"/>
                    <a:pt x="4507" y="2897"/>
                  </a:cubicBezTo>
                  <a:cubicBezTo>
                    <a:pt x="4507" y="2896"/>
                    <a:pt x="4507" y="2896"/>
                    <a:pt x="4505" y="2895"/>
                  </a:cubicBezTo>
                  <a:cubicBezTo>
                    <a:pt x="4505" y="2892"/>
                    <a:pt x="4504" y="2887"/>
                    <a:pt x="4504" y="2884"/>
                  </a:cubicBezTo>
                  <a:cubicBezTo>
                    <a:pt x="4504" y="2884"/>
                    <a:pt x="4502" y="2883"/>
                    <a:pt x="4502" y="2883"/>
                  </a:cubicBezTo>
                  <a:cubicBezTo>
                    <a:pt x="4502" y="2878"/>
                    <a:pt x="4501" y="2875"/>
                    <a:pt x="4499" y="2871"/>
                  </a:cubicBezTo>
                  <a:cubicBezTo>
                    <a:pt x="4499" y="2869"/>
                    <a:pt x="4498" y="2867"/>
                    <a:pt x="4498" y="2864"/>
                  </a:cubicBezTo>
                  <a:cubicBezTo>
                    <a:pt x="4498" y="2862"/>
                    <a:pt x="4496" y="2861"/>
                    <a:pt x="4496" y="2858"/>
                  </a:cubicBezTo>
                  <a:cubicBezTo>
                    <a:pt x="4495" y="2856"/>
                    <a:pt x="4495" y="2853"/>
                    <a:pt x="4493" y="2850"/>
                  </a:cubicBezTo>
                  <a:cubicBezTo>
                    <a:pt x="4493" y="2850"/>
                    <a:pt x="4493" y="2849"/>
                    <a:pt x="4493" y="2849"/>
                  </a:cubicBezTo>
                  <a:lnTo>
                    <a:pt x="4489" y="2839"/>
                  </a:lnTo>
                  <a:cubicBezTo>
                    <a:pt x="4489" y="2836"/>
                    <a:pt x="4487" y="2834"/>
                    <a:pt x="4487" y="2833"/>
                  </a:cubicBezTo>
                  <a:lnTo>
                    <a:pt x="4484" y="2825"/>
                  </a:lnTo>
                  <a:cubicBezTo>
                    <a:pt x="4484" y="2825"/>
                    <a:pt x="4484" y="2824"/>
                    <a:pt x="4484" y="2822"/>
                  </a:cubicBezTo>
                  <a:cubicBezTo>
                    <a:pt x="4483" y="2819"/>
                    <a:pt x="4481" y="2816"/>
                    <a:pt x="4480" y="2812"/>
                  </a:cubicBezTo>
                  <a:cubicBezTo>
                    <a:pt x="4480" y="2812"/>
                    <a:pt x="4480" y="2811"/>
                    <a:pt x="4480" y="2811"/>
                  </a:cubicBezTo>
                  <a:cubicBezTo>
                    <a:pt x="4386" y="2571"/>
                    <a:pt x="4155" y="2411"/>
                    <a:pt x="3895" y="2411"/>
                  </a:cubicBezTo>
                  <a:close/>
                  <a:moveTo>
                    <a:pt x="7162" y="2411"/>
                  </a:moveTo>
                  <a:cubicBezTo>
                    <a:pt x="6905" y="2414"/>
                    <a:pt x="6677" y="2572"/>
                    <a:pt x="6584" y="2811"/>
                  </a:cubicBezTo>
                  <a:cubicBezTo>
                    <a:pt x="6584" y="2811"/>
                    <a:pt x="6584" y="2811"/>
                    <a:pt x="6584" y="2812"/>
                  </a:cubicBezTo>
                  <a:lnTo>
                    <a:pt x="6581" y="2816"/>
                  </a:lnTo>
                  <a:cubicBezTo>
                    <a:pt x="6579" y="2824"/>
                    <a:pt x="6577" y="2830"/>
                    <a:pt x="6574" y="2837"/>
                  </a:cubicBezTo>
                  <a:cubicBezTo>
                    <a:pt x="6574" y="2839"/>
                    <a:pt x="6573" y="2840"/>
                    <a:pt x="6573" y="2841"/>
                  </a:cubicBezTo>
                  <a:cubicBezTo>
                    <a:pt x="6571" y="2844"/>
                    <a:pt x="6571" y="2847"/>
                    <a:pt x="6570" y="2850"/>
                  </a:cubicBezTo>
                  <a:cubicBezTo>
                    <a:pt x="6570" y="2850"/>
                    <a:pt x="6570" y="2852"/>
                    <a:pt x="6570" y="2852"/>
                  </a:cubicBezTo>
                  <a:cubicBezTo>
                    <a:pt x="6568" y="2855"/>
                    <a:pt x="6567" y="2858"/>
                    <a:pt x="6565" y="2862"/>
                  </a:cubicBezTo>
                  <a:cubicBezTo>
                    <a:pt x="6565" y="2867"/>
                    <a:pt x="6564" y="2869"/>
                    <a:pt x="6562" y="2874"/>
                  </a:cubicBezTo>
                  <a:cubicBezTo>
                    <a:pt x="6562" y="2874"/>
                    <a:pt x="6562" y="2875"/>
                    <a:pt x="6562" y="2875"/>
                  </a:cubicBezTo>
                  <a:cubicBezTo>
                    <a:pt x="6561" y="2878"/>
                    <a:pt x="6561" y="2881"/>
                    <a:pt x="6559" y="2884"/>
                  </a:cubicBezTo>
                  <a:cubicBezTo>
                    <a:pt x="6559" y="2886"/>
                    <a:pt x="6559" y="2887"/>
                    <a:pt x="6558" y="2890"/>
                  </a:cubicBezTo>
                  <a:cubicBezTo>
                    <a:pt x="6558" y="2890"/>
                    <a:pt x="6558" y="2892"/>
                    <a:pt x="6558" y="2893"/>
                  </a:cubicBezTo>
                  <a:cubicBezTo>
                    <a:pt x="6556" y="2900"/>
                    <a:pt x="6553" y="2908"/>
                    <a:pt x="6552" y="2915"/>
                  </a:cubicBezTo>
                  <a:cubicBezTo>
                    <a:pt x="6552" y="2918"/>
                    <a:pt x="6552" y="2920"/>
                    <a:pt x="6551" y="2922"/>
                  </a:cubicBezTo>
                  <a:cubicBezTo>
                    <a:pt x="6551" y="2924"/>
                    <a:pt x="6551" y="2925"/>
                    <a:pt x="6551" y="2928"/>
                  </a:cubicBezTo>
                  <a:cubicBezTo>
                    <a:pt x="6551" y="2928"/>
                    <a:pt x="6551" y="2930"/>
                    <a:pt x="6551" y="2930"/>
                  </a:cubicBezTo>
                  <a:cubicBezTo>
                    <a:pt x="6549" y="2939"/>
                    <a:pt x="6548" y="2948"/>
                    <a:pt x="6546" y="2956"/>
                  </a:cubicBezTo>
                  <a:lnTo>
                    <a:pt x="6546" y="2958"/>
                  </a:lnTo>
                  <a:cubicBezTo>
                    <a:pt x="6546" y="2961"/>
                    <a:pt x="6545" y="2965"/>
                    <a:pt x="6545" y="2968"/>
                  </a:cubicBezTo>
                  <a:cubicBezTo>
                    <a:pt x="6542" y="2989"/>
                    <a:pt x="6540" y="3011"/>
                    <a:pt x="6540" y="3031"/>
                  </a:cubicBezTo>
                  <a:lnTo>
                    <a:pt x="6540" y="3036"/>
                  </a:lnTo>
                  <a:lnTo>
                    <a:pt x="6540" y="3039"/>
                  </a:lnTo>
                  <a:lnTo>
                    <a:pt x="6540" y="3045"/>
                  </a:lnTo>
                  <a:lnTo>
                    <a:pt x="6540" y="3056"/>
                  </a:lnTo>
                  <a:cubicBezTo>
                    <a:pt x="6540" y="3058"/>
                    <a:pt x="6540" y="3059"/>
                    <a:pt x="6542" y="3061"/>
                  </a:cubicBezTo>
                  <a:cubicBezTo>
                    <a:pt x="6542" y="3064"/>
                    <a:pt x="6542" y="3065"/>
                    <a:pt x="6542" y="3068"/>
                  </a:cubicBezTo>
                  <a:cubicBezTo>
                    <a:pt x="6542" y="3076"/>
                    <a:pt x="6542" y="3083"/>
                    <a:pt x="6543" y="3090"/>
                  </a:cubicBezTo>
                  <a:cubicBezTo>
                    <a:pt x="6543" y="3092"/>
                    <a:pt x="6543" y="3093"/>
                    <a:pt x="6543" y="3095"/>
                  </a:cubicBezTo>
                  <a:cubicBezTo>
                    <a:pt x="6543" y="3098"/>
                    <a:pt x="6543" y="3101"/>
                    <a:pt x="6545" y="3102"/>
                  </a:cubicBezTo>
                  <a:cubicBezTo>
                    <a:pt x="6545" y="3105"/>
                    <a:pt x="6545" y="3107"/>
                    <a:pt x="6545" y="3110"/>
                  </a:cubicBezTo>
                  <a:cubicBezTo>
                    <a:pt x="6545" y="3111"/>
                    <a:pt x="6545" y="3112"/>
                    <a:pt x="6546" y="3114"/>
                  </a:cubicBezTo>
                  <a:cubicBezTo>
                    <a:pt x="6546" y="3118"/>
                    <a:pt x="6546" y="3121"/>
                    <a:pt x="6546" y="3124"/>
                  </a:cubicBezTo>
                  <a:cubicBezTo>
                    <a:pt x="6548" y="3126"/>
                    <a:pt x="6548" y="3127"/>
                    <a:pt x="6548" y="3129"/>
                  </a:cubicBezTo>
                  <a:cubicBezTo>
                    <a:pt x="6548" y="3130"/>
                    <a:pt x="6548" y="3132"/>
                    <a:pt x="6548" y="3135"/>
                  </a:cubicBezTo>
                  <a:cubicBezTo>
                    <a:pt x="6549" y="3137"/>
                    <a:pt x="6549" y="3140"/>
                    <a:pt x="6549" y="3143"/>
                  </a:cubicBezTo>
                  <a:cubicBezTo>
                    <a:pt x="6551" y="3146"/>
                    <a:pt x="6551" y="3149"/>
                    <a:pt x="6551" y="3151"/>
                  </a:cubicBezTo>
                  <a:cubicBezTo>
                    <a:pt x="6551" y="3152"/>
                    <a:pt x="6552" y="3152"/>
                    <a:pt x="6552" y="3152"/>
                  </a:cubicBezTo>
                  <a:cubicBezTo>
                    <a:pt x="6552" y="3157"/>
                    <a:pt x="6553" y="3160"/>
                    <a:pt x="6553" y="3164"/>
                  </a:cubicBezTo>
                  <a:cubicBezTo>
                    <a:pt x="6553" y="3164"/>
                    <a:pt x="6553" y="3165"/>
                    <a:pt x="6553" y="3165"/>
                  </a:cubicBezTo>
                  <a:cubicBezTo>
                    <a:pt x="6555" y="3168"/>
                    <a:pt x="6555" y="3170"/>
                    <a:pt x="6555" y="3173"/>
                  </a:cubicBezTo>
                  <a:cubicBezTo>
                    <a:pt x="6556" y="3176"/>
                    <a:pt x="6556" y="3179"/>
                    <a:pt x="6558" y="3182"/>
                  </a:cubicBezTo>
                  <a:lnTo>
                    <a:pt x="6559" y="3191"/>
                  </a:lnTo>
                  <a:cubicBezTo>
                    <a:pt x="6561" y="3192"/>
                    <a:pt x="6561" y="3193"/>
                    <a:pt x="6561" y="3193"/>
                  </a:cubicBezTo>
                  <a:cubicBezTo>
                    <a:pt x="6561" y="3196"/>
                    <a:pt x="6562" y="3201"/>
                    <a:pt x="6564" y="3204"/>
                  </a:cubicBezTo>
                  <a:cubicBezTo>
                    <a:pt x="6564" y="3205"/>
                    <a:pt x="6564" y="3207"/>
                    <a:pt x="6564" y="3208"/>
                  </a:cubicBezTo>
                  <a:cubicBezTo>
                    <a:pt x="6565" y="3210"/>
                    <a:pt x="6565" y="3213"/>
                    <a:pt x="6567" y="3216"/>
                  </a:cubicBezTo>
                  <a:cubicBezTo>
                    <a:pt x="6567" y="3217"/>
                    <a:pt x="6568" y="3220"/>
                    <a:pt x="6568" y="3221"/>
                  </a:cubicBezTo>
                  <a:lnTo>
                    <a:pt x="6571" y="3229"/>
                  </a:lnTo>
                  <a:cubicBezTo>
                    <a:pt x="6571" y="3230"/>
                    <a:pt x="6573" y="3233"/>
                    <a:pt x="6573" y="3236"/>
                  </a:cubicBezTo>
                  <a:cubicBezTo>
                    <a:pt x="6574" y="3238"/>
                    <a:pt x="6574" y="3238"/>
                    <a:pt x="6574" y="3239"/>
                  </a:cubicBezTo>
                  <a:cubicBezTo>
                    <a:pt x="6576" y="3242"/>
                    <a:pt x="6577" y="3246"/>
                    <a:pt x="6577" y="3249"/>
                  </a:cubicBezTo>
                  <a:cubicBezTo>
                    <a:pt x="6579" y="3251"/>
                    <a:pt x="6579" y="3251"/>
                    <a:pt x="6579" y="3251"/>
                  </a:cubicBezTo>
                  <a:cubicBezTo>
                    <a:pt x="6581" y="3258"/>
                    <a:pt x="6583" y="3266"/>
                    <a:pt x="6586" y="3273"/>
                  </a:cubicBezTo>
                  <a:cubicBezTo>
                    <a:pt x="6587" y="3274"/>
                    <a:pt x="6589" y="3277"/>
                    <a:pt x="6590" y="3280"/>
                  </a:cubicBezTo>
                  <a:cubicBezTo>
                    <a:pt x="6590" y="3280"/>
                    <a:pt x="6590" y="3282"/>
                    <a:pt x="6590" y="3282"/>
                  </a:cubicBezTo>
                  <a:cubicBezTo>
                    <a:pt x="6592" y="3285"/>
                    <a:pt x="6592" y="3286"/>
                    <a:pt x="6593" y="3289"/>
                  </a:cubicBezTo>
                  <a:cubicBezTo>
                    <a:pt x="6595" y="3292"/>
                    <a:pt x="6598" y="3297"/>
                    <a:pt x="6599" y="3301"/>
                  </a:cubicBezTo>
                  <a:cubicBezTo>
                    <a:pt x="6601" y="3305"/>
                    <a:pt x="6602" y="3308"/>
                    <a:pt x="6604" y="3311"/>
                  </a:cubicBezTo>
                  <a:cubicBezTo>
                    <a:pt x="6605" y="3313"/>
                    <a:pt x="6605" y="3316"/>
                    <a:pt x="6606" y="3317"/>
                  </a:cubicBezTo>
                  <a:cubicBezTo>
                    <a:pt x="6608" y="3319"/>
                    <a:pt x="6608" y="3320"/>
                    <a:pt x="6609" y="3322"/>
                  </a:cubicBezTo>
                  <a:cubicBezTo>
                    <a:pt x="6609" y="3323"/>
                    <a:pt x="6611" y="3325"/>
                    <a:pt x="6611" y="3327"/>
                  </a:cubicBezTo>
                  <a:cubicBezTo>
                    <a:pt x="6612" y="3330"/>
                    <a:pt x="6614" y="3332"/>
                    <a:pt x="6615" y="3335"/>
                  </a:cubicBezTo>
                  <a:cubicBezTo>
                    <a:pt x="6617" y="3336"/>
                    <a:pt x="6617" y="3338"/>
                    <a:pt x="6618" y="3339"/>
                  </a:cubicBezTo>
                  <a:cubicBezTo>
                    <a:pt x="6620" y="3342"/>
                    <a:pt x="6621" y="3345"/>
                    <a:pt x="6623" y="3348"/>
                  </a:cubicBezTo>
                  <a:cubicBezTo>
                    <a:pt x="6624" y="3350"/>
                    <a:pt x="6624" y="3350"/>
                    <a:pt x="6624" y="3350"/>
                  </a:cubicBezTo>
                  <a:cubicBezTo>
                    <a:pt x="6626" y="3352"/>
                    <a:pt x="6627" y="3355"/>
                    <a:pt x="6629" y="3358"/>
                  </a:cubicBezTo>
                  <a:cubicBezTo>
                    <a:pt x="6630" y="3360"/>
                    <a:pt x="6632" y="3361"/>
                    <a:pt x="6633" y="3364"/>
                  </a:cubicBezTo>
                  <a:cubicBezTo>
                    <a:pt x="6633" y="3366"/>
                    <a:pt x="6634" y="3369"/>
                    <a:pt x="6636" y="3370"/>
                  </a:cubicBezTo>
                  <a:cubicBezTo>
                    <a:pt x="6637" y="3372"/>
                    <a:pt x="6637" y="3373"/>
                    <a:pt x="6639" y="3373"/>
                  </a:cubicBezTo>
                  <a:cubicBezTo>
                    <a:pt x="6643" y="3380"/>
                    <a:pt x="6646" y="3386"/>
                    <a:pt x="6651" y="3392"/>
                  </a:cubicBezTo>
                  <a:lnTo>
                    <a:pt x="6655" y="3398"/>
                  </a:lnTo>
                  <a:cubicBezTo>
                    <a:pt x="6657" y="3400"/>
                    <a:pt x="6657" y="3401"/>
                    <a:pt x="6658" y="3403"/>
                  </a:cubicBezTo>
                  <a:cubicBezTo>
                    <a:pt x="6659" y="3404"/>
                    <a:pt x="6661" y="3407"/>
                    <a:pt x="6662" y="3408"/>
                  </a:cubicBezTo>
                  <a:cubicBezTo>
                    <a:pt x="6664" y="3411"/>
                    <a:pt x="6665" y="3414"/>
                    <a:pt x="6668" y="3416"/>
                  </a:cubicBezTo>
                  <a:cubicBezTo>
                    <a:pt x="6668" y="3417"/>
                    <a:pt x="6670" y="3417"/>
                    <a:pt x="6670" y="3419"/>
                  </a:cubicBezTo>
                  <a:cubicBezTo>
                    <a:pt x="6671" y="3420"/>
                    <a:pt x="6673" y="3423"/>
                    <a:pt x="6674" y="3425"/>
                  </a:cubicBezTo>
                  <a:cubicBezTo>
                    <a:pt x="6676" y="3426"/>
                    <a:pt x="6679" y="3429"/>
                    <a:pt x="6680" y="3431"/>
                  </a:cubicBezTo>
                  <a:lnTo>
                    <a:pt x="6685" y="3436"/>
                  </a:lnTo>
                  <a:cubicBezTo>
                    <a:pt x="6685" y="3438"/>
                    <a:pt x="6686" y="3438"/>
                    <a:pt x="6686" y="3439"/>
                  </a:cubicBezTo>
                  <a:cubicBezTo>
                    <a:pt x="6689" y="3442"/>
                    <a:pt x="6690" y="3444"/>
                    <a:pt x="6693" y="3447"/>
                  </a:cubicBezTo>
                  <a:cubicBezTo>
                    <a:pt x="6693" y="3448"/>
                    <a:pt x="6695" y="3450"/>
                    <a:pt x="6696" y="3451"/>
                  </a:cubicBezTo>
                  <a:cubicBezTo>
                    <a:pt x="6698" y="3453"/>
                    <a:pt x="6699" y="3454"/>
                    <a:pt x="6701" y="3456"/>
                  </a:cubicBezTo>
                  <a:cubicBezTo>
                    <a:pt x="6702" y="3457"/>
                    <a:pt x="6704" y="3460"/>
                    <a:pt x="6705" y="3461"/>
                  </a:cubicBezTo>
                  <a:cubicBezTo>
                    <a:pt x="6707" y="3463"/>
                    <a:pt x="6708" y="3464"/>
                    <a:pt x="6710" y="3466"/>
                  </a:cubicBezTo>
                  <a:cubicBezTo>
                    <a:pt x="6711" y="3467"/>
                    <a:pt x="6713" y="3470"/>
                    <a:pt x="6714" y="3472"/>
                  </a:cubicBezTo>
                  <a:lnTo>
                    <a:pt x="6717" y="3473"/>
                  </a:lnTo>
                  <a:cubicBezTo>
                    <a:pt x="6718" y="3475"/>
                    <a:pt x="6720" y="3476"/>
                    <a:pt x="6721" y="3479"/>
                  </a:cubicBezTo>
                  <a:lnTo>
                    <a:pt x="6729" y="3485"/>
                  </a:lnTo>
                  <a:cubicBezTo>
                    <a:pt x="6730" y="3488"/>
                    <a:pt x="6733" y="3489"/>
                    <a:pt x="6735" y="3492"/>
                  </a:cubicBezTo>
                  <a:lnTo>
                    <a:pt x="6738" y="3494"/>
                  </a:lnTo>
                  <a:cubicBezTo>
                    <a:pt x="6739" y="3497"/>
                    <a:pt x="6742" y="3498"/>
                    <a:pt x="6745" y="3501"/>
                  </a:cubicBezTo>
                  <a:lnTo>
                    <a:pt x="6746" y="3503"/>
                  </a:lnTo>
                  <a:cubicBezTo>
                    <a:pt x="6749" y="3506"/>
                    <a:pt x="6752" y="3507"/>
                    <a:pt x="6754" y="3510"/>
                  </a:cubicBezTo>
                  <a:lnTo>
                    <a:pt x="6761" y="3516"/>
                  </a:lnTo>
                  <a:lnTo>
                    <a:pt x="6768" y="3522"/>
                  </a:lnTo>
                  <a:cubicBezTo>
                    <a:pt x="6771" y="3523"/>
                    <a:pt x="6773" y="3525"/>
                    <a:pt x="6774" y="3526"/>
                  </a:cubicBezTo>
                  <a:cubicBezTo>
                    <a:pt x="6776" y="3528"/>
                    <a:pt x="6777" y="3529"/>
                    <a:pt x="6780" y="3531"/>
                  </a:cubicBezTo>
                  <a:cubicBezTo>
                    <a:pt x="6782" y="3532"/>
                    <a:pt x="6783" y="3532"/>
                    <a:pt x="6783" y="3534"/>
                  </a:cubicBezTo>
                  <a:cubicBezTo>
                    <a:pt x="6786" y="3537"/>
                    <a:pt x="6791" y="3538"/>
                    <a:pt x="6794" y="3541"/>
                  </a:cubicBezTo>
                  <a:cubicBezTo>
                    <a:pt x="6796" y="3544"/>
                    <a:pt x="6799" y="3545"/>
                    <a:pt x="6804" y="3548"/>
                  </a:cubicBezTo>
                  <a:cubicBezTo>
                    <a:pt x="6804" y="3548"/>
                    <a:pt x="6804" y="3548"/>
                    <a:pt x="6805" y="3550"/>
                  </a:cubicBezTo>
                  <a:cubicBezTo>
                    <a:pt x="6807" y="3551"/>
                    <a:pt x="6810" y="3553"/>
                    <a:pt x="6813" y="3554"/>
                  </a:cubicBezTo>
                  <a:cubicBezTo>
                    <a:pt x="6814" y="3556"/>
                    <a:pt x="6816" y="3557"/>
                    <a:pt x="6817" y="3559"/>
                  </a:cubicBezTo>
                  <a:cubicBezTo>
                    <a:pt x="6819" y="3559"/>
                    <a:pt x="6820" y="3560"/>
                    <a:pt x="6820" y="3560"/>
                  </a:cubicBezTo>
                  <a:cubicBezTo>
                    <a:pt x="6821" y="3562"/>
                    <a:pt x="6824" y="3563"/>
                    <a:pt x="6826" y="3565"/>
                  </a:cubicBezTo>
                  <a:cubicBezTo>
                    <a:pt x="6829" y="3566"/>
                    <a:pt x="6832" y="3568"/>
                    <a:pt x="6835" y="3569"/>
                  </a:cubicBezTo>
                  <a:cubicBezTo>
                    <a:pt x="6841" y="3573"/>
                    <a:pt x="6848" y="3578"/>
                    <a:pt x="6854" y="3582"/>
                  </a:cubicBezTo>
                  <a:lnTo>
                    <a:pt x="6855" y="3582"/>
                  </a:lnTo>
                  <a:cubicBezTo>
                    <a:pt x="6861" y="3585"/>
                    <a:pt x="6867" y="3590"/>
                    <a:pt x="6873" y="3593"/>
                  </a:cubicBezTo>
                  <a:cubicBezTo>
                    <a:pt x="6877" y="3594"/>
                    <a:pt x="6880" y="3595"/>
                    <a:pt x="6883" y="3597"/>
                  </a:cubicBezTo>
                  <a:cubicBezTo>
                    <a:pt x="6885" y="3598"/>
                    <a:pt x="6886" y="3600"/>
                    <a:pt x="6888" y="3600"/>
                  </a:cubicBezTo>
                  <a:cubicBezTo>
                    <a:pt x="6891" y="3601"/>
                    <a:pt x="6894" y="3603"/>
                    <a:pt x="6897" y="3604"/>
                  </a:cubicBezTo>
                  <a:lnTo>
                    <a:pt x="6898" y="3604"/>
                  </a:lnTo>
                  <a:cubicBezTo>
                    <a:pt x="6904" y="3607"/>
                    <a:pt x="6911" y="3610"/>
                    <a:pt x="6919" y="3613"/>
                  </a:cubicBezTo>
                  <a:cubicBezTo>
                    <a:pt x="6922" y="3615"/>
                    <a:pt x="6923" y="3616"/>
                    <a:pt x="6926" y="3618"/>
                  </a:cubicBezTo>
                  <a:cubicBezTo>
                    <a:pt x="6929" y="3618"/>
                    <a:pt x="6930" y="3619"/>
                    <a:pt x="6932" y="3619"/>
                  </a:cubicBezTo>
                  <a:cubicBezTo>
                    <a:pt x="6935" y="3621"/>
                    <a:pt x="6936" y="3621"/>
                    <a:pt x="6938" y="3622"/>
                  </a:cubicBezTo>
                  <a:cubicBezTo>
                    <a:pt x="6939" y="3622"/>
                    <a:pt x="6941" y="3623"/>
                    <a:pt x="6942" y="3623"/>
                  </a:cubicBezTo>
                  <a:cubicBezTo>
                    <a:pt x="6945" y="3625"/>
                    <a:pt x="6948" y="3626"/>
                    <a:pt x="6951" y="3626"/>
                  </a:cubicBezTo>
                  <a:cubicBezTo>
                    <a:pt x="6958" y="3629"/>
                    <a:pt x="6966" y="3632"/>
                    <a:pt x="6973" y="3634"/>
                  </a:cubicBezTo>
                  <a:cubicBezTo>
                    <a:pt x="6973" y="3634"/>
                    <a:pt x="6973" y="3635"/>
                    <a:pt x="6973" y="3635"/>
                  </a:cubicBezTo>
                  <a:cubicBezTo>
                    <a:pt x="6978" y="3635"/>
                    <a:pt x="6981" y="3637"/>
                    <a:pt x="6983" y="3638"/>
                  </a:cubicBezTo>
                  <a:cubicBezTo>
                    <a:pt x="6985" y="3638"/>
                    <a:pt x="6986" y="3638"/>
                    <a:pt x="6988" y="3640"/>
                  </a:cubicBezTo>
                  <a:cubicBezTo>
                    <a:pt x="6991" y="3640"/>
                    <a:pt x="6994" y="3641"/>
                    <a:pt x="6995" y="3641"/>
                  </a:cubicBezTo>
                  <a:cubicBezTo>
                    <a:pt x="6998" y="3643"/>
                    <a:pt x="7001" y="3643"/>
                    <a:pt x="7004" y="3644"/>
                  </a:cubicBezTo>
                  <a:lnTo>
                    <a:pt x="7007" y="3644"/>
                  </a:lnTo>
                  <a:cubicBezTo>
                    <a:pt x="7010" y="3646"/>
                    <a:pt x="7013" y="3646"/>
                    <a:pt x="7016" y="3647"/>
                  </a:cubicBezTo>
                  <a:cubicBezTo>
                    <a:pt x="7017" y="3647"/>
                    <a:pt x="7019" y="3647"/>
                    <a:pt x="7020" y="3648"/>
                  </a:cubicBezTo>
                  <a:cubicBezTo>
                    <a:pt x="7023" y="3648"/>
                    <a:pt x="7028" y="3650"/>
                    <a:pt x="7031" y="3650"/>
                  </a:cubicBezTo>
                  <a:cubicBezTo>
                    <a:pt x="7032" y="3650"/>
                    <a:pt x="7032" y="3651"/>
                    <a:pt x="7032" y="3651"/>
                  </a:cubicBezTo>
                  <a:cubicBezTo>
                    <a:pt x="7039" y="3653"/>
                    <a:pt x="7048" y="3654"/>
                    <a:pt x="7056" y="3656"/>
                  </a:cubicBezTo>
                  <a:lnTo>
                    <a:pt x="7060" y="3656"/>
                  </a:lnTo>
                  <a:cubicBezTo>
                    <a:pt x="7064" y="3657"/>
                    <a:pt x="7067" y="3657"/>
                    <a:pt x="7070" y="3657"/>
                  </a:cubicBezTo>
                  <a:cubicBezTo>
                    <a:pt x="7072" y="3657"/>
                    <a:pt x="7072" y="3659"/>
                    <a:pt x="7073" y="3659"/>
                  </a:cubicBezTo>
                  <a:cubicBezTo>
                    <a:pt x="7076" y="3659"/>
                    <a:pt x="7081" y="3659"/>
                    <a:pt x="7085" y="3660"/>
                  </a:cubicBezTo>
                  <a:lnTo>
                    <a:pt x="7087" y="3660"/>
                  </a:lnTo>
                  <a:cubicBezTo>
                    <a:pt x="7090" y="3660"/>
                    <a:pt x="7092" y="3660"/>
                    <a:pt x="7095" y="3662"/>
                  </a:cubicBezTo>
                  <a:lnTo>
                    <a:pt x="7103" y="3662"/>
                  </a:lnTo>
                  <a:cubicBezTo>
                    <a:pt x="7104" y="3662"/>
                    <a:pt x="7104" y="3663"/>
                    <a:pt x="7106" y="3663"/>
                  </a:cubicBezTo>
                  <a:lnTo>
                    <a:pt x="7113" y="3663"/>
                  </a:lnTo>
                  <a:lnTo>
                    <a:pt x="7125" y="3665"/>
                  </a:lnTo>
                  <a:lnTo>
                    <a:pt x="7135" y="3665"/>
                  </a:lnTo>
                  <a:cubicBezTo>
                    <a:pt x="7143" y="3666"/>
                    <a:pt x="7150" y="3666"/>
                    <a:pt x="7159" y="3666"/>
                  </a:cubicBezTo>
                  <a:lnTo>
                    <a:pt x="7166" y="3666"/>
                  </a:lnTo>
                  <a:cubicBezTo>
                    <a:pt x="7179" y="3666"/>
                    <a:pt x="7191" y="3666"/>
                    <a:pt x="7204" y="3665"/>
                  </a:cubicBezTo>
                  <a:cubicBezTo>
                    <a:pt x="7210" y="3665"/>
                    <a:pt x="7215" y="3665"/>
                    <a:pt x="7221" y="3663"/>
                  </a:cubicBezTo>
                  <a:lnTo>
                    <a:pt x="7231" y="3663"/>
                  </a:lnTo>
                  <a:cubicBezTo>
                    <a:pt x="7234" y="3662"/>
                    <a:pt x="7235" y="3662"/>
                    <a:pt x="7238" y="3662"/>
                  </a:cubicBezTo>
                  <a:cubicBezTo>
                    <a:pt x="7241" y="3662"/>
                    <a:pt x="7244" y="3662"/>
                    <a:pt x="7247" y="3660"/>
                  </a:cubicBezTo>
                  <a:cubicBezTo>
                    <a:pt x="7257" y="3659"/>
                    <a:pt x="7268" y="3657"/>
                    <a:pt x="7278" y="3656"/>
                  </a:cubicBezTo>
                  <a:cubicBezTo>
                    <a:pt x="7281" y="3656"/>
                    <a:pt x="7285" y="3654"/>
                    <a:pt x="7288" y="3654"/>
                  </a:cubicBezTo>
                  <a:cubicBezTo>
                    <a:pt x="7297" y="3653"/>
                    <a:pt x="7307" y="3650"/>
                    <a:pt x="7316" y="3648"/>
                  </a:cubicBezTo>
                  <a:cubicBezTo>
                    <a:pt x="7319" y="3647"/>
                    <a:pt x="7324" y="3646"/>
                    <a:pt x="7327" y="3646"/>
                  </a:cubicBezTo>
                  <a:cubicBezTo>
                    <a:pt x="7330" y="3644"/>
                    <a:pt x="7334" y="3643"/>
                    <a:pt x="7338" y="3643"/>
                  </a:cubicBezTo>
                  <a:cubicBezTo>
                    <a:pt x="7341" y="3641"/>
                    <a:pt x="7346" y="3640"/>
                    <a:pt x="7350" y="3638"/>
                  </a:cubicBezTo>
                  <a:cubicBezTo>
                    <a:pt x="7353" y="3638"/>
                    <a:pt x="7356" y="3637"/>
                    <a:pt x="7360" y="3635"/>
                  </a:cubicBezTo>
                  <a:lnTo>
                    <a:pt x="7383" y="3628"/>
                  </a:lnTo>
                  <a:cubicBezTo>
                    <a:pt x="7387" y="3626"/>
                    <a:pt x="7393" y="3625"/>
                    <a:pt x="7397" y="3623"/>
                  </a:cubicBezTo>
                  <a:cubicBezTo>
                    <a:pt x="7399" y="3622"/>
                    <a:pt x="7400" y="3622"/>
                    <a:pt x="7402" y="3621"/>
                  </a:cubicBezTo>
                  <a:cubicBezTo>
                    <a:pt x="7409" y="3618"/>
                    <a:pt x="7416" y="3615"/>
                    <a:pt x="7422" y="3612"/>
                  </a:cubicBezTo>
                  <a:cubicBezTo>
                    <a:pt x="7428" y="3609"/>
                    <a:pt x="7434" y="3607"/>
                    <a:pt x="7440" y="3604"/>
                  </a:cubicBezTo>
                  <a:cubicBezTo>
                    <a:pt x="7441" y="3603"/>
                    <a:pt x="7444" y="3601"/>
                    <a:pt x="7446" y="3601"/>
                  </a:cubicBezTo>
                  <a:cubicBezTo>
                    <a:pt x="7453" y="3597"/>
                    <a:pt x="7461" y="3594"/>
                    <a:pt x="7466" y="3590"/>
                  </a:cubicBezTo>
                  <a:cubicBezTo>
                    <a:pt x="7478" y="3584"/>
                    <a:pt x="7489" y="3578"/>
                    <a:pt x="7499" y="3570"/>
                  </a:cubicBezTo>
                  <a:cubicBezTo>
                    <a:pt x="7502" y="3569"/>
                    <a:pt x="7505" y="3568"/>
                    <a:pt x="7508" y="3566"/>
                  </a:cubicBezTo>
                  <a:lnTo>
                    <a:pt x="7517" y="3560"/>
                  </a:lnTo>
                  <a:cubicBezTo>
                    <a:pt x="7518" y="3559"/>
                    <a:pt x="7520" y="3557"/>
                    <a:pt x="7522" y="3557"/>
                  </a:cubicBezTo>
                  <a:cubicBezTo>
                    <a:pt x="7524" y="3556"/>
                    <a:pt x="7527" y="3553"/>
                    <a:pt x="7530" y="3551"/>
                  </a:cubicBezTo>
                  <a:lnTo>
                    <a:pt x="7542" y="3542"/>
                  </a:lnTo>
                  <a:cubicBezTo>
                    <a:pt x="7546" y="3540"/>
                    <a:pt x="7550" y="3537"/>
                    <a:pt x="7555" y="3534"/>
                  </a:cubicBezTo>
                  <a:cubicBezTo>
                    <a:pt x="7556" y="3532"/>
                    <a:pt x="7558" y="3531"/>
                    <a:pt x="7561" y="3529"/>
                  </a:cubicBezTo>
                  <a:cubicBezTo>
                    <a:pt x="7562" y="3528"/>
                    <a:pt x="7564" y="3526"/>
                    <a:pt x="7565" y="3525"/>
                  </a:cubicBezTo>
                  <a:lnTo>
                    <a:pt x="7573" y="3517"/>
                  </a:lnTo>
                  <a:cubicBezTo>
                    <a:pt x="7577" y="3514"/>
                    <a:pt x="7580" y="3512"/>
                    <a:pt x="7583" y="3509"/>
                  </a:cubicBezTo>
                  <a:cubicBezTo>
                    <a:pt x="7586" y="3507"/>
                    <a:pt x="7589" y="3504"/>
                    <a:pt x="7590" y="3503"/>
                  </a:cubicBezTo>
                  <a:cubicBezTo>
                    <a:pt x="7593" y="3501"/>
                    <a:pt x="7595" y="3498"/>
                    <a:pt x="7598" y="3497"/>
                  </a:cubicBezTo>
                  <a:cubicBezTo>
                    <a:pt x="7605" y="3489"/>
                    <a:pt x="7612" y="3482"/>
                    <a:pt x="7620" y="3475"/>
                  </a:cubicBezTo>
                  <a:cubicBezTo>
                    <a:pt x="7621" y="3472"/>
                    <a:pt x="7624" y="3470"/>
                    <a:pt x="7626" y="3469"/>
                  </a:cubicBezTo>
                  <a:cubicBezTo>
                    <a:pt x="7627" y="3467"/>
                    <a:pt x="7628" y="3466"/>
                    <a:pt x="7630" y="3463"/>
                  </a:cubicBezTo>
                  <a:cubicBezTo>
                    <a:pt x="7631" y="3461"/>
                    <a:pt x="7633" y="3460"/>
                    <a:pt x="7634" y="3459"/>
                  </a:cubicBezTo>
                  <a:cubicBezTo>
                    <a:pt x="7636" y="3457"/>
                    <a:pt x="7637" y="3456"/>
                    <a:pt x="7637" y="3454"/>
                  </a:cubicBezTo>
                  <a:cubicBezTo>
                    <a:pt x="7642" y="3448"/>
                    <a:pt x="7646" y="3444"/>
                    <a:pt x="7651" y="3438"/>
                  </a:cubicBezTo>
                  <a:cubicBezTo>
                    <a:pt x="7652" y="3436"/>
                    <a:pt x="7654" y="3435"/>
                    <a:pt x="7655" y="3433"/>
                  </a:cubicBezTo>
                  <a:cubicBezTo>
                    <a:pt x="7656" y="3431"/>
                    <a:pt x="7658" y="3429"/>
                    <a:pt x="7661" y="3428"/>
                  </a:cubicBezTo>
                  <a:cubicBezTo>
                    <a:pt x="7662" y="3425"/>
                    <a:pt x="7664" y="3423"/>
                    <a:pt x="7665" y="3420"/>
                  </a:cubicBezTo>
                  <a:cubicBezTo>
                    <a:pt x="7665" y="3420"/>
                    <a:pt x="7667" y="3419"/>
                    <a:pt x="7667" y="3419"/>
                  </a:cubicBezTo>
                  <a:cubicBezTo>
                    <a:pt x="7668" y="3416"/>
                    <a:pt x="7671" y="3413"/>
                    <a:pt x="7673" y="3411"/>
                  </a:cubicBezTo>
                  <a:cubicBezTo>
                    <a:pt x="7674" y="3408"/>
                    <a:pt x="7676" y="3407"/>
                    <a:pt x="7677" y="3406"/>
                  </a:cubicBezTo>
                  <a:cubicBezTo>
                    <a:pt x="7679" y="3404"/>
                    <a:pt x="7679" y="3403"/>
                    <a:pt x="7680" y="3401"/>
                  </a:cubicBezTo>
                  <a:lnTo>
                    <a:pt x="7684" y="3395"/>
                  </a:lnTo>
                  <a:cubicBezTo>
                    <a:pt x="7686" y="3392"/>
                    <a:pt x="7687" y="3389"/>
                    <a:pt x="7690" y="3386"/>
                  </a:cubicBezTo>
                  <a:cubicBezTo>
                    <a:pt x="7693" y="3382"/>
                    <a:pt x="7696" y="3378"/>
                    <a:pt x="7699" y="3372"/>
                  </a:cubicBezTo>
                  <a:cubicBezTo>
                    <a:pt x="7699" y="3370"/>
                    <a:pt x="7701" y="3369"/>
                    <a:pt x="7702" y="3366"/>
                  </a:cubicBezTo>
                  <a:cubicBezTo>
                    <a:pt x="7704" y="3364"/>
                    <a:pt x="7705" y="3363"/>
                    <a:pt x="7707" y="3360"/>
                  </a:cubicBezTo>
                  <a:cubicBezTo>
                    <a:pt x="7708" y="3357"/>
                    <a:pt x="7709" y="3354"/>
                    <a:pt x="7711" y="3352"/>
                  </a:cubicBezTo>
                  <a:cubicBezTo>
                    <a:pt x="7711" y="3351"/>
                    <a:pt x="7711" y="3351"/>
                    <a:pt x="7711" y="3351"/>
                  </a:cubicBezTo>
                  <a:cubicBezTo>
                    <a:pt x="7714" y="3348"/>
                    <a:pt x="7715" y="3345"/>
                    <a:pt x="7717" y="3342"/>
                  </a:cubicBezTo>
                  <a:cubicBezTo>
                    <a:pt x="7720" y="3336"/>
                    <a:pt x="7723" y="3330"/>
                    <a:pt x="7726" y="3325"/>
                  </a:cubicBezTo>
                  <a:cubicBezTo>
                    <a:pt x="7727" y="3323"/>
                    <a:pt x="7727" y="3320"/>
                    <a:pt x="7729" y="3319"/>
                  </a:cubicBezTo>
                  <a:cubicBezTo>
                    <a:pt x="7733" y="3310"/>
                    <a:pt x="7737" y="3301"/>
                    <a:pt x="7742" y="3291"/>
                  </a:cubicBezTo>
                  <a:cubicBezTo>
                    <a:pt x="7743" y="3286"/>
                    <a:pt x="7746" y="3280"/>
                    <a:pt x="7748" y="3274"/>
                  </a:cubicBezTo>
                  <a:cubicBezTo>
                    <a:pt x="7754" y="3263"/>
                    <a:pt x="7758" y="3251"/>
                    <a:pt x="7761" y="3238"/>
                  </a:cubicBezTo>
                  <a:cubicBezTo>
                    <a:pt x="7762" y="3236"/>
                    <a:pt x="7764" y="3233"/>
                    <a:pt x="7764" y="3230"/>
                  </a:cubicBezTo>
                  <a:cubicBezTo>
                    <a:pt x="7765" y="3227"/>
                    <a:pt x="7765" y="3226"/>
                    <a:pt x="7767" y="3223"/>
                  </a:cubicBezTo>
                  <a:cubicBezTo>
                    <a:pt x="7767" y="3221"/>
                    <a:pt x="7768" y="3218"/>
                    <a:pt x="7768" y="3217"/>
                  </a:cubicBezTo>
                  <a:cubicBezTo>
                    <a:pt x="7771" y="3208"/>
                    <a:pt x="7773" y="3199"/>
                    <a:pt x="7776" y="3191"/>
                  </a:cubicBezTo>
                  <a:cubicBezTo>
                    <a:pt x="7776" y="3188"/>
                    <a:pt x="7777" y="3185"/>
                    <a:pt x="7777" y="3180"/>
                  </a:cubicBezTo>
                  <a:cubicBezTo>
                    <a:pt x="7779" y="3179"/>
                    <a:pt x="7779" y="3177"/>
                    <a:pt x="7779" y="3174"/>
                  </a:cubicBezTo>
                  <a:cubicBezTo>
                    <a:pt x="7780" y="3173"/>
                    <a:pt x="7780" y="3170"/>
                    <a:pt x="7780" y="3167"/>
                  </a:cubicBezTo>
                  <a:cubicBezTo>
                    <a:pt x="7780" y="3167"/>
                    <a:pt x="7782" y="3165"/>
                    <a:pt x="7782" y="3165"/>
                  </a:cubicBezTo>
                  <a:lnTo>
                    <a:pt x="7783" y="3154"/>
                  </a:lnTo>
                  <a:cubicBezTo>
                    <a:pt x="7783" y="3152"/>
                    <a:pt x="7785" y="3151"/>
                    <a:pt x="7785" y="3148"/>
                  </a:cubicBezTo>
                  <a:cubicBezTo>
                    <a:pt x="7785" y="3148"/>
                    <a:pt x="7785" y="3146"/>
                    <a:pt x="7785" y="3146"/>
                  </a:cubicBezTo>
                  <a:cubicBezTo>
                    <a:pt x="7786" y="3142"/>
                    <a:pt x="7786" y="3139"/>
                    <a:pt x="7786" y="3135"/>
                  </a:cubicBezTo>
                  <a:cubicBezTo>
                    <a:pt x="7788" y="3132"/>
                    <a:pt x="7788" y="3130"/>
                    <a:pt x="7788" y="3127"/>
                  </a:cubicBezTo>
                  <a:lnTo>
                    <a:pt x="7788" y="3126"/>
                  </a:lnTo>
                  <a:cubicBezTo>
                    <a:pt x="7788" y="3123"/>
                    <a:pt x="7789" y="3120"/>
                    <a:pt x="7789" y="3118"/>
                  </a:cubicBezTo>
                  <a:cubicBezTo>
                    <a:pt x="7790" y="3110"/>
                    <a:pt x="7790" y="3102"/>
                    <a:pt x="7792" y="3093"/>
                  </a:cubicBezTo>
                  <a:lnTo>
                    <a:pt x="7792" y="3092"/>
                  </a:lnTo>
                  <a:cubicBezTo>
                    <a:pt x="7792" y="3080"/>
                    <a:pt x="7793" y="3068"/>
                    <a:pt x="7793" y="3056"/>
                  </a:cubicBezTo>
                  <a:lnTo>
                    <a:pt x="7793" y="3046"/>
                  </a:lnTo>
                  <a:lnTo>
                    <a:pt x="7793" y="3040"/>
                  </a:lnTo>
                  <a:lnTo>
                    <a:pt x="7793" y="3033"/>
                  </a:lnTo>
                  <a:lnTo>
                    <a:pt x="7793" y="3024"/>
                  </a:lnTo>
                  <a:cubicBezTo>
                    <a:pt x="7793" y="3011"/>
                    <a:pt x="7792" y="2998"/>
                    <a:pt x="7790" y="2986"/>
                  </a:cubicBezTo>
                  <a:cubicBezTo>
                    <a:pt x="7790" y="2983"/>
                    <a:pt x="7790" y="2981"/>
                    <a:pt x="7790" y="2980"/>
                  </a:cubicBezTo>
                  <a:cubicBezTo>
                    <a:pt x="7790" y="2977"/>
                    <a:pt x="7790" y="2974"/>
                    <a:pt x="7790" y="2973"/>
                  </a:cubicBezTo>
                  <a:cubicBezTo>
                    <a:pt x="7789" y="2970"/>
                    <a:pt x="7789" y="2968"/>
                    <a:pt x="7789" y="2967"/>
                  </a:cubicBezTo>
                  <a:cubicBezTo>
                    <a:pt x="7789" y="2965"/>
                    <a:pt x="7789" y="2964"/>
                    <a:pt x="7789" y="2962"/>
                  </a:cubicBezTo>
                  <a:cubicBezTo>
                    <a:pt x="7789" y="2959"/>
                    <a:pt x="7788" y="2956"/>
                    <a:pt x="7788" y="2953"/>
                  </a:cubicBezTo>
                  <a:cubicBezTo>
                    <a:pt x="7788" y="2950"/>
                    <a:pt x="7786" y="2948"/>
                    <a:pt x="7786" y="2946"/>
                  </a:cubicBezTo>
                  <a:cubicBezTo>
                    <a:pt x="7786" y="2945"/>
                    <a:pt x="7786" y="2945"/>
                    <a:pt x="7786" y="2943"/>
                  </a:cubicBezTo>
                  <a:cubicBezTo>
                    <a:pt x="7785" y="2940"/>
                    <a:pt x="7785" y="2936"/>
                    <a:pt x="7785" y="2933"/>
                  </a:cubicBezTo>
                  <a:cubicBezTo>
                    <a:pt x="7783" y="2930"/>
                    <a:pt x="7783" y="2928"/>
                    <a:pt x="7783" y="2925"/>
                  </a:cubicBezTo>
                  <a:lnTo>
                    <a:pt x="7780" y="2912"/>
                  </a:lnTo>
                  <a:cubicBezTo>
                    <a:pt x="7780" y="2911"/>
                    <a:pt x="7779" y="2908"/>
                    <a:pt x="7779" y="2906"/>
                  </a:cubicBezTo>
                  <a:cubicBezTo>
                    <a:pt x="7779" y="2903"/>
                    <a:pt x="7779" y="2902"/>
                    <a:pt x="7777" y="2899"/>
                  </a:cubicBezTo>
                  <a:cubicBezTo>
                    <a:pt x="7777" y="2899"/>
                    <a:pt x="7777" y="2897"/>
                    <a:pt x="7777" y="2896"/>
                  </a:cubicBezTo>
                  <a:cubicBezTo>
                    <a:pt x="7776" y="2893"/>
                    <a:pt x="7776" y="2890"/>
                    <a:pt x="7774" y="2886"/>
                  </a:cubicBezTo>
                  <a:cubicBezTo>
                    <a:pt x="7774" y="2886"/>
                    <a:pt x="7774" y="2886"/>
                    <a:pt x="7774" y="2884"/>
                  </a:cubicBezTo>
                  <a:cubicBezTo>
                    <a:pt x="7773" y="2881"/>
                    <a:pt x="7771" y="2877"/>
                    <a:pt x="7771" y="2872"/>
                  </a:cubicBezTo>
                  <a:cubicBezTo>
                    <a:pt x="7770" y="2871"/>
                    <a:pt x="7770" y="2868"/>
                    <a:pt x="7768" y="2867"/>
                  </a:cubicBezTo>
                  <a:cubicBezTo>
                    <a:pt x="7768" y="2864"/>
                    <a:pt x="7768" y="2862"/>
                    <a:pt x="7767" y="2859"/>
                  </a:cubicBezTo>
                  <a:cubicBezTo>
                    <a:pt x="7767" y="2858"/>
                    <a:pt x="7765" y="2855"/>
                    <a:pt x="7765" y="2853"/>
                  </a:cubicBezTo>
                  <a:cubicBezTo>
                    <a:pt x="7764" y="2852"/>
                    <a:pt x="7764" y="2850"/>
                    <a:pt x="7764" y="2850"/>
                  </a:cubicBezTo>
                  <a:cubicBezTo>
                    <a:pt x="7762" y="2847"/>
                    <a:pt x="7762" y="2843"/>
                    <a:pt x="7761" y="2840"/>
                  </a:cubicBezTo>
                  <a:cubicBezTo>
                    <a:pt x="7760" y="2839"/>
                    <a:pt x="7760" y="2836"/>
                    <a:pt x="7758" y="2834"/>
                  </a:cubicBezTo>
                  <a:cubicBezTo>
                    <a:pt x="7758" y="2831"/>
                    <a:pt x="7757" y="2830"/>
                    <a:pt x="7757" y="2827"/>
                  </a:cubicBezTo>
                  <a:cubicBezTo>
                    <a:pt x="7755" y="2827"/>
                    <a:pt x="7755" y="2825"/>
                    <a:pt x="7755" y="2825"/>
                  </a:cubicBezTo>
                  <a:cubicBezTo>
                    <a:pt x="7754" y="2821"/>
                    <a:pt x="7752" y="2818"/>
                    <a:pt x="7751" y="2815"/>
                  </a:cubicBezTo>
                  <a:cubicBezTo>
                    <a:pt x="7751" y="2814"/>
                    <a:pt x="7751" y="2814"/>
                    <a:pt x="7751" y="2812"/>
                  </a:cubicBezTo>
                  <a:cubicBezTo>
                    <a:pt x="7656" y="2572"/>
                    <a:pt x="7425" y="2414"/>
                    <a:pt x="7168" y="2414"/>
                  </a:cubicBezTo>
                  <a:lnTo>
                    <a:pt x="7160" y="2414"/>
                  </a:lnTo>
                  <a:lnTo>
                    <a:pt x="7162" y="2411"/>
                  </a:lnTo>
                  <a:close/>
                  <a:moveTo>
                    <a:pt x="2255" y="4824"/>
                  </a:moveTo>
                  <a:lnTo>
                    <a:pt x="2255" y="4824"/>
                  </a:lnTo>
                  <a:lnTo>
                    <a:pt x="2255" y="4824"/>
                  </a:lnTo>
                  <a:cubicBezTo>
                    <a:pt x="2255" y="4824"/>
                    <a:pt x="2256" y="4824"/>
                    <a:pt x="2256" y="4824"/>
                  </a:cubicBezTo>
                  <a:close/>
                  <a:moveTo>
                    <a:pt x="2529" y="5329"/>
                  </a:moveTo>
                  <a:cubicBezTo>
                    <a:pt x="2597" y="5329"/>
                    <a:pt x="2651" y="5383"/>
                    <a:pt x="2651" y="5451"/>
                  </a:cubicBezTo>
                  <a:cubicBezTo>
                    <a:pt x="2651" y="5517"/>
                    <a:pt x="2597" y="5572"/>
                    <a:pt x="2529" y="5572"/>
                  </a:cubicBezTo>
                  <a:lnTo>
                    <a:pt x="1996" y="5572"/>
                  </a:lnTo>
                  <a:cubicBezTo>
                    <a:pt x="1928" y="5572"/>
                    <a:pt x="1873" y="5519"/>
                    <a:pt x="1873" y="5451"/>
                  </a:cubicBezTo>
                  <a:cubicBezTo>
                    <a:pt x="1873" y="5383"/>
                    <a:pt x="1928" y="5329"/>
                    <a:pt x="1996" y="5329"/>
                  </a:cubicBezTo>
                  <a:close/>
                  <a:moveTo>
                    <a:pt x="5799" y="5329"/>
                  </a:moveTo>
                  <a:cubicBezTo>
                    <a:pt x="5867" y="5329"/>
                    <a:pt x="5922" y="5383"/>
                    <a:pt x="5922" y="5451"/>
                  </a:cubicBezTo>
                  <a:cubicBezTo>
                    <a:pt x="5922" y="5517"/>
                    <a:pt x="5867" y="5572"/>
                    <a:pt x="5799" y="5572"/>
                  </a:cubicBezTo>
                  <a:lnTo>
                    <a:pt x="5266" y="5572"/>
                  </a:lnTo>
                  <a:cubicBezTo>
                    <a:pt x="5199" y="5572"/>
                    <a:pt x="5144" y="5519"/>
                    <a:pt x="5144" y="5451"/>
                  </a:cubicBezTo>
                  <a:cubicBezTo>
                    <a:pt x="5144" y="5383"/>
                    <a:pt x="5199" y="5329"/>
                    <a:pt x="5266" y="5329"/>
                  </a:cubicBezTo>
                  <a:close/>
                  <a:moveTo>
                    <a:pt x="2255" y="4824"/>
                  </a:moveTo>
                  <a:cubicBezTo>
                    <a:pt x="1999" y="4826"/>
                    <a:pt x="1772" y="4983"/>
                    <a:pt x="1679" y="5221"/>
                  </a:cubicBezTo>
                  <a:cubicBezTo>
                    <a:pt x="1679" y="5221"/>
                    <a:pt x="1679" y="5223"/>
                    <a:pt x="1679" y="5223"/>
                  </a:cubicBezTo>
                  <a:lnTo>
                    <a:pt x="1676" y="5229"/>
                  </a:lnTo>
                  <a:cubicBezTo>
                    <a:pt x="1673" y="5235"/>
                    <a:pt x="1672" y="5242"/>
                    <a:pt x="1669" y="5248"/>
                  </a:cubicBezTo>
                  <a:cubicBezTo>
                    <a:pt x="1669" y="5249"/>
                    <a:pt x="1667" y="5252"/>
                    <a:pt x="1667" y="5254"/>
                  </a:cubicBezTo>
                  <a:cubicBezTo>
                    <a:pt x="1666" y="5257"/>
                    <a:pt x="1666" y="5258"/>
                    <a:pt x="1664" y="5261"/>
                  </a:cubicBezTo>
                  <a:cubicBezTo>
                    <a:pt x="1664" y="5262"/>
                    <a:pt x="1664" y="5262"/>
                    <a:pt x="1664" y="5262"/>
                  </a:cubicBezTo>
                  <a:cubicBezTo>
                    <a:pt x="1663" y="5267"/>
                    <a:pt x="1661" y="5270"/>
                    <a:pt x="1660" y="5273"/>
                  </a:cubicBezTo>
                  <a:cubicBezTo>
                    <a:pt x="1660" y="5277"/>
                    <a:pt x="1658" y="5282"/>
                    <a:pt x="1657" y="5285"/>
                  </a:cubicBezTo>
                  <a:cubicBezTo>
                    <a:pt x="1657" y="5286"/>
                    <a:pt x="1657" y="5286"/>
                    <a:pt x="1657" y="5288"/>
                  </a:cubicBezTo>
                  <a:cubicBezTo>
                    <a:pt x="1656" y="5290"/>
                    <a:pt x="1656" y="5292"/>
                    <a:pt x="1654" y="5295"/>
                  </a:cubicBezTo>
                  <a:cubicBezTo>
                    <a:pt x="1654" y="5298"/>
                    <a:pt x="1654" y="5299"/>
                    <a:pt x="1653" y="5301"/>
                  </a:cubicBezTo>
                  <a:cubicBezTo>
                    <a:pt x="1653" y="5302"/>
                    <a:pt x="1653" y="5304"/>
                    <a:pt x="1653" y="5304"/>
                  </a:cubicBezTo>
                  <a:cubicBezTo>
                    <a:pt x="1651" y="5311"/>
                    <a:pt x="1650" y="5320"/>
                    <a:pt x="1647" y="5327"/>
                  </a:cubicBezTo>
                  <a:cubicBezTo>
                    <a:pt x="1647" y="5330"/>
                    <a:pt x="1647" y="5332"/>
                    <a:pt x="1645" y="5335"/>
                  </a:cubicBezTo>
                  <a:cubicBezTo>
                    <a:pt x="1645" y="5336"/>
                    <a:pt x="1645" y="5338"/>
                    <a:pt x="1645" y="5339"/>
                  </a:cubicBezTo>
                  <a:cubicBezTo>
                    <a:pt x="1645" y="5341"/>
                    <a:pt x="1644" y="5342"/>
                    <a:pt x="1644" y="5342"/>
                  </a:cubicBezTo>
                  <a:cubicBezTo>
                    <a:pt x="1642" y="5351"/>
                    <a:pt x="1641" y="5360"/>
                    <a:pt x="1641" y="5367"/>
                  </a:cubicBezTo>
                  <a:lnTo>
                    <a:pt x="1641" y="5369"/>
                  </a:lnTo>
                  <a:cubicBezTo>
                    <a:pt x="1639" y="5373"/>
                    <a:pt x="1639" y="5376"/>
                    <a:pt x="1639" y="5380"/>
                  </a:cubicBezTo>
                  <a:cubicBezTo>
                    <a:pt x="1636" y="5401"/>
                    <a:pt x="1635" y="5422"/>
                    <a:pt x="1635" y="5444"/>
                  </a:cubicBezTo>
                  <a:lnTo>
                    <a:pt x="1635" y="5448"/>
                  </a:lnTo>
                  <a:lnTo>
                    <a:pt x="1635" y="5451"/>
                  </a:lnTo>
                  <a:lnTo>
                    <a:pt x="1635" y="5457"/>
                  </a:lnTo>
                  <a:lnTo>
                    <a:pt x="1635" y="5467"/>
                  </a:lnTo>
                  <a:lnTo>
                    <a:pt x="1635" y="5473"/>
                  </a:lnTo>
                  <a:cubicBezTo>
                    <a:pt x="1635" y="5476"/>
                    <a:pt x="1635" y="5477"/>
                    <a:pt x="1635" y="5480"/>
                  </a:cubicBezTo>
                  <a:cubicBezTo>
                    <a:pt x="1636" y="5488"/>
                    <a:pt x="1636" y="5495"/>
                    <a:pt x="1636" y="5503"/>
                  </a:cubicBezTo>
                  <a:cubicBezTo>
                    <a:pt x="1636" y="5504"/>
                    <a:pt x="1638" y="5505"/>
                    <a:pt x="1638" y="5507"/>
                  </a:cubicBezTo>
                  <a:cubicBezTo>
                    <a:pt x="1638" y="5510"/>
                    <a:pt x="1638" y="5511"/>
                    <a:pt x="1638" y="5514"/>
                  </a:cubicBezTo>
                  <a:cubicBezTo>
                    <a:pt x="1638" y="5517"/>
                    <a:pt x="1638" y="5519"/>
                    <a:pt x="1639" y="5522"/>
                  </a:cubicBezTo>
                  <a:cubicBezTo>
                    <a:pt x="1639" y="5523"/>
                    <a:pt x="1639" y="5525"/>
                    <a:pt x="1639" y="5528"/>
                  </a:cubicBezTo>
                  <a:cubicBezTo>
                    <a:pt x="1639" y="5531"/>
                    <a:pt x="1641" y="5533"/>
                    <a:pt x="1641" y="5536"/>
                  </a:cubicBezTo>
                  <a:cubicBezTo>
                    <a:pt x="1641" y="5538"/>
                    <a:pt x="1641" y="5539"/>
                    <a:pt x="1641" y="5541"/>
                  </a:cubicBezTo>
                  <a:cubicBezTo>
                    <a:pt x="1642" y="5542"/>
                    <a:pt x="1642" y="5545"/>
                    <a:pt x="1642" y="5547"/>
                  </a:cubicBezTo>
                  <a:cubicBezTo>
                    <a:pt x="1642" y="5550"/>
                    <a:pt x="1644" y="5553"/>
                    <a:pt x="1644" y="5556"/>
                  </a:cubicBezTo>
                  <a:cubicBezTo>
                    <a:pt x="1644" y="5558"/>
                    <a:pt x="1644" y="5561"/>
                    <a:pt x="1645" y="5563"/>
                  </a:cubicBezTo>
                  <a:cubicBezTo>
                    <a:pt x="1645" y="5564"/>
                    <a:pt x="1645" y="5564"/>
                    <a:pt x="1645" y="5566"/>
                  </a:cubicBezTo>
                  <a:cubicBezTo>
                    <a:pt x="1647" y="5569"/>
                    <a:pt x="1647" y="5572"/>
                    <a:pt x="1648" y="5576"/>
                  </a:cubicBezTo>
                  <a:cubicBezTo>
                    <a:pt x="1648" y="5576"/>
                    <a:pt x="1648" y="5578"/>
                    <a:pt x="1648" y="5578"/>
                  </a:cubicBezTo>
                  <a:cubicBezTo>
                    <a:pt x="1648" y="5581"/>
                    <a:pt x="1650" y="5584"/>
                    <a:pt x="1650" y="5585"/>
                  </a:cubicBezTo>
                  <a:cubicBezTo>
                    <a:pt x="1650" y="5588"/>
                    <a:pt x="1651" y="5591"/>
                    <a:pt x="1651" y="5594"/>
                  </a:cubicBezTo>
                  <a:lnTo>
                    <a:pt x="1654" y="5603"/>
                  </a:lnTo>
                  <a:cubicBezTo>
                    <a:pt x="1654" y="5604"/>
                    <a:pt x="1654" y="5606"/>
                    <a:pt x="1654" y="5606"/>
                  </a:cubicBezTo>
                  <a:cubicBezTo>
                    <a:pt x="1656" y="5610"/>
                    <a:pt x="1657" y="5613"/>
                    <a:pt x="1657" y="5616"/>
                  </a:cubicBezTo>
                  <a:cubicBezTo>
                    <a:pt x="1657" y="5617"/>
                    <a:pt x="1658" y="5619"/>
                    <a:pt x="1658" y="5620"/>
                  </a:cubicBezTo>
                  <a:cubicBezTo>
                    <a:pt x="1658" y="5623"/>
                    <a:pt x="1660" y="5625"/>
                    <a:pt x="1660" y="5628"/>
                  </a:cubicBezTo>
                  <a:cubicBezTo>
                    <a:pt x="1661" y="5629"/>
                    <a:pt x="1661" y="5632"/>
                    <a:pt x="1663" y="5634"/>
                  </a:cubicBezTo>
                  <a:cubicBezTo>
                    <a:pt x="1663" y="5637"/>
                    <a:pt x="1664" y="5638"/>
                    <a:pt x="1664" y="5641"/>
                  </a:cubicBezTo>
                  <a:cubicBezTo>
                    <a:pt x="1666" y="5644"/>
                    <a:pt x="1666" y="5647"/>
                    <a:pt x="1667" y="5648"/>
                  </a:cubicBezTo>
                  <a:cubicBezTo>
                    <a:pt x="1667" y="5650"/>
                    <a:pt x="1667" y="5651"/>
                    <a:pt x="1667" y="5651"/>
                  </a:cubicBezTo>
                  <a:cubicBezTo>
                    <a:pt x="1669" y="5656"/>
                    <a:pt x="1670" y="5659"/>
                    <a:pt x="1672" y="5663"/>
                  </a:cubicBezTo>
                  <a:cubicBezTo>
                    <a:pt x="1672" y="5663"/>
                    <a:pt x="1672" y="5663"/>
                    <a:pt x="1672" y="5665"/>
                  </a:cubicBezTo>
                  <a:cubicBezTo>
                    <a:pt x="1675" y="5672"/>
                    <a:pt x="1678" y="5678"/>
                    <a:pt x="1681" y="5685"/>
                  </a:cubicBezTo>
                  <a:cubicBezTo>
                    <a:pt x="1682" y="5688"/>
                    <a:pt x="1682" y="5691"/>
                    <a:pt x="1684" y="5694"/>
                  </a:cubicBezTo>
                  <a:cubicBezTo>
                    <a:pt x="1684" y="5694"/>
                    <a:pt x="1684" y="5694"/>
                    <a:pt x="1685" y="5695"/>
                  </a:cubicBezTo>
                  <a:cubicBezTo>
                    <a:pt x="1685" y="5697"/>
                    <a:pt x="1686" y="5700"/>
                    <a:pt x="1688" y="5701"/>
                  </a:cubicBezTo>
                  <a:lnTo>
                    <a:pt x="1692" y="5713"/>
                  </a:lnTo>
                  <a:cubicBezTo>
                    <a:pt x="1692" y="5715"/>
                    <a:pt x="1694" y="5715"/>
                    <a:pt x="1694" y="5715"/>
                  </a:cubicBezTo>
                  <a:cubicBezTo>
                    <a:pt x="1695" y="5718"/>
                    <a:pt x="1697" y="5720"/>
                    <a:pt x="1698" y="5725"/>
                  </a:cubicBezTo>
                  <a:cubicBezTo>
                    <a:pt x="1698" y="5726"/>
                    <a:pt x="1700" y="5728"/>
                    <a:pt x="1701" y="5731"/>
                  </a:cubicBezTo>
                  <a:cubicBezTo>
                    <a:pt x="1701" y="5732"/>
                    <a:pt x="1703" y="5734"/>
                    <a:pt x="1703" y="5735"/>
                  </a:cubicBezTo>
                  <a:cubicBezTo>
                    <a:pt x="1704" y="5737"/>
                    <a:pt x="1706" y="5738"/>
                    <a:pt x="1706" y="5740"/>
                  </a:cubicBezTo>
                  <a:cubicBezTo>
                    <a:pt x="1707" y="5743"/>
                    <a:pt x="1709" y="5746"/>
                    <a:pt x="1710" y="5748"/>
                  </a:cubicBezTo>
                  <a:cubicBezTo>
                    <a:pt x="1711" y="5750"/>
                    <a:pt x="1711" y="5751"/>
                    <a:pt x="1713" y="5753"/>
                  </a:cubicBezTo>
                  <a:cubicBezTo>
                    <a:pt x="1714" y="5756"/>
                    <a:pt x="1716" y="5759"/>
                    <a:pt x="1717" y="5762"/>
                  </a:cubicBezTo>
                  <a:cubicBezTo>
                    <a:pt x="1717" y="5762"/>
                    <a:pt x="1717" y="5763"/>
                    <a:pt x="1719" y="5763"/>
                  </a:cubicBezTo>
                  <a:cubicBezTo>
                    <a:pt x="1720" y="5766"/>
                    <a:pt x="1722" y="5768"/>
                    <a:pt x="1723" y="5771"/>
                  </a:cubicBezTo>
                  <a:cubicBezTo>
                    <a:pt x="1725" y="5773"/>
                    <a:pt x="1726" y="5775"/>
                    <a:pt x="1726" y="5778"/>
                  </a:cubicBezTo>
                  <a:cubicBezTo>
                    <a:pt x="1728" y="5779"/>
                    <a:pt x="1729" y="5781"/>
                    <a:pt x="1731" y="5784"/>
                  </a:cubicBezTo>
                  <a:cubicBezTo>
                    <a:pt x="1731" y="5785"/>
                    <a:pt x="1732" y="5785"/>
                    <a:pt x="1734" y="5787"/>
                  </a:cubicBezTo>
                  <a:cubicBezTo>
                    <a:pt x="1737" y="5794"/>
                    <a:pt x="1741" y="5800"/>
                    <a:pt x="1745" y="5806"/>
                  </a:cubicBezTo>
                  <a:cubicBezTo>
                    <a:pt x="1747" y="5807"/>
                    <a:pt x="1748" y="5810"/>
                    <a:pt x="1750" y="5812"/>
                  </a:cubicBezTo>
                  <a:cubicBezTo>
                    <a:pt x="1751" y="5813"/>
                    <a:pt x="1751" y="5815"/>
                    <a:pt x="1753" y="5816"/>
                  </a:cubicBezTo>
                  <a:cubicBezTo>
                    <a:pt x="1754" y="5818"/>
                    <a:pt x="1756" y="5819"/>
                    <a:pt x="1757" y="5821"/>
                  </a:cubicBezTo>
                  <a:cubicBezTo>
                    <a:pt x="1759" y="5824"/>
                    <a:pt x="1760" y="5827"/>
                    <a:pt x="1763" y="5829"/>
                  </a:cubicBezTo>
                  <a:cubicBezTo>
                    <a:pt x="1763" y="5829"/>
                    <a:pt x="1765" y="5831"/>
                    <a:pt x="1765" y="5831"/>
                  </a:cubicBezTo>
                  <a:cubicBezTo>
                    <a:pt x="1766" y="5832"/>
                    <a:pt x="1767" y="5835"/>
                    <a:pt x="1769" y="5837"/>
                  </a:cubicBezTo>
                  <a:cubicBezTo>
                    <a:pt x="1770" y="5840"/>
                    <a:pt x="1773" y="5841"/>
                    <a:pt x="1775" y="5843"/>
                  </a:cubicBezTo>
                  <a:lnTo>
                    <a:pt x="1779" y="5849"/>
                  </a:lnTo>
                  <a:cubicBezTo>
                    <a:pt x="1779" y="5850"/>
                    <a:pt x="1781" y="5852"/>
                    <a:pt x="1781" y="5852"/>
                  </a:cubicBezTo>
                  <a:cubicBezTo>
                    <a:pt x="1784" y="5854"/>
                    <a:pt x="1785" y="5857"/>
                    <a:pt x="1788" y="5859"/>
                  </a:cubicBezTo>
                  <a:cubicBezTo>
                    <a:pt x="1788" y="5860"/>
                    <a:pt x="1790" y="5862"/>
                    <a:pt x="1791" y="5863"/>
                  </a:cubicBezTo>
                  <a:cubicBezTo>
                    <a:pt x="1792" y="5865"/>
                    <a:pt x="1794" y="5866"/>
                    <a:pt x="1795" y="5868"/>
                  </a:cubicBezTo>
                  <a:cubicBezTo>
                    <a:pt x="1797" y="5869"/>
                    <a:pt x="1798" y="5872"/>
                    <a:pt x="1800" y="5874"/>
                  </a:cubicBezTo>
                  <a:cubicBezTo>
                    <a:pt x="1801" y="5875"/>
                    <a:pt x="1803" y="5877"/>
                    <a:pt x="1804" y="5878"/>
                  </a:cubicBezTo>
                  <a:cubicBezTo>
                    <a:pt x="1806" y="5880"/>
                    <a:pt x="1807" y="5882"/>
                    <a:pt x="1809" y="5884"/>
                  </a:cubicBezTo>
                  <a:cubicBezTo>
                    <a:pt x="1810" y="5884"/>
                    <a:pt x="1810" y="5885"/>
                    <a:pt x="1812" y="5885"/>
                  </a:cubicBezTo>
                  <a:lnTo>
                    <a:pt x="1816" y="5891"/>
                  </a:lnTo>
                  <a:lnTo>
                    <a:pt x="1823" y="5897"/>
                  </a:lnTo>
                  <a:lnTo>
                    <a:pt x="1829" y="5905"/>
                  </a:lnTo>
                  <a:lnTo>
                    <a:pt x="1832" y="5906"/>
                  </a:lnTo>
                  <a:cubicBezTo>
                    <a:pt x="1834" y="5909"/>
                    <a:pt x="1837" y="5910"/>
                    <a:pt x="1840" y="5913"/>
                  </a:cubicBezTo>
                  <a:cubicBezTo>
                    <a:pt x="1840" y="5913"/>
                    <a:pt x="1841" y="5915"/>
                    <a:pt x="1841" y="5915"/>
                  </a:cubicBezTo>
                  <a:cubicBezTo>
                    <a:pt x="1844" y="5918"/>
                    <a:pt x="1847" y="5919"/>
                    <a:pt x="1850" y="5922"/>
                  </a:cubicBezTo>
                  <a:lnTo>
                    <a:pt x="1856" y="5928"/>
                  </a:lnTo>
                  <a:lnTo>
                    <a:pt x="1865" y="5934"/>
                  </a:lnTo>
                  <a:cubicBezTo>
                    <a:pt x="1866" y="5935"/>
                    <a:pt x="1868" y="5937"/>
                    <a:pt x="1869" y="5938"/>
                  </a:cubicBezTo>
                  <a:cubicBezTo>
                    <a:pt x="1871" y="5940"/>
                    <a:pt x="1873" y="5941"/>
                    <a:pt x="1875" y="5943"/>
                  </a:cubicBezTo>
                  <a:cubicBezTo>
                    <a:pt x="1876" y="5944"/>
                    <a:pt x="1878" y="5944"/>
                    <a:pt x="1878" y="5946"/>
                  </a:cubicBezTo>
                  <a:cubicBezTo>
                    <a:pt x="1881" y="5949"/>
                    <a:pt x="1885" y="5950"/>
                    <a:pt x="1888" y="5953"/>
                  </a:cubicBezTo>
                  <a:cubicBezTo>
                    <a:pt x="1891" y="5956"/>
                    <a:pt x="1894" y="5958"/>
                    <a:pt x="1899" y="5961"/>
                  </a:cubicBezTo>
                  <a:cubicBezTo>
                    <a:pt x="1899" y="5961"/>
                    <a:pt x="1899" y="5961"/>
                    <a:pt x="1900" y="5962"/>
                  </a:cubicBezTo>
                  <a:cubicBezTo>
                    <a:pt x="1901" y="5963"/>
                    <a:pt x="1904" y="5965"/>
                    <a:pt x="1907" y="5966"/>
                  </a:cubicBezTo>
                  <a:cubicBezTo>
                    <a:pt x="1909" y="5968"/>
                    <a:pt x="1910" y="5969"/>
                    <a:pt x="1913" y="5971"/>
                  </a:cubicBezTo>
                  <a:cubicBezTo>
                    <a:pt x="1913" y="5971"/>
                    <a:pt x="1915" y="5971"/>
                    <a:pt x="1915" y="5972"/>
                  </a:cubicBezTo>
                  <a:cubicBezTo>
                    <a:pt x="1918" y="5974"/>
                    <a:pt x="1919" y="5975"/>
                    <a:pt x="1921" y="5977"/>
                  </a:cubicBezTo>
                  <a:cubicBezTo>
                    <a:pt x="1924" y="5978"/>
                    <a:pt x="1926" y="5980"/>
                    <a:pt x="1929" y="5981"/>
                  </a:cubicBezTo>
                  <a:cubicBezTo>
                    <a:pt x="1935" y="5986"/>
                    <a:pt x="1943" y="5990"/>
                    <a:pt x="1950" y="5993"/>
                  </a:cubicBezTo>
                  <a:cubicBezTo>
                    <a:pt x="1950" y="5993"/>
                    <a:pt x="1950" y="5994"/>
                    <a:pt x="1950" y="5994"/>
                  </a:cubicBezTo>
                  <a:cubicBezTo>
                    <a:pt x="1956" y="5997"/>
                    <a:pt x="1962" y="6000"/>
                    <a:pt x="1969" y="6003"/>
                  </a:cubicBezTo>
                  <a:cubicBezTo>
                    <a:pt x="1972" y="6006"/>
                    <a:pt x="1975" y="6008"/>
                    <a:pt x="1978" y="6009"/>
                  </a:cubicBezTo>
                  <a:cubicBezTo>
                    <a:pt x="1980" y="6009"/>
                    <a:pt x="1981" y="6011"/>
                    <a:pt x="1984" y="6012"/>
                  </a:cubicBezTo>
                  <a:cubicBezTo>
                    <a:pt x="1985" y="6014"/>
                    <a:pt x="1988" y="6014"/>
                    <a:pt x="1991" y="6015"/>
                  </a:cubicBezTo>
                  <a:cubicBezTo>
                    <a:pt x="1991" y="6016"/>
                    <a:pt x="1993" y="6016"/>
                    <a:pt x="1993" y="6016"/>
                  </a:cubicBezTo>
                  <a:cubicBezTo>
                    <a:pt x="1999" y="6019"/>
                    <a:pt x="2006" y="6022"/>
                    <a:pt x="2013" y="6025"/>
                  </a:cubicBezTo>
                  <a:cubicBezTo>
                    <a:pt x="2016" y="6027"/>
                    <a:pt x="2018" y="6028"/>
                    <a:pt x="2021" y="6030"/>
                  </a:cubicBezTo>
                  <a:cubicBezTo>
                    <a:pt x="2024" y="6030"/>
                    <a:pt x="2025" y="6031"/>
                    <a:pt x="2027" y="6031"/>
                  </a:cubicBezTo>
                  <a:cubicBezTo>
                    <a:pt x="2028" y="6033"/>
                    <a:pt x="2031" y="6033"/>
                    <a:pt x="2033" y="6034"/>
                  </a:cubicBezTo>
                  <a:cubicBezTo>
                    <a:pt x="2034" y="6034"/>
                    <a:pt x="2035" y="6036"/>
                    <a:pt x="2037" y="6036"/>
                  </a:cubicBezTo>
                  <a:lnTo>
                    <a:pt x="2046" y="6039"/>
                  </a:lnTo>
                  <a:cubicBezTo>
                    <a:pt x="2053" y="6042"/>
                    <a:pt x="2061" y="6044"/>
                    <a:pt x="2068" y="6046"/>
                  </a:cubicBezTo>
                  <a:cubicBezTo>
                    <a:pt x="2072" y="6047"/>
                    <a:pt x="2075" y="6049"/>
                    <a:pt x="2078" y="6049"/>
                  </a:cubicBezTo>
                  <a:cubicBezTo>
                    <a:pt x="2080" y="6050"/>
                    <a:pt x="2081" y="6050"/>
                    <a:pt x="2083" y="6050"/>
                  </a:cubicBezTo>
                  <a:cubicBezTo>
                    <a:pt x="2084" y="6052"/>
                    <a:pt x="2087" y="6052"/>
                    <a:pt x="2090" y="6053"/>
                  </a:cubicBezTo>
                  <a:cubicBezTo>
                    <a:pt x="2093" y="6053"/>
                    <a:pt x="2096" y="6055"/>
                    <a:pt x="2099" y="6055"/>
                  </a:cubicBezTo>
                  <a:lnTo>
                    <a:pt x="2102" y="6056"/>
                  </a:lnTo>
                  <a:cubicBezTo>
                    <a:pt x="2105" y="6058"/>
                    <a:pt x="2108" y="6058"/>
                    <a:pt x="2111" y="6059"/>
                  </a:cubicBezTo>
                  <a:lnTo>
                    <a:pt x="2114" y="6059"/>
                  </a:lnTo>
                  <a:cubicBezTo>
                    <a:pt x="2118" y="6061"/>
                    <a:pt x="2121" y="6062"/>
                    <a:pt x="2125" y="6062"/>
                  </a:cubicBezTo>
                  <a:lnTo>
                    <a:pt x="2127" y="6062"/>
                  </a:lnTo>
                  <a:cubicBezTo>
                    <a:pt x="2134" y="6065"/>
                    <a:pt x="2141" y="6067"/>
                    <a:pt x="2150" y="6068"/>
                  </a:cubicBezTo>
                  <a:lnTo>
                    <a:pt x="2155" y="6068"/>
                  </a:lnTo>
                  <a:cubicBezTo>
                    <a:pt x="2158" y="6069"/>
                    <a:pt x="2162" y="6069"/>
                    <a:pt x="2165" y="6069"/>
                  </a:cubicBezTo>
                  <a:cubicBezTo>
                    <a:pt x="2165" y="6069"/>
                    <a:pt x="2167" y="6071"/>
                    <a:pt x="2168" y="6071"/>
                  </a:cubicBezTo>
                  <a:cubicBezTo>
                    <a:pt x="2171" y="6071"/>
                    <a:pt x="2175" y="6071"/>
                    <a:pt x="2178" y="6072"/>
                  </a:cubicBezTo>
                  <a:lnTo>
                    <a:pt x="2181" y="6072"/>
                  </a:lnTo>
                  <a:cubicBezTo>
                    <a:pt x="2184" y="6072"/>
                    <a:pt x="2187" y="6072"/>
                    <a:pt x="2190" y="6074"/>
                  </a:cubicBezTo>
                  <a:lnTo>
                    <a:pt x="2197" y="6074"/>
                  </a:lnTo>
                  <a:cubicBezTo>
                    <a:pt x="2197" y="6074"/>
                    <a:pt x="2199" y="6075"/>
                    <a:pt x="2200" y="6075"/>
                  </a:cubicBezTo>
                  <a:lnTo>
                    <a:pt x="2206" y="6075"/>
                  </a:lnTo>
                  <a:cubicBezTo>
                    <a:pt x="2211" y="6075"/>
                    <a:pt x="2215" y="6077"/>
                    <a:pt x="2220" y="6077"/>
                  </a:cubicBezTo>
                  <a:lnTo>
                    <a:pt x="2230" y="6077"/>
                  </a:lnTo>
                  <a:cubicBezTo>
                    <a:pt x="2237" y="6078"/>
                    <a:pt x="2245" y="6078"/>
                    <a:pt x="2253" y="6078"/>
                  </a:cubicBezTo>
                  <a:lnTo>
                    <a:pt x="2261" y="6078"/>
                  </a:lnTo>
                  <a:cubicBezTo>
                    <a:pt x="2274" y="6078"/>
                    <a:pt x="2286" y="6078"/>
                    <a:pt x="2299" y="6077"/>
                  </a:cubicBezTo>
                  <a:cubicBezTo>
                    <a:pt x="2305" y="6077"/>
                    <a:pt x="2309" y="6077"/>
                    <a:pt x="2315" y="6075"/>
                  </a:cubicBezTo>
                  <a:lnTo>
                    <a:pt x="2326" y="6074"/>
                  </a:lnTo>
                  <a:lnTo>
                    <a:pt x="2333" y="6074"/>
                  </a:lnTo>
                  <a:cubicBezTo>
                    <a:pt x="2336" y="6072"/>
                    <a:pt x="2339" y="6072"/>
                    <a:pt x="2342" y="6072"/>
                  </a:cubicBezTo>
                  <a:cubicBezTo>
                    <a:pt x="2352" y="6071"/>
                    <a:pt x="2362" y="6069"/>
                    <a:pt x="2373" y="6068"/>
                  </a:cubicBezTo>
                  <a:cubicBezTo>
                    <a:pt x="2376" y="6067"/>
                    <a:pt x="2380" y="6067"/>
                    <a:pt x="2383" y="6065"/>
                  </a:cubicBezTo>
                  <a:cubicBezTo>
                    <a:pt x="2392" y="6064"/>
                    <a:pt x="2402" y="6061"/>
                    <a:pt x="2411" y="6059"/>
                  </a:cubicBezTo>
                  <a:cubicBezTo>
                    <a:pt x="2414" y="6058"/>
                    <a:pt x="2418" y="6058"/>
                    <a:pt x="2421" y="6056"/>
                  </a:cubicBezTo>
                  <a:cubicBezTo>
                    <a:pt x="2424" y="6055"/>
                    <a:pt x="2429" y="6055"/>
                    <a:pt x="2433" y="6053"/>
                  </a:cubicBezTo>
                  <a:cubicBezTo>
                    <a:pt x="2436" y="6052"/>
                    <a:pt x="2440" y="6050"/>
                    <a:pt x="2445" y="6050"/>
                  </a:cubicBezTo>
                  <a:cubicBezTo>
                    <a:pt x="2448" y="6049"/>
                    <a:pt x="2451" y="6047"/>
                    <a:pt x="2455" y="6047"/>
                  </a:cubicBezTo>
                  <a:lnTo>
                    <a:pt x="2477" y="6039"/>
                  </a:lnTo>
                  <a:cubicBezTo>
                    <a:pt x="2482" y="6037"/>
                    <a:pt x="2486" y="6036"/>
                    <a:pt x="2491" y="6034"/>
                  </a:cubicBezTo>
                  <a:cubicBezTo>
                    <a:pt x="2493" y="6033"/>
                    <a:pt x="2495" y="6033"/>
                    <a:pt x="2496" y="6031"/>
                  </a:cubicBezTo>
                  <a:cubicBezTo>
                    <a:pt x="2504" y="6028"/>
                    <a:pt x="2510" y="6027"/>
                    <a:pt x="2517" y="6022"/>
                  </a:cubicBezTo>
                  <a:cubicBezTo>
                    <a:pt x="2523" y="6021"/>
                    <a:pt x="2529" y="6018"/>
                    <a:pt x="2533" y="6015"/>
                  </a:cubicBezTo>
                  <a:cubicBezTo>
                    <a:pt x="2536" y="6014"/>
                    <a:pt x="2538" y="6014"/>
                    <a:pt x="2541" y="6012"/>
                  </a:cubicBezTo>
                  <a:cubicBezTo>
                    <a:pt x="2548" y="6008"/>
                    <a:pt x="2554" y="6005"/>
                    <a:pt x="2561" y="6000"/>
                  </a:cubicBezTo>
                  <a:cubicBezTo>
                    <a:pt x="2573" y="5994"/>
                    <a:pt x="2583" y="5988"/>
                    <a:pt x="2594" y="5983"/>
                  </a:cubicBezTo>
                  <a:cubicBezTo>
                    <a:pt x="2597" y="5980"/>
                    <a:pt x="2599" y="5978"/>
                    <a:pt x="2602" y="5977"/>
                  </a:cubicBezTo>
                  <a:lnTo>
                    <a:pt x="2611" y="5971"/>
                  </a:lnTo>
                  <a:cubicBezTo>
                    <a:pt x="2613" y="5969"/>
                    <a:pt x="2614" y="5969"/>
                    <a:pt x="2616" y="5968"/>
                  </a:cubicBezTo>
                  <a:cubicBezTo>
                    <a:pt x="2619" y="5966"/>
                    <a:pt x="2622" y="5963"/>
                    <a:pt x="2623" y="5962"/>
                  </a:cubicBezTo>
                  <a:lnTo>
                    <a:pt x="2635" y="5953"/>
                  </a:lnTo>
                  <a:cubicBezTo>
                    <a:pt x="2639" y="5950"/>
                    <a:pt x="2644" y="5947"/>
                    <a:pt x="2648" y="5944"/>
                  </a:cubicBezTo>
                  <a:cubicBezTo>
                    <a:pt x="2650" y="5943"/>
                    <a:pt x="2652" y="5941"/>
                    <a:pt x="2654" y="5940"/>
                  </a:cubicBezTo>
                  <a:cubicBezTo>
                    <a:pt x="2655" y="5938"/>
                    <a:pt x="2657" y="5937"/>
                    <a:pt x="2660" y="5935"/>
                  </a:cubicBezTo>
                  <a:lnTo>
                    <a:pt x="2667" y="5928"/>
                  </a:lnTo>
                  <a:cubicBezTo>
                    <a:pt x="2670" y="5925"/>
                    <a:pt x="2675" y="5922"/>
                    <a:pt x="2678" y="5919"/>
                  </a:cubicBezTo>
                  <a:cubicBezTo>
                    <a:pt x="2680" y="5918"/>
                    <a:pt x="2682" y="5915"/>
                    <a:pt x="2685" y="5913"/>
                  </a:cubicBezTo>
                  <a:cubicBezTo>
                    <a:pt x="2686" y="5912"/>
                    <a:pt x="2689" y="5909"/>
                    <a:pt x="2691" y="5908"/>
                  </a:cubicBezTo>
                  <a:cubicBezTo>
                    <a:pt x="2700" y="5900"/>
                    <a:pt x="2707" y="5893"/>
                    <a:pt x="2714" y="5885"/>
                  </a:cubicBezTo>
                  <a:cubicBezTo>
                    <a:pt x="2716" y="5882"/>
                    <a:pt x="2717" y="5881"/>
                    <a:pt x="2719" y="5880"/>
                  </a:cubicBezTo>
                  <a:cubicBezTo>
                    <a:pt x="2720" y="5878"/>
                    <a:pt x="2722" y="5877"/>
                    <a:pt x="2723" y="5875"/>
                  </a:cubicBezTo>
                  <a:cubicBezTo>
                    <a:pt x="2725" y="5872"/>
                    <a:pt x="2726" y="5871"/>
                    <a:pt x="2728" y="5869"/>
                  </a:cubicBezTo>
                  <a:cubicBezTo>
                    <a:pt x="2729" y="5868"/>
                    <a:pt x="2731" y="5866"/>
                    <a:pt x="2732" y="5865"/>
                  </a:cubicBezTo>
                  <a:cubicBezTo>
                    <a:pt x="2736" y="5860"/>
                    <a:pt x="2741" y="5854"/>
                    <a:pt x="2745" y="5850"/>
                  </a:cubicBezTo>
                  <a:lnTo>
                    <a:pt x="2750" y="5844"/>
                  </a:lnTo>
                  <a:cubicBezTo>
                    <a:pt x="2751" y="5843"/>
                    <a:pt x="2753" y="5840"/>
                    <a:pt x="2754" y="5838"/>
                  </a:cubicBezTo>
                  <a:cubicBezTo>
                    <a:pt x="2756" y="5835"/>
                    <a:pt x="2757" y="5834"/>
                    <a:pt x="2759" y="5831"/>
                  </a:cubicBezTo>
                  <a:cubicBezTo>
                    <a:pt x="2760" y="5831"/>
                    <a:pt x="2760" y="5829"/>
                    <a:pt x="2760" y="5829"/>
                  </a:cubicBezTo>
                  <a:cubicBezTo>
                    <a:pt x="2763" y="5827"/>
                    <a:pt x="2764" y="5825"/>
                    <a:pt x="2766" y="5822"/>
                  </a:cubicBezTo>
                  <a:cubicBezTo>
                    <a:pt x="2767" y="5821"/>
                    <a:pt x="2769" y="5818"/>
                    <a:pt x="2770" y="5816"/>
                  </a:cubicBezTo>
                  <a:cubicBezTo>
                    <a:pt x="2772" y="5815"/>
                    <a:pt x="2772" y="5813"/>
                    <a:pt x="2773" y="5812"/>
                  </a:cubicBezTo>
                  <a:lnTo>
                    <a:pt x="2778" y="5806"/>
                  </a:lnTo>
                  <a:cubicBezTo>
                    <a:pt x="2779" y="5803"/>
                    <a:pt x="2782" y="5800"/>
                    <a:pt x="2784" y="5797"/>
                  </a:cubicBezTo>
                  <a:cubicBezTo>
                    <a:pt x="2787" y="5793"/>
                    <a:pt x="2789" y="5788"/>
                    <a:pt x="2792" y="5784"/>
                  </a:cubicBezTo>
                  <a:cubicBezTo>
                    <a:pt x="2794" y="5782"/>
                    <a:pt x="2795" y="5779"/>
                    <a:pt x="2795" y="5778"/>
                  </a:cubicBezTo>
                  <a:cubicBezTo>
                    <a:pt x="2797" y="5775"/>
                    <a:pt x="2798" y="5773"/>
                    <a:pt x="2800" y="5772"/>
                  </a:cubicBezTo>
                  <a:cubicBezTo>
                    <a:pt x="2801" y="5769"/>
                    <a:pt x="2803" y="5766"/>
                    <a:pt x="2804" y="5763"/>
                  </a:cubicBezTo>
                  <a:cubicBezTo>
                    <a:pt x="2804" y="5763"/>
                    <a:pt x="2804" y="5763"/>
                    <a:pt x="2806" y="5762"/>
                  </a:cubicBezTo>
                  <a:cubicBezTo>
                    <a:pt x="2807" y="5759"/>
                    <a:pt x="2809" y="5756"/>
                    <a:pt x="2810" y="5753"/>
                  </a:cubicBezTo>
                  <a:cubicBezTo>
                    <a:pt x="2813" y="5747"/>
                    <a:pt x="2816" y="5741"/>
                    <a:pt x="2819" y="5735"/>
                  </a:cubicBezTo>
                  <a:cubicBezTo>
                    <a:pt x="2820" y="5734"/>
                    <a:pt x="2822" y="5732"/>
                    <a:pt x="2822" y="5731"/>
                  </a:cubicBezTo>
                  <a:cubicBezTo>
                    <a:pt x="2826" y="5722"/>
                    <a:pt x="2831" y="5712"/>
                    <a:pt x="2835" y="5703"/>
                  </a:cubicBezTo>
                  <a:cubicBezTo>
                    <a:pt x="2838" y="5697"/>
                    <a:pt x="2840" y="5691"/>
                    <a:pt x="2842" y="5687"/>
                  </a:cubicBezTo>
                  <a:cubicBezTo>
                    <a:pt x="2847" y="5675"/>
                    <a:pt x="2851" y="5662"/>
                    <a:pt x="2856" y="5650"/>
                  </a:cubicBezTo>
                  <a:cubicBezTo>
                    <a:pt x="2856" y="5647"/>
                    <a:pt x="2857" y="5644"/>
                    <a:pt x="2857" y="5642"/>
                  </a:cubicBezTo>
                  <a:cubicBezTo>
                    <a:pt x="2859" y="5639"/>
                    <a:pt x="2859" y="5638"/>
                    <a:pt x="2860" y="5635"/>
                  </a:cubicBezTo>
                  <a:cubicBezTo>
                    <a:pt x="2860" y="5632"/>
                    <a:pt x="2862" y="5631"/>
                    <a:pt x="2862" y="5629"/>
                  </a:cubicBezTo>
                  <a:cubicBezTo>
                    <a:pt x="2865" y="5620"/>
                    <a:pt x="2866" y="5612"/>
                    <a:pt x="2869" y="5603"/>
                  </a:cubicBezTo>
                  <a:cubicBezTo>
                    <a:pt x="2869" y="5600"/>
                    <a:pt x="2870" y="5595"/>
                    <a:pt x="2872" y="5592"/>
                  </a:cubicBezTo>
                  <a:cubicBezTo>
                    <a:pt x="2872" y="5591"/>
                    <a:pt x="2872" y="5588"/>
                    <a:pt x="2873" y="5586"/>
                  </a:cubicBezTo>
                  <a:cubicBezTo>
                    <a:pt x="2873" y="5584"/>
                    <a:pt x="2873" y="5582"/>
                    <a:pt x="2875" y="5579"/>
                  </a:cubicBezTo>
                  <a:cubicBezTo>
                    <a:pt x="2875" y="5579"/>
                    <a:pt x="2875" y="5578"/>
                    <a:pt x="2875" y="5578"/>
                  </a:cubicBezTo>
                  <a:lnTo>
                    <a:pt x="2876" y="5566"/>
                  </a:lnTo>
                  <a:cubicBezTo>
                    <a:pt x="2878" y="5564"/>
                    <a:pt x="2878" y="5561"/>
                    <a:pt x="2878" y="5560"/>
                  </a:cubicBezTo>
                  <a:cubicBezTo>
                    <a:pt x="2878" y="5558"/>
                    <a:pt x="2878" y="5558"/>
                    <a:pt x="2878" y="5557"/>
                  </a:cubicBezTo>
                  <a:cubicBezTo>
                    <a:pt x="2879" y="5554"/>
                    <a:pt x="2879" y="5550"/>
                    <a:pt x="2881" y="5547"/>
                  </a:cubicBezTo>
                  <a:cubicBezTo>
                    <a:pt x="2881" y="5544"/>
                    <a:pt x="2881" y="5542"/>
                    <a:pt x="2881" y="5539"/>
                  </a:cubicBezTo>
                  <a:cubicBezTo>
                    <a:pt x="2881" y="5539"/>
                    <a:pt x="2881" y="5538"/>
                    <a:pt x="2882" y="5538"/>
                  </a:cubicBezTo>
                  <a:cubicBezTo>
                    <a:pt x="2882" y="5535"/>
                    <a:pt x="2882" y="5532"/>
                    <a:pt x="2882" y="5531"/>
                  </a:cubicBezTo>
                  <a:cubicBezTo>
                    <a:pt x="2884" y="5522"/>
                    <a:pt x="2885" y="5514"/>
                    <a:pt x="2885" y="5505"/>
                  </a:cubicBezTo>
                  <a:lnTo>
                    <a:pt x="2885" y="5504"/>
                  </a:lnTo>
                  <a:cubicBezTo>
                    <a:pt x="2887" y="5492"/>
                    <a:pt x="2887" y="5480"/>
                    <a:pt x="2887" y="5469"/>
                  </a:cubicBezTo>
                  <a:lnTo>
                    <a:pt x="2887" y="5458"/>
                  </a:lnTo>
                  <a:lnTo>
                    <a:pt x="2887" y="5452"/>
                  </a:lnTo>
                  <a:lnTo>
                    <a:pt x="2887" y="5445"/>
                  </a:lnTo>
                  <a:lnTo>
                    <a:pt x="2887" y="5436"/>
                  </a:lnTo>
                  <a:cubicBezTo>
                    <a:pt x="2887" y="5423"/>
                    <a:pt x="2887" y="5410"/>
                    <a:pt x="2885" y="5398"/>
                  </a:cubicBezTo>
                  <a:cubicBezTo>
                    <a:pt x="2885" y="5395"/>
                    <a:pt x="2885" y="5394"/>
                    <a:pt x="2884" y="5392"/>
                  </a:cubicBezTo>
                  <a:cubicBezTo>
                    <a:pt x="2884" y="5389"/>
                    <a:pt x="2884" y="5386"/>
                    <a:pt x="2884" y="5385"/>
                  </a:cubicBezTo>
                  <a:cubicBezTo>
                    <a:pt x="2884" y="5382"/>
                    <a:pt x="2884" y="5380"/>
                    <a:pt x="2882" y="5377"/>
                  </a:cubicBezTo>
                  <a:cubicBezTo>
                    <a:pt x="2882" y="5377"/>
                    <a:pt x="2882" y="5376"/>
                    <a:pt x="2882" y="5374"/>
                  </a:cubicBezTo>
                  <a:cubicBezTo>
                    <a:pt x="2882" y="5371"/>
                    <a:pt x="2881" y="5367"/>
                    <a:pt x="2881" y="5364"/>
                  </a:cubicBezTo>
                  <a:cubicBezTo>
                    <a:pt x="2881" y="5363"/>
                    <a:pt x="2881" y="5360"/>
                    <a:pt x="2879" y="5357"/>
                  </a:cubicBezTo>
                  <a:cubicBezTo>
                    <a:pt x="2879" y="5357"/>
                    <a:pt x="2879" y="5355"/>
                    <a:pt x="2879" y="5355"/>
                  </a:cubicBezTo>
                  <a:cubicBezTo>
                    <a:pt x="2879" y="5351"/>
                    <a:pt x="2878" y="5348"/>
                    <a:pt x="2878" y="5343"/>
                  </a:cubicBezTo>
                  <a:cubicBezTo>
                    <a:pt x="2878" y="5342"/>
                    <a:pt x="2876" y="5339"/>
                    <a:pt x="2876" y="5338"/>
                  </a:cubicBezTo>
                  <a:cubicBezTo>
                    <a:pt x="2876" y="5338"/>
                    <a:pt x="2876" y="5336"/>
                    <a:pt x="2876" y="5336"/>
                  </a:cubicBezTo>
                  <a:lnTo>
                    <a:pt x="2873" y="5324"/>
                  </a:lnTo>
                  <a:cubicBezTo>
                    <a:pt x="2873" y="5321"/>
                    <a:pt x="2873" y="5320"/>
                    <a:pt x="2872" y="5317"/>
                  </a:cubicBezTo>
                  <a:cubicBezTo>
                    <a:pt x="2872" y="5316"/>
                    <a:pt x="2872" y="5313"/>
                    <a:pt x="2870" y="5311"/>
                  </a:cubicBezTo>
                  <a:cubicBezTo>
                    <a:pt x="2870" y="5310"/>
                    <a:pt x="2870" y="5310"/>
                    <a:pt x="2870" y="5308"/>
                  </a:cubicBezTo>
                  <a:cubicBezTo>
                    <a:pt x="2869" y="5305"/>
                    <a:pt x="2869" y="5301"/>
                    <a:pt x="2867" y="5298"/>
                  </a:cubicBezTo>
                  <a:cubicBezTo>
                    <a:pt x="2867" y="5298"/>
                    <a:pt x="2867" y="5296"/>
                    <a:pt x="2867" y="5296"/>
                  </a:cubicBezTo>
                  <a:cubicBezTo>
                    <a:pt x="2866" y="5292"/>
                    <a:pt x="2865" y="5289"/>
                    <a:pt x="2865" y="5285"/>
                  </a:cubicBezTo>
                  <a:cubicBezTo>
                    <a:pt x="2863" y="5283"/>
                    <a:pt x="2863" y="5280"/>
                    <a:pt x="2863" y="5277"/>
                  </a:cubicBezTo>
                  <a:cubicBezTo>
                    <a:pt x="2862" y="5276"/>
                    <a:pt x="2862" y="5274"/>
                    <a:pt x="2860" y="5271"/>
                  </a:cubicBezTo>
                  <a:cubicBezTo>
                    <a:pt x="2860" y="5270"/>
                    <a:pt x="2859" y="5267"/>
                    <a:pt x="2859" y="5265"/>
                  </a:cubicBezTo>
                  <a:cubicBezTo>
                    <a:pt x="2859" y="5264"/>
                    <a:pt x="2857" y="5262"/>
                    <a:pt x="2857" y="5262"/>
                  </a:cubicBezTo>
                  <a:lnTo>
                    <a:pt x="2854" y="5252"/>
                  </a:lnTo>
                  <a:cubicBezTo>
                    <a:pt x="2853" y="5249"/>
                    <a:pt x="2853" y="5248"/>
                    <a:pt x="2851" y="5246"/>
                  </a:cubicBezTo>
                  <a:lnTo>
                    <a:pt x="2850" y="5239"/>
                  </a:lnTo>
                  <a:cubicBezTo>
                    <a:pt x="2850" y="5239"/>
                    <a:pt x="2848" y="5237"/>
                    <a:pt x="2848" y="5236"/>
                  </a:cubicBezTo>
                  <a:cubicBezTo>
                    <a:pt x="2847" y="5233"/>
                    <a:pt x="2845" y="5230"/>
                    <a:pt x="2845" y="5227"/>
                  </a:cubicBezTo>
                  <a:cubicBezTo>
                    <a:pt x="2844" y="5226"/>
                    <a:pt x="2844" y="5226"/>
                    <a:pt x="2844" y="5224"/>
                  </a:cubicBezTo>
                  <a:cubicBezTo>
                    <a:pt x="2750" y="4984"/>
                    <a:pt x="2518" y="4827"/>
                    <a:pt x="2261" y="4827"/>
                  </a:cubicBezTo>
                  <a:lnTo>
                    <a:pt x="2255" y="4827"/>
                  </a:lnTo>
                  <a:lnTo>
                    <a:pt x="2255" y="4824"/>
                  </a:lnTo>
                  <a:close/>
                  <a:moveTo>
                    <a:pt x="5526" y="4824"/>
                  </a:moveTo>
                  <a:cubicBezTo>
                    <a:pt x="5271" y="4825"/>
                    <a:pt x="5043" y="4983"/>
                    <a:pt x="4950" y="5221"/>
                  </a:cubicBezTo>
                  <a:cubicBezTo>
                    <a:pt x="4950" y="5221"/>
                    <a:pt x="4950" y="5223"/>
                    <a:pt x="4948" y="5223"/>
                  </a:cubicBezTo>
                  <a:lnTo>
                    <a:pt x="4947" y="5229"/>
                  </a:lnTo>
                  <a:cubicBezTo>
                    <a:pt x="4944" y="5235"/>
                    <a:pt x="4942" y="5242"/>
                    <a:pt x="4939" y="5248"/>
                  </a:cubicBezTo>
                  <a:cubicBezTo>
                    <a:pt x="4938" y="5249"/>
                    <a:pt x="4938" y="5252"/>
                    <a:pt x="4938" y="5254"/>
                  </a:cubicBezTo>
                  <a:cubicBezTo>
                    <a:pt x="4937" y="5257"/>
                    <a:pt x="4935" y="5258"/>
                    <a:pt x="4935" y="5261"/>
                  </a:cubicBezTo>
                  <a:cubicBezTo>
                    <a:pt x="4935" y="5262"/>
                    <a:pt x="4935" y="5262"/>
                    <a:pt x="4934" y="5262"/>
                  </a:cubicBezTo>
                  <a:cubicBezTo>
                    <a:pt x="4934" y="5267"/>
                    <a:pt x="4932" y="5270"/>
                    <a:pt x="4931" y="5273"/>
                  </a:cubicBezTo>
                  <a:cubicBezTo>
                    <a:pt x="4929" y="5277"/>
                    <a:pt x="4929" y="5282"/>
                    <a:pt x="4928" y="5285"/>
                  </a:cubicBezTo>
                  <a:cubicBezTo>
                    <a:pt x="4928" y="5286"/>
                    <a:pt x="4928" y="5286"/>
                    <a:pt x="4928" y="5288"/>
                  </a:cubicBezTo>
                  <a:cubicBezTo>
                    <a:pt x="4926" y="5290"/>
                    <a:pt x="4926" y="5292"/>
                    <a:pt x="4925" y="5295"/>
                  </a:cubicBezTo>
                  <a:cubicBezTo>
                    <a:pt x="4925" y="5298"/>
                    <a:pt x="4923" y="5299"/>
                    <a:pt x="4923" y="5301"/>
                  </a:cubicBezTo>
                  <a:cubicBezTo>
                    <a:pt x="4923" y="5302"/>
                    <a:pt x="4923" y="5304"/>
                    <a:pt x="4923" y="5304"/>
                  </a:cubicBezTo>
                  <a:cubicBezTo>
                    <a:pt x="4920" y="5311"/>
                    <a:pt x="4919" y="5320"/>
                    <a:pt x="4917" y="5327"/>
                  </a:cubicBezTo>
                  <a:cubicBezTo>
                    <a:pt x="4917" y="5330"/>
                    <a:pt x="4917" y="5332"/>
                    <a:pt x="4916" y="5335"/>
                  </a:cubicBezTo>
                  <a:cubicBezTo>
                    <a:pt x="4916" y="5336"/>
                    <a:pt x="4916" y="5338"/>
                    <a:pt x="4914" y="5339"/>
                  </a:cubicBezTo>
                  <a:cubicBezTo>
                    <a:pt x="4914" y="5341"/>
                    <a:pt x="4914" y="5342"/>
                    <a:pt x="4914" y="5342"/>
                  </a:cubicBezTo>
                  <a:cubicBezTo>
                    <a:pt x="4913" y="5351"/>
                    <a:pt x="4911" y="5360"/>
                    <a:pt x="4910" y="5367"/>
                  </a:cubicBezTo>
                  <a:lnTo>
                    <a:pt x="4910" y="5369"/>
                  </a:lnTo>
                  <a:lnTo>
                    <a:pt x="4910" y="5380"/>
                  </a:lnTo>
                  <a:cubicBezTo>
                    <a:pt x="4907" y="5401"/>
                    <a:pt x="4906" y="5422"/>
                    <a:pt x="4906" y="5444"/>
                  </a:cubicBezTo>
                  <a:lnTo>
                    <a:pt x="4906" y="5448"/>
                  </a:lnTo>
                  <a:lnTo>
                    <a:pt x="4906" y="5451"/>
                  </a:lnTo>
                  <a:lnTo>
                    <a:pt x="4906" y="5457"/>
                  </a:lnTo>
                  <a:cubicBezTo>
                    <a:pt x="4906" y="5460"/>
                    <a:pt x="4906" y="5464"/>
                    <a:pt x="4906" y="5467"/>
                  </a:cubicBezTo>
                  <a:lnTo>
                    <a:pt x="4906" y="5473"/>
                  </a:lnTo>
                  <a:cubicBezTo>
                    <a:pt x="4906" y="5476"/>
                    <a:pt x="4906" y="5477"/>
                    <a:pt x="4906" y="5480"/>
                  </a:cubicBezTo>
                  <a:cubicBezTo>
                    <a:pt x="4907" y="5488"/>
                    <a:pt x="4907" y="5495"/>
                    <a:pt x="4907" y="5503"/>
                  </a:cubicBezTo>
                  <a:cubicBezTo>
                    <a:pt x="4907" y="5504"/>
                    <a:pt x="4909" y="5505"/>
                    <a:pt x="4909" y="5507"/>
                  </a:cubicBezTo>
                  <a:cubicBezTo>
                    <a:pt x="4909" y="5510"/>
                    <a:pt x="4909" y="5511"/>
                    <a:pt x="4909" y="5514"/>
                  </a:cubicBezTo>
                  <a:cubicBezTo>
                    <a:pt x="4909" y="5517"/>
                    <a:pt x="4909" y="5519"/>
                    <a:pt x="4910" y="5522"/>
                  </a:cubicBezTo>
                  <a:cubicBezTo>
                    <a:pt x="4910" y="5523"/>
                    <a:pt x="4910" y="5525"/>
                    <a:pt x="4910" y="5528"/>
                  </a:cubicBezTo>
                  <a:cubicBezTo>
                    <a:pt x="4910" y="5531"/>
                    <a:pt x="4911" y="5533"/>
                    <a:pt x="4911" y="5536"/>
                  </a:cubicBezTo>
                  <a:cubicBezTo>
                    <a:pt x="4911" y="5538"/>
                    <a:pt x="4911" y="5539"/>
                    <a:pt x="4911" y="5541"/>
                  </a:cubicBezTo>
                  <a:cubicBezTo>
                    <a:pt x="4913" y="5542"/>
                    <a:pt x="4913" y="5545"/>
                    <a:pt x="4913" y="5547"/>
                  </a:cubicBezTo>
                  <a:cubicBezTo>
                    <a:pt x="4913" y="5550"/>
                    <a:pt x="4914" y="5553"/>
                    <a:pt x="4914" y="5556"/>
                  </a:cubicBezTo>
                  <a:cubicBezTo>
                    <a:pt x="4914" y="5558"/>
                    <a:pt x="4916" y="5561"/>
                    <a:pt x="4916" y="5563"/>
                  </a:cubicBezTo>
                  <a:cubicBezTo>
                    <a:pt x="4916" y="5564"/>
                    <a:pt x="4916" y="5564"/>
                    <a:pt x="4916" y="5566"/>
                  </a:cubicBezTo>
                  <a:cubicBezTo>
                    <a:pt x="4917" y="5569"/>
                    <a:pt x="4917" y="5572"/>
                    <a:pt x="4919" y="5576"/>
                  </a:cubicBezTo>
                  <a:cubicBezTo>
                    <a:pt x="4919" y="5576"/>
                    <a:pt x="4919" y="5578"/>
                    <a:pt x="4919" y="5578"/>
                  </a:cubicBezTo>
                  <a:cubicBezTo>
                    <a:pt x="4919" y="5581"/>
                    <a:pt x="4920" y="5584"/>
                    <a:pt x="4920" y="5585"/>
                  </a:cubicBezTo>
                  <a:cubicBezTo>
                    <a:pt x="4920" y="5588"/>
                    <a:pt x="4922" y="5591"/>
                    <a:pt x="4922" y="5594"/>
                  </a:cubicBezTo>
                  <a:lnTo>
                    <a:pt x="4925" y="5603"/>
                  </a:lnTo>
                  <a:cubicBezTo>
                    <a:pt x="4925" y="5604"/>
                    <a:pt x="4925" y="5606"/>
                    <a:pt x="4925" y="5606"/>
                  </a:cubicBezTo>
                  <a:cubicBezTo>
                    <a:pt x="4926" y="5610"/>
                    <a:pt x="4928" y="5613"/>
                    <a:pt x="4928" y="5616"/>
                  </a:cubicBezTo>
                  <a:cubicBezTo>
                    <a:pt x="4928" y="5617"/>
                    <a:pt x="4929" y="5619"/>
                    <a:pt x="4929" y="5620"/>
                  </a:cubicBezTo>
                  <a:cubicBezTo>
                    <a:pt x="4929" y="5623"/>
                    <a:pt x="4931" y="5625"/>
                    <a:pt x="4931" y="5628"/>
                  </a:cubicBezTo>
                  <a:cubicBezTo>
                    <a:pt x="4932" y="5629"/>
                    <a:pt x="4932" y="5632"/>
                    <a:pt x="4932" y="5634"/>
                  </a:cubicBezTo>
                  <a:lnTo>
                    <a:pt x="4935" y="5641"/>
                  </a:lnTo>
                  <a:cubicBezTo>
                    <a:pt x="4935" y="5644"/>
                    <a:pt x="4937" y="5647"/>
                    <a:pt x="4938" y="5648"/>
                  </a:cubicBezTo>
                  <a:cubicBezTo>
                    <a:pt x="4938" y="5650"/>
                    <a:pt x="4938" y="5651"/>
                    <a:pt x="4938" y="5651"/>
                  </a:cubicBezTo>
                  <a:cubicBezTo>
                    <a:pt x="4939" y="5656"/>
                    <a:pt x="4941" y="5659"/>
                    <a:pt x="4942" y="5663"/>
                  </a:cubicBezTo>
                  <a:cubicBezTo>
                    <a:pt x="4942" y="5663"/>
                    <a:pt x="4942" y="5663"/>
                    <a:pt x="4942" y="5665"/>
                  </a:cubicBezTo>
                  <a:cubicBezTo>
                    <a:pt x="4945" y="5672"/>
                    <a:pt x="4948" y="5678"/>
                    <a:pt x="4951" y="5685"/>
                  </a:cubicBezTo>
                  <a:cubicBezTo>
                    <a:pt x="4951" y="5688"/>
                    <a:pt x="4953" y="5691"/>
                    <a:pt x="4954" y="5694"/>
                  </a:cubicBezTo>
                  <a:cubicBezTo>
                    <a:pt x="4954" y="5694"/>
                    <a:pt x="4954" y="5694"/>
                    <a:pt x="4954" y="5695"/>
                  </a:cubicBezTo>
                  <a:cubicBezTo>
                    <a:pt x="4956" y="5697"/>
                    <a:pt x="4957" y="5700"/>
                    <a:pt x="4957" y="5701"/>
                  </a:cubicBezTo>
                  <a:lnTo>
                    <a:pt x="4963" y="5713"/>
                  </a:lnTo>
                  <a:cubicBezTo>
                    <a:pt x="4963" y="5715"/>
                    <a:pt x="4963" y="5715"/>
                    <a:pt x="4963" y="5715"/>
                  </a:cubicBezTo>
                  <a:cubicBezTo>
                    <a:pt x="4965" y="5718"/>
                    <a:pt x="4966" y="5720"/>
                    <a:pt x="4967" y="5725"/>
                  </a:cubicBezTo>
                  <a:cubicBezTo>
                    <a:pt x="4969" y="5726"/>
                    <a:pt x="4970" y="5728"/>
                    <a:pt x="4970" y="5731"/>
                  </a:cubicBezTo>
                  <a:cubicBezTo>
                    <a:pt x="4972" y="5732"/>
                    <a:pt x="4973" y="5734"/>
                    <a:pt x="4973" y="5735"/>
                  </a:cubicBezTo>
                  <a:cubicBezTo>
                    <a:pt x="4975" y="5737"/>
                    <a:pt x="4975" y="5738"/>
                    <a:pt x="4976" y="5740"/>
                  </a:cubicBezTo>
                  <a:cubicBezTo>
                    <a:pt x="4978" y="5743"/>
                    <a:pt x="4979" y="5746"/>
                    <a:pt x="4981" y="5748"/>
                  </a:cubicBezTo>
                  <a:lnTo>
                    <a:pt x="4982" y="5753"/>
                  </a:lnTo>
                  <a:cubicBezTo>
                    <a:pt x="4985" y="5756"/>
                    <a:pt x="4987" y="5759"/>
                    <a:pt x="4988" y="5762"/>
                  </a:cubicBezTo>
                  <a:cubicBezTo>
                    <a:pt x="4988" y="5762"/>
                    <a:pt x="4988" y="5763"/>
                    <a:pt x="4988" y="5763"/>
                  </a:cubicBezTo>
                  <a:cubicBezTo>
                    <a:pt x="4990" y="5766"/>
                    <a:pt x="4991" y="5769"/>
                    <a:pt x="4994" y="5771"/>
                  </a:cubicBezTo>
                  <a:cubicBezTo>
                    <a:pt x="4994" y="5773"/>
                    <a:pt x="4995" y="5775"/>
                    <a:pt x="4997" y="5778"/>
                  </a:cubicBezTo>
                  <a:cubicBezTo>
                    <a:pt x="4998" y="5779"/>
                    <a:pt x="5000" y="5781"/>
                    <a:pt x="5001" y="5784"/>
                  </a:cubicBezTo>
                  <a:cubicBezTo>
                    <a:pt x="5001" y="5785"/>
                    <a:pt x="5003" y="5785"/>
                    <a:pt x="5003" y="5787"/>
                  </a:cubicBezTo>
                  <a:cubicBezTo>
                    <a:pt x="5007" y="5794"/>
                    <a:pt x="5012" y="5800"/>
                    <a:pt x="5016" y="5806"/>
                  </a:cubicBezTo>
                  <a:lnTo>
                    <a:pt x="5020" y="5812"/>
                  </a:lnTo>
                  <a:cubicBezTo>
                    <a:pt x="5020" y="5813"/>
                    <a:pt x="5022" y="5815"/>
                    <a:pt x="5023" y="5816"/>
                  </a:cubicBezTo>
                  <a:cubicBezTo>
                    <a:pt x="5025" y="5818"/>
                    <a:pt x="5025" y="5819"/>
                    <a:pt x="5026" y="5822"/>
                  </a:cubicBezTo>
                  <a:cubicBezTo>
                    <a:pt x="5029" y="5825"/>
                    <a:pt x="5031" y="5827"/>
                    <a:pt x="5032" y="5829"/>
                  </a:cubicBezTo>
                  <a:cubicBezTo>
                    <a:pt x="5034" y="5831"/>
                    <a:pt x="5034" y="5831"/>
                    <a:pt x="5034" y="5831"/>
                  </a:cubicBezTo>
                  <a:cubicBezTo>
                    <a:pt x="5037" y="5834"/>
                    <a:pt x="5038" y="5835"/>
                    <a:pt x="5040" y="5838"/>
                  </a:cubicBezTo>
                  <a:cubicBezTo>
                    <a:pt x="5041" y="5840"/>
                    <a:pt x="5043" y="5843"/>
                    <a:pt x="5044" y="5844"/>
                  </a:cubicBezTo>
                  <a:lnTo>
                    <a:pt x="5048" y="5850"/>
                  </a:lnTo>
                  <a:cubicBezTo>
                    <a:pt x="5050" y="5850"/>
                    <a:pt x="5050" y="5852"/>
                    <a:pt x="5051" y="5853"/>
                  </a:cubicBezTo>
                  <a:cubicBezTo>
                    <a:pt x="5053" y="5856"/>
                    <a:pt x="5056" y="5857"/>
                    <a:pt x="5057" y="5860"/>
                  </a:cubicBezTo>
                  <a:cubicBezTo>
                    <a:pt x="5059" y="5862"/>
                    <a:pt x="5060" y="5863"/>
                    <a:pt x="5062" y="5865"/>
                  </a:cubicBezTo>
                  <a:cubicBezTo>
                    <a:pt x="5062" y="5866"/>
                    <a:pt x="5063" y="5868"/>
                    <a:pt x="5065" y="5869"/>
                  </a:cubicBezTo>
                  <a:cubicBezTo>
                    <a:pt x="5066" y="5871"/>
                    <a:pt x="5068" y="5872"/>
                    <a:pt x="5069" y="5875"/>
                  </a:cubicBezTo>
                  <a:cubicBezTo>
                    <a:pt x="5071" y="5877"/>
                    <a:pt x="5072" y="5878"/>
                    <a:pt x="5075" y="5880"/>
                  </a:cubicBezTo>
                  <a:cubicBezTo>
                    <a:pt x="5076" y="5881"/>
                    <a:pt x="5078" y="5882"/>
                    <a:pt x="5079" y="5885"/>
                  </a:cubicBezTo>
                  <a:lnTo>
                    <a:pt x="5081" y="5887"/>
                  </a:lnTo>
                  <a:lnTo>
                    <a:pt x="5087" y="5891"/>
                  </a:lnTo>
                  <a:cubicBezTo>
                    <a:pt x="5088" y="5894"/>
                    <a:pt x="5091" y="5897"/>
                    <a:pt x="5094" y="5899"/>
                  </a:cubicBezTo>
                  <a:cubicBezTo>
                    <a:pt x="5096" y="5902"/>
                    <a:pt x="5099" y="5903"/>
                    <a:pt x="5100" y="5905"/>
                  </a:cubicBezTo>
                  <a:lnTo>
                    <a:pt x="5103" y="5908"/>
                  </a:lnTo>
                  <a:cubicBezTo>
                    <a:pt x="5104" y="5909"/>
                    <a:pt x="5107" y="5912"/>
                    <a:pt x="5110" y="5915"/>
                  </a:cubicBezTo>
                  <a:lnTo>
                    <a:pt x="5112" y="5916"/>
                  </a:lnTo>
                  <a:cubicBezTo>
                    <a:pt x="5115" y="5918"/>
                    <a:pt x="5118" y="5921"/>
                    <a:pt x="5119" y="5924"/>
                  </a:cubicBezTo>
                  <a:lnTo>
                    <a:pt x="5126" y="5928"/>
                  </a:lnTo>
                  <a:lnTo>
                    <a:pt x="5126" y="5930"/>
                  </a:lnTo>
                  <a:lnTo>
                    <a:pt x="5134" y="5935"/>
                  </a:lnTo>
                  <a:cubicBezTo>
                    <a:pt x="5137" y="5937"/>
                    <a:pt x="5138" y="5938"/>
                    <a:pt x="5140" y="5940"/>
                  </a:cubicBezTo>
                  <a:cubicBezTo>
                    <a:pt x="5141" y="5941"/>
                    <a:pt x="5143" y="5943"/>
                    <a:pt x="5146" y="5944"/>
                  </a:cubicBezTo>
                  <a:cubicBezTo>
                    <a:pt x="5147" y="5946"/>
                    <a:pt x="5149" y="5946"/>
                    <a:pt x="5149" y="5947"/>
                  </a:cubicBezTo>
                  <a:cubicBezTo>
                    <a:pt x="5152" y="5949"/>
                    <a:pt x="5156" y="5952"/>
                    <a:pt x="5159" y="5955"/>
                  </a:cubicBezTo>
                  <a:cubicBezTo>
                    <a:pt x="5162" y="5956"/>
                    <a:pt x="5165" y="5959"/>
                    <a:pt x="5169" y="5962"/>
                  </a:cubicBezTo>
                  <a:cubicBezTo>
                    <a:pt x="5169" y="5962"/>
                    <a:pt x="5169" y="5962"/>
                    <a:pt x="5171" y="5963"/>
                  </a:cubicBezTo>
                  <a:cubicBezTo>
                    <a:pt x="5172" y="5965"/>
                    <a:pt x="5175" y="5966"/>
                    <a:pt x="5178" y="5968"/>
                  </a:cubicBezTo>
                  <a:cubicBezTo>
                    <a:pt x="5180" y="5969"/>
                    <a:pt x="5181" y="5971"/>
                    <a:pt x="5182" y="5972"/>
                  </a:cubicBezTo>
                  <a:cubicBezTo>
                    <a:pt x="5184" y="5972"/>
                    <a:pt x="5185" y="5972"/>
                    <a:pt x="5185" y="5974"/>
                  </a:cubicBezTo>
                  <a:cubicBezTo>
                    <a:pt x="5187" y="5975"/>
                    <a:pt x="5190" y="5977"/>
                    <a:pt x="5191" y="5978"/>
                  </a:cubicBezTo>
                  <a:cubicBezTo>
                    <a:pt x="5194" y="5980"/>
                    <a:pt x="5197" y="5981"/>
                    <a:pt x="5200" y="5983"/>
                  </a:cubicBezTo>
                  <a:cubicBezTo>
                    <a:pt x="5206" y="5987"/>
                    <a:pt x="5213" y="5991"/>
                    <a:pt x="5221" y="5994"/>
                  </a:cubicBezTo>
                  <a:cubicBezTo>
                    <a:pt x="5221" y="5994"/>
                    <a:pt x="5221" y="5996"/>
                    <a:pt x="5221" y="5996"/>
                  </a:cubicBezTo>
                  <a:cubicBezTo>
                    <a:pt x="5227" y="5999"/>
                    <a:pt x="5233" y="6002"/>
                    <a:pt x="5240" y="6005"/>
                  </a:cubicBezTo>
                  <a:cubicBezTo>
                    <a:pt x="5243" y="6008"/>
                    <a:pt x="5246" y="6009"/>
                    <a:pt x="5249" y="6011"/>
                  </a:cubicBezTo>
                  <a:cubicBezTo>
                    <a:pt x="5250" y="6011"/>
                    <a:pt x="5252" y="6012"/>
                    <a:pt x="5255" y="6014"/>
                  </a:cubicBezTo>
                  <a:cubicBezTo>
                    <a:pt x="5256" y="6015"/>
                    <a:pt x="5259" y="6015"/>
                    <a:pt x="5262" y="6016"/>
                  </a:cubicBezTo>
                  <a:cubicBezTo>
                    <a:pt x="5262" y="6016"/>
                    <a:pt x="5263" y="6018"/>
                    <a:pt x="5263" y="6018"/>
                  </a:cubicBezTo>
                  <a:cubicBezTo>
                    <a:pt x="5269" y="6021"/>
                    <a:pt x="5277" y="6024"/>
                    <a:pt x="5284" y="6027"/>
                  </a:cubicBezTo>
                  <a:cubicBezTo>
                    <a:pt x="5287" y="6028"/>
                    <a:pt x="5288" y="6028"/>
                    <a:pt x="5291" y="6030"/>
                  </a:cubicBezTo>
                  <a:cubicBezTo>
                    <a:pt x="5294" y="6031"/>
                    <a:pt x="5296" y="6031"/>
                    <a:pt x="5297" y="6033"/>
                  </a:cubicBezTo>
                  <a:cubicBezTo>
                    <a:pt x="5300" y="6033"/>
                    <a:pt x="5302" y="6034"/>
                    <a:pt x="5303" y="6034"/>
                  </a:cubicBezTo>
                  <a:cubicBezTo>
                    <a:pt x="5305" y="6036"/>
                    <a:pt x="5306" y="6036"/>
                    <a:pt x="5308" y="6037"/>
                  </a:cubicBezTo>
                  <a:cubicBezTo>
                    <a:pt x="5311" y="6037"/>
                    <a:pt x="5314" y="6039"/>
                    <a:pt x="5316" y="6040"/>
                  </a:cubicBezTo>
                  <a:cubicBezTo>
                    <a:pt x="5324" y="6043"/>
                    <a:pt x="5331" y="6044"/>
                    <a:pt x="5339" y="6047"/>
                  </a:cubicBezTo>
                  <a:cubicBezTo>
                    <a:pt x="5342" y="6049"/>
                    <a:pt x="5346" y="6049"/>
                    <a:pt x="5349" y="6050"/>
                  </a:cubicBezTo>
                  <a:cubicBezTo>
                    <a:pt x="5350" y="6050"/>
                    <a:pt x="5352" y="6052"/>
                    <a:pt x="5353" y="6052"/>
                  </a:cubicBezTo>
                  <a:cubicBezTo>
                    <a:pt x="5356" y="6053"/>
                    <a:pt x="5359" y="6053"/>
                    <a:pt x="5361" y="6055"/>
                  </a:cubicBezTo>
                  <a:cubicBezTo>
                    <a:pt x="5364" y="6055"/>
                    <a:pt x="5367" y="6056"/>
                    <a:pt x="5369" y="6056"/>
                  </a:cubicBezTo>
                  <a:lnTo>
                    <a:pt x="5372" y="6058"/>
                  </a:lnTo>
                  <a:cubicBezTo>
                    <a:pt x="5375" y="6058"/>
                    <a:pt x="5378" y="6059"/>
                    <a:pt x="5381" y="6059"/>
                  </a:cubicBezTo>
                  <a:cubicBezTo>
                    <a:pt x="5383" y="6061"/>
                    <a:pt x="5384" y="6061"/>
                    <a:pt x="5386" y="6061"/>
                  </a:cubicBezTo>
                  <a:cubicBezTo>
                    <a:pt x="5389" y="6062"/>
                    <a:pt x="5393" y="6062"/>
                    <a:pt x="5396" y="6064"/>
                  </a:cubicBezTo>
                  <a:lnTo>
                    <a:pt x="5397" y="6064"/>
                  </a:lnTo>
                  <a:cubicBezTo>
                    <a:pt x="5405" y="6065"/>
                    <a:pt x="5414" y="6067"/>
                    <a:pt x="5421" y="6068"/>
                  </a:cubicBezTo>
                  <a:cubicBezTo>
                    <a:pt x="5422" y="6069"/>
                    <a:pt x="5424" y="6069"/>
                    <a:pt x="5425" y="6069"/>
                  </a:cubicBezTo>
                  <a:cubicBezTo>
                    <a:pt x="5430" y="6071"/>
                    <a:pt x="5433" y="6071"/>
                    <a:pt x="5436" y="6071"/>
                  </a:cubicBezTo>
                  <a:lnTo>
                    <a:pt x="5439" y="6071"/>
                  </a:lnTo>
                  <a:cubicBezTo>
                    <a:pt x="5442" y="6072"/>
                    <a:pt x="5446" y="6072"/>
                    <a:pt x="5450" y="6074"/>
                  </a:cubicBezTo>
                  <a:lnTo>
                    <a:pt x="5452" y="6074"/>
                  </a:lnTo>
                  <a:cubicBezTo>
                    <a:pt x="5455" y="6074"/>
                    <a:pt x="5458" y="6074"/>
                    <a:pt x="5461" y="6075"/>
                  </a:cubicBezTo>
                  <a:lnTo>
                    <a:pt x="5471" y="6075"/>
                  </a:lnTo>
                  <a:cubicBezTo>
                    <a:pt x="5474" y="6077"/>
                    <a:pt x="5476" y="6077"/>
                    <a:pt x="5478" y="6077"/>
                  </a:cubicBezTo>
                  <a:cubicBezTo>
                    <a:pt x="5481" y="6077"/>
                    <a:pt x="5486" y="6077"/>
                    <a:pt x="5490" y="6078"/>
                  </a:cubicBezTo>
                  <a:lnTo>
                    <a:pt x="5501" y="6078"/>
                  </a:lnTo>
                  <a:cubicBezTo>
                    <a:pt x="5508" y="6078"/>
                    <a:pt x="5517" y="6080"/>
                    <a:pt x="5524" y="6080"/>
                  </a:cubicBezTo>
                  <a:lnTo>
                    <a:pt x="5533" y="6080"/>
                  </a:lnTo>
                  <a:cubicBezTo>
                    <a:pt x="5545" y="6080"/>
                    <a:pt x="5557" y="6078"/>
                    <a:pt x="5570" y="6078"/>
                  </a:cubicBezTo>
                  <a:cubicBezTo>
                    <a:pt x="5576" y="6078"/>
                    <a:pt x="5582" y="6077"/>
                    <a:pt x="5587" y="6077"/>
                  </a:cubicBezTo>
                  <a:lnTo>
                    <a:pt x="5596" y="6075"/>
                  </a:lnTo>
                  <a:lnTo>
                    <a:pt x="5604" y="6075"/>
                  </a:lnTo>
                  <a:cubicBezTo>
                    <a:pt x="5607" y="6074"/>
                    <a:pt x="5610" y="6074"/>
                    <a:pt x="5612" y="6074"/>
                  </a:cubicBezTo>
                  <a:cubicBezTo>
                    <a:pt x="5623" y="6072"/>
                    <a:pt x="5633" y="6071"/>
                    <a:pt x="5643" y="6069"/>
                  </a:cubicBezTo>
                  <a:cubicBezTo>
                    <a:pt x="5648" y="6068"/>
                    <a:pt x="5651" y="6068"/>
                    <a:pt x="5654" y="6067"/>
                  </a:cubicBezTo>
                  <a:cubicBezTo>
                    <a:pt x="5664" y="6065"/>
                    <a:pt x="5673" y="6062"/>
                    <a:pt x="5682" y="6061"/>
                  </a:cubicBezTo>
                  <a:cubicBezTo>
                    <a:pt x="5685" y="6059"/>
                    <a:pt x="5689" y="6059"/>
                    <a:pt x="5692" y="6058"/>
                  </a:cubicBezTo>
                  <a:cubicBezTo>
                    <a:pt x="5696" y="6056"/>
                    <a:pt x="5699" y="6056"/>
                    <a:pt x="5704" y="6055"/>
                  </a:cubicBezTo>
                  <a:cubicBezTo>
                    <a:pt x="5708" y="6053"/>
                    <a:pt x="5713" y="6052"/>
                    <a:pt x="5716" y="6052"/>
                  </a:cubicBezTo>
                  <a:cubicBezTo>
                    <a:pt x="5720" y="6050"/>
                    <a:pt x="5723" y="6049"/>
                    <a:pt x="5726" y="6049"/>
                  </a:cubicBezTo>
                  <a:cubicBezTo>
                    <a:pt x="5733" y="6046"/>
                    <a:pt x="5741" y="6043"/>
                    <a:pt x="5748" y="6040"/>
                  </a:cubicBezTo>
                  <a:cubicBezTo>
                    <a:pt x="5752" y="6039"/>
                    <a:pt x="5758" y="6037"/>
                    <a:pt x="5763" y="6036"/>
                  </a:cubicBezTo>
                  <a:cubicBezTo>
                    <a:pt x="5764" y="6034"/>
                    <a:pt x="5766" y="6034"/>
                    <a:pt x="5767" y="6033"/>
                  </a:cubicBezTo>
                  <a:cubicBezTo>
                    <a:pt x="5774" y="6030"/>
                    <a:pt x="5780" y="6027"/>
                    <a:pt x="5788" y="6024"/>
                  </a:cubicBezTo>
                  <a:cubicBezTo>
                    <a:pt x="5794" y="6021"/>
                    <a:pt x="5799" y="6019"/>
                    <a:pt x="5805" y="6016"/>
                  </a:cubicBezTo>
                  <a:lnTo>
                    <a:pt x="5811" y="6014"/>
                  </a:lnTo>
                  <a:cubicBezTo>
                    <a:pt x="5819" y="6009"/>
                    <a:pt x="5826" y="6006"/>
                    <a:pt x="5833" y="6002"/>
                  </a:cubicBezTo>
                  <a:cubicBezTo>
                    <a:pt x="5844" y="5996"/>
                    <a:pt x="5854" y="5990"/>
                    <a:pt x="5866" y="5983"/>
                  </a:cubicBezTo>
                  <a:cubicBezTo>
                    <a:pt x="5867" y="5981"/>
                    <a:pt x="5870" y="5980"/>
                    <a:pt x="5873" y="5978"/>
                  </a:cubicBezTo>
                  <a:lnTo>
                    <a:pt x="5882" y="5972"/>
                  </a:lnTo>
                  <a:cubicBezTo>
                    <a:pt x="5883" y="5971"/>
                    <a:pt x="5886" y="5969"/>
                    <a:pt x="5888" y="5968"/>
                  </a:cubicBezTo>
                  <a:cubicBezTo>
                    <a:pt x="5889" y="5966"/>
                    <a:pt x="5892" y="5965"/>
                    <a:pt x="5895" y="5963"/>
                  </a:cubicBezTo>
                  <a:lnTo>
                    <a:pt x="5907" y="5955"/>
                  </a:lnTo>
                  <a:cubicBezTo>
                    <a:pt x="5911" y="5952"/>
                    <a:pt x="5916" y="5949"/>
                    <a:pt x="5920" y="5944"/>
                  </a:cubicBezTo>
                  <a:cubicBezTo>
                    <a:pt x="5922" y="5943"/>
                    <a:pt x="5923" y="5941"/>
                    <a:pt x="5926" y="5940"/>
                  </a:cubicBezTo>
                  <a:cubicBezTo>
                    <a:pt x="5928" y="5938"/>
                    <a:pt x="5929" y="5937"/>
                    <a:pt x="5931" y="5937"/>
                  </a:cubicBezTo>
                  <a:lnTo>
                    <a:pt x="5938" y="5930"/>
                  </a:lnTo>
                  <a:cubicBezTo>
                    <a:pt x="5942" y="5927"/>
                    <a:pt x="5945" y="5924"/>
                    <a:pt x="5948" y="5921"/>
                  </a:cubicBezTo>
                  <a:cubicBezTo>
                    <a:pt x="5951" y="5919"/>
                    <a:pt x="5954" y="5916"/>
                    <a:pt x="5956" y="5915"/>
                  </a:cubicBezTo>
                  <a:cubicBezTo>
                    <a:pt x="5959" y="5912"/>
                    <a:pt x="5960" y="5910"/>
                    <a:pt x="5963" y="5909"/>
                  </a:cubicBezTo>
                  <a:cubicBezTo>
                    <a:pt x="5970" y="5902"/>
                    <a:pt x="5978" y="5894"/>
                    <a:pt x="5985" y="5885"/>
                  </a:cubicBezTo>
                  <a:cubicBezTo>
                    <a:pt x="5987" y="5884"/>
                    <a:pt x="5989" y="5882"/>
                    <a:pt x="5991" y="5881"/>
                  </a:cubicBezTo>
                  <a:cubicBezTo>
                    <a:pt x="5992" y="5880"/>
                    <a:pt x="5994" y="5877"/>
                    <a:pt x="5995" y="5875"/>
                  </a:cubicBezTo>
                  <a:cubicBezTo>
                    <a:pt x="5997" y="5874"/>
                    <a:pt x="5998" y="5872"/>
                    <a:pt x="6000" y="5871"/>
                  </a:cubicBezTo>
                  <a:cubicBezTo>
                    <a:pt x="6001" y="5869"/>
                    <a:pt x="6003" y="5868"/>
                    <a:pt x="6003" y="5866"/>
                  </a:cubicBezTo>
                  <a:cubicBezTo>
                    <a:pt x="6007" y="5860"/>
                    <a:pt x="6012" y="5856"/>
                    <a:pt x="6016" y="5850"/>
                  </a:cubicBezTo>
                  <a:lnTo>
                    <a:pt x="6020" y="5846"/>
                  </a:lnTo>
                  <a:cubicBezTo>
                    <a:pt x="6022" y="5843"/>
                    <a:pt x="6023" y="5841"/>
                    <a:pt x="6025" y="5840"/>
                  </a:cubicBezTo>
                  <a:cubicBezTo>
                    <a:pt x="6028" y="5837"/>
                    <a:pt x="6029" y="5835"/>
                    <a:pt x="6031" y="5832"/>
                  </a:cubicBezTo>
                  <a:cubicBezTo>
                    <a:pt x="6031" y="5832"/>
                    <a:pt x="6032" y="5831"/>
                    <a:pt x="6032" y="5831"/>
                  </a:cubicBezTo>
                  <a:cubicBezTo>
                    <a:pt x="6034" y="5828"/>
                    <a:pt x="6035" y="5825"/>
                    <a:pt x="6038" y="5824"/>
                  </a:cubicBezTo>
                  <a:cubicBezTo>
                    <a:pt x="6040" y="5821"/>
                    <a:pt x="6041" y="5819"/>
                    <a:pt x="6042" y="5818"/>
                  </a:cubicBezTo>
                  <a:cubicBezTo>
                    <a:pt x="6042" y="5816"/>
                    <a:pt x="6044" y="5815"/>
                    <a:pt x="6045" y="5813"/>
                  </a:cubicBezTo>
                  <a:cubicBezTo>
                    <a:pt x="6047" y="5812"/>
                    <a:pt x="6048" y="5809"/>
                    <a:pt x="6050" y="5807"/>
                  </a:cubicBezTo>
                  <a:cubicBezTo>
                    <a:pt x="6051" y="5804"/>
                    <a:pt x="6053" y="5801"/>
                    <a:pt x="6056" y="5799"/>
                  </a:cubicBezTo>
                  <a:cubicBezTo>
                    <a:pt x="6059" y="5794"/>
                    <a:pt x="6062" y="5790"/>
                    <a:pt x="6065" y="5785"/>
                  </a:cubicBezTo>
                  <a:cubicBezTo>
                    <a:pt x="6065" y="5782"/>
                    <a:pt x="6066" y="5781"/>
                    <a:pt x="6068" y="5779"/>
                  </a:cubicBezTo>
                  <a:cubicBezTo>
                    <a:pt x="6069" y="5776"/>
                    <a:pt x="6070" y="5775"/>
                    <a:pt x="6072" y="5772"/>
                  </a:cubicBezTo>
                  <a:cubicBezTo>
                    <a:pt x="6073" y="5771"/>
                    <a:pt x="6075" y="5768"/>
                    <a:pt x="6076" y="5765"/>
                  </a:cubicBezTo>
                  <a:cubicBezTo>
                    <a:pt x="6076" y="5765"/>
                    <a:pt x="6076" y="5763"/>
                    <a:pt x="6076" y="5763"/>
                  </a:cubicBezTo>
                  <a:cubicBezTo>
                    <a:pt x="6079" y="5760"/>
                    <a:pt x="6081" y="5757"/>
                    <a:pt x="6082" y="5754"/>
                  </a:cubicBezTo>
                  <a:cubicBezTo>
                    <a:pt x="6085" y="5748"/>
                    <a:pt x="6088" y="5743"/>
                    <a:pt x="6091" y="5737"/>
                  </a:cubicBezTo>
                  <a:cubicBezTo>
                    <a:pt x="6093" y="5735"/>
                    <a:pt x="6093" y="5734"/>
                    <a:pt x="6094" y="5732"/>
                  </a:cubicBezTo>
                  <a:cubicBezTo>
                    <a:pt x="6098" y="5722"/>
                    <a:pt x="6103" y="5713"/>
                    <a:pt x="6107" y="5703"/>
                  </a:cubicBezTo>
                  <a:cubicBezTo>
                    <a:pt x="6109" y="5698"/>
                    <a:pt x="6112" y="5692"/>
                    <a:pt x="6113" y="5687"/>
                  </a:cubicBezTo>
                  <a:cubicBezTo>
                    <a:pt x="6118" y="5675"/>
                    <a:pt x="6122" y="5663"/>
                    <a:pt x="6126" y="5651"/>
                  </a:cubicBezTo>
                  <a:cubicBezTo>
                    <a:pt x="6128" y="5648"/>
                    <a:pt x="6128" y="5645"/>
                    <a:pt x="6129" y="5642"/>
                  </a:cubicBezTo>
                  <a:cubicBezTo>
                    <a:pt x="6129" y="5641"/>
                    <a:pt x="6131" y="5638"/>
                    <a:pt x="6131" y="5637"/>
                  </a:cubicBezTo>
                  <a:cubicBezTo>
                    <a:pt x="6132" y="5634"/>
                    <a:pt x="6132" y="5632"/>
                    <a:pt x="6134" y="5629"/>
                  </a:cubicBezTo>
                  <a:cubicBezTo>
                    <a:pt x="6135" y="5620"/>
                    <a:pt x="6138" y="5612"/>
                    <a:pt x="6140" y="5603"/>
                  </a:cubicBezTo>
                  <a:cubicBezTo>
                    <a:pt x="6141" y="5600"/>
                    <a:pt x="6143" y="5597"/>
                    <a:pt x="6143" y="5594"/>
                  </a:cubicBezTo>
                  <a:cubicBezTo>
                    <a:pt x="6143" y="5591"/>
                    <a:pt x="6144" y="5589"/>
                    <a:pt x="6144" y="5586"/>
                  </a:cubicBezTo>
                  <a:cubicBezTo>
                    <a:pt x="6144" y="5585"/>
                    <a:pt x="6146" y="5582"/>
                    <a:pt x="6146" y="5581"/>
                  </a:cubicBezTo>
                  <a:cubicBezTo>
                    <a:pt x="6146" y="5579"/>
                    <a:pt x="6146" y="5579"/>
                    <a:pt x="6146" y="5578"/>
                  </a:cubicBezTo>
                  <a:lnTo>
                    <a:pt x="6148" y="5567"/>
                  </a:lnTo>
                  <a:cubicBezTo>
                    <a:pt x="6148" y="5564"/>
                    <a:pt x="6148" y="5563"/>
                    <a:pt x="6150" y="5560"/>
                  </a:cubicBezTo>
                  <a:cubicBezTo>
                    <a:pt x="6150" y="5560"/>
                    <a:pt x="6150" y="5558"/>
                    <a:pt x="6150" y="5558"/>
                  </a:cubicBezTo>
                  <a:cubicBezTo>
                    <a:pt x="6150" y="5554"/>
                    <a:pt x="6151" y="5551"/>
                    <a:pt x="6151" y="5547"/>
                  </a:cubicBezTo>
                  <a:cubicBezTo>
                    <a:pt x="6151" y="5545"/>
                    <a:pt x="6153" y="5542"/>
                    <a:pt x="6153" y="5541"/>
                  </a:cubicBezTo>
                  <a:lnTo>
                    <a:pt x="6153" y="5539"/>
                  </a:lnTo>
                  <a:cubicBezTo>
                    <a:pt x="6153" y="5536"/>
                    <a:pt x="6153" y="5533"/>
                    <a:pt x="6154" y="5531"/>
                  </a:cubicBezTo>
                  <a:cubicBezTo>
                    <a:pt x="6154" y="5523"/>
                    <a:pt x="6156" y="5514"/>
                    <a:pt x="6156" y="5507"/>
                  </a:cubicBezTo>
                  <a:lnTo>
                    <a:pt x="6156" y="5504"/>
                  </a:lnTo>
                  <a:cubicBezTo>
                    <a:pt x="6157" y="5492"/>
                    <a:pt x="6157" y="5480"/>
                    <a:pt x="6159" y="5469"/>
                  </a:cubicBezTo>
                  <a:lnTo>
                    <a:pt x="6159" y="5458"/>
                  </a:lnTo>
                  <a:lnTo>
                    <a:pt x="6159" y="5452"/>
                  </a:lnTo>
                  <a:lnTo>
                    <a:pt x="6159" y="5447"/>
                  </a:lnTo>
                  <a:lnTo>
                    <a:pt x="6159" y="5436"/>
                  </a:lnTo>
                  <a:cubicBezTo>
                    <a:pt x="6157" y="5424"/>
                    <a:pt x="6157" y="5411"/>
                    <a:pt x="6156" y="5398"/>
                  </a:cubicBezTo>
                  <a:cubicBezTo>
                    <a:pt x="6156" y="5396"/>
                    <a:pt x="6156" y="5395"/>
                    <a:pt x="6156" y="5392"/>
                  </a:cubicBezTo>
                  <a:cubicBezTo>
                    <a:pt x="6156" y="5389"/>
                    <a:pt x="6156" y="5388"/>
                    <a:pt x="6154" y="5385"/>
                  </a:cubicBezTo>
                  <a:cubicBezTo>
                    <a:pt x="6154" y="5383"/>
                    <a:pt x="6154" y="5380"/>
                    <a:pt x="6154" y="5379"/>
                  </a:cubicBezTo>
                  <a:cubicBezTo>
                    <a:pt x="6154" y="5377"/>
                    <a:pt x="6154" y="5376"/>
                    <a:pt x="6154" y="5376"/>
                  </a:cubicBezTo>
                  <a:cubicBezTo>
                    <a:pt x="6153" y="5371"/>
                    <a:pt x="6153" y="5369"/>
                    <a:pt x="6153" y="5366"/>
                  </a:cubicBezTo>
                  <a:cubicBezTo>
                    <a:pt x="6151" y="5363"/>
                    <a:pt x="6151" y="5360"/>
                    <a:pt x="6151" y="5358"/>
                  </a:cubicBezTo>
                  <a:cubicBezTo>
                    <a:pt x="6151" y="5357"/>
                    <a:pt x="6151" y="5357"/>
                    <a:pt x="6151" y="5355"/>
                  </a:cubicBezTo>
                  <a:cubicBezTo>
                    <a:pt x="6150" y="5352"/>
                    <a:pt x="6150" y="5348"/>
                    <a:pt x="6148" y="5345"/>
                  </a:cubicBezTo>
                  <a:cubicBezTo>
                    <a:pt x="6148" y="5342"/>
                    <a:pt x="6148" y="5341"/>
                    <a:pt x="6148" y="5338"/>
                  </a:cubicBezTo>
                  <a:lnTo>
                    <a:pt x="6147" y="5338"/>
                  </a:lnTo>
                  <a:lnTo>
                    <a:pt x="6146" y="5324"/>
                  </a:lnTo>
                  <a:cubicBezTo>
                    <a:pt x="6146" y="5323"/>
                    <a:pt x="6144" y="5320"/>
                    <a:pt x="6144" y="5318"/>
                  </a:cubicBezTo>
                  <a:cubicBezTo>
                    <a:pt x="6144" y="5316"/>
                    <a:pt x="6143" y="5314"/>
                    <a:pt x="6143" y="5311"/>
                  </a:cubicBezTo>
                  <a:cubicBezTo>
                    <a:pt x="6143" y="5311"/>
                    <a:pt x="6143" y="5310"/>
                    <a:pt x="6141" y="5308"/>
                  </a:cubicBezTo>
                  <a:cubicBezTo>
                    <a:pt x="6141" y="5305"/>
                    <a:pt x="6140" y="5302"/>
                    <a:pt x="6140" y="5298"/>
                  </a:cubicBezTo>
                  <a:cubicBezTo>
                    <a:pt x="6140" y="5298"/>
                    <a:pt x="6138" y="5298"/>
                    <a:pt x="6138" y="5296"/>
                  </a:cubicBezTo>
                  <a:cubicBezTo>
                    <a:pt x="6138" y="5293"/>
                    <a:pt x="6137" y="5289"/>
                    <a:pt x="6135" y="5285"/>
                  </a:cubicBezTo>
                  <a:cubicBezTo>
                    <a:pt x="6135" y="5283"/>
                    <a:pt x="6135" y="5280"/>
                    <a:pt x="6134" y="5279"/>
                  </a:cubicBezTo>
                  <a:cubicBezTo>
                    <a:pt x="6134" y="5276"/>
                    <a:pt x="6132" y="5274"/>
                    <a:pt x="6132" y="5273"/>
                  </a:cubicBezTo>
                  <a:cubicBezTo>
                    <a:pt x="6131" y="5270"/>
                    <a:pt x="6131" y="5267"/>
                    <a:pt x="6129" y="5265"/>
                  </a:cubicBezTo>
                  <a:cubicBezTo>
                    <a:pt x="6129" y="5264"/>
                    <a:pt x="6129" y="5264"/>
                    <a:pt x="6129" y="5262"/>
                  </a:cubicBezTo>
                  <a:lnTo>
                    <a:pt x="6126" y="5252"/>
                  </a:lnTo>
                  <a:cubicBezTo>
                    <a:pt x="6125" y="5251"/>
                    <a:pt x="6125" y="5248"/>
                    <a:pt x="6123" y="5246"/>
                  </a:cubicBezTo>
                  <a:lnTo>
                    <a:pt x="6122" y="5239"/>
                  </a:lnTo>
                  <a:cubicBezTo>
                    <a:pt x="6121" y="5239"/>
                    <a:pt x="6121" y="5237"/>
                    <a:pt x="6121" y="5237"/>
                  </a:cubicBezTo>
                  <a:cubicBezTo>
                    <a:pt x="6119" y="5233"/>
                    <a:pt x="6118" y="5230"/>
                    <a:pt x="6116" y="5227"/>
                  </a:cubicBezTo>
                  <a:cubicBezTo>
                    <a:pt x="6116" y="5226"/>
                    <a:pt x="6116" y="5226"/>
                    <a:pt x="6116" y="5224"/>
                  </a:cubicBezTo>
                  <a:cubicBezTo>
                    <a:pt x="6022" y="4984"/>
                    <a:pt x="5791" y="4827"/>
                    <a:pt x="5533" y="4827"/>
                  </a:cubicBezTo>
                  <a:lnTo>
                    <a:pt x="5526" y="4827"/>
                  </a:lnTo>
                  <a:lnTo>
                    <a:pt x="5526" y="482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3409942" y="635257"/>
              <a:ext cx="304225" cy="198100"/>
            </a:xfrm>
            <a:custGeom>
              <a:avLst/>
              <a:gdLst/>
              <a:ahLst/>
              <a:cxnLst/>
              <a:rect l="l" t="t" r="r" b="b"/>
              <a:pathLst>
                <a:path w="12169" h="7924" extrusionOk="0">
                  <a:moveTo>
                    <a:pt x="283" y="1"/>
                  </a:moveTo>
                  <a:cubicBezTo>
                    <a:pt x="99" y="581"/>
                    <a:pt x="0" y="1198"/>
                    <a:pt x="0" y="1839"/>
                  </a:cubicBezTo>
                  <a:cubicBezTo>
                    <a:pt x="0" y="5198"/>
                    <a:pt x="2725" y="7924"/>
                    <a:pt x="6084" y="7924"/>
                  </a:cubicBezTo>
                  <a:cubicBezTo>
                    <a:pt x="9443" y="7924"/>
                    <a:pt x="12169" y="5198"/>
                    <a:pt x="12169" y="1839"/>
                  </a:cubicBezTo>
                  <a:cubicBezTo>
                    <a:pt x="12169" y="1198"/>
                    <a:pt x="12069" y="581"/>
                    <a:pt x="11885" y="1"/>
                  </a:cubicBezTo>
                  <a:cubicBezTo>
                    <a:pt x="11105" y="2463"/>
                    <a:pt x="8802" y="4248"/>
                    <a:pt x="6084" y="4248"/>
                  </a:cubicBezTo>
                  <a:cubicBezTo>
                    <a:pt x="3365" y="4248"/>
                    <a:pt x="1062" y="2463"/>
                    <a:pt x="283" y="1"/>
                  </a:cubicBezTo>
                  <a:close/>
                </a:path>
              </a:pathLst>
            </a:custGeom>
            <a:solidFill>
              <a:srgbClr val="191919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"/>
            <p:cNvSpPr/>
            <p:nvPr/>
          </p:nvSpPr>
          <p:spPr>
            <a:xfrm>
              <a:off x="3410675" y="530725"/>
              <a:ext cx="304225" cy="304225"/>
            </a:xfrm>
            <a:custGeom>
              <a:avLst/>
              <a:gdLst/>
              <a:ahLst/>
              <a:cxnLst/>
              <a:rect l="l" t="t" r="r" b="b"/>
              <a:pathLst>
                <a:path w="12169" h="12169" extrusionOk="0">
                  <a:moveTo>
                    <a:pt x="6084" y="199"/>
                  </a:moveTo>
                  <a:cubicBezTo>
                    <a:pt x="9335" y="199"/>
                    <a:pt x="11970" y="2832"/>
                    <a:pt x="11970" y="6084"/>
                  </a:cubicBezTo>
                  <a:cubicBezTo>
                    <a:pt x="11970" y="9335"/>
                    <a:pt x="9335" y="11970"/>
                    <a:pt x="6084" y="11970"/>
                  </a:cubicBezTo>
                  <a:cubicBezTo>
                    <a:pt x="2834" y="11970"/>
                    <a:pt x="199" y="9335"/>
                    <a:pt x="199" y="6084"/>
                  </a:cubicBezTo>
                  <a:cubicBezTo>
                    <a:pt x="199" y="2832"/>
                    <a:pt x="2832" y="199"/>
                    <a:pt x="6084" y="199"/>
                  </a:cubicBezTo>
                  <a:close/>
                  <a:moveTo>
                    <a:pt x="6084" y="0"/>
                  </a:moveTo>
                  <a:cubicBezTo>
                    <a:pt x="2725" y="0"/>
                    <a:pt x="0" y="2725"/>
                    <a:pt x="0" y="6084"/>
                  </a:cubicBezTo>
                  <a:cubicBezTo>
                    <a:pt x="0" y="9443"/>
                    <a:pt x="2725" y="12169"/>
                    <a:pt x="6084" y="12169"/>
                  </a:cubicBezTo>
                  <a:cubicBezTo>
                    <a:pt x="9443" y="12169"/>
                    <a:pt x="12169" y="9443"/>
                    <a:pt x="12169" y="6084"/>
                  </a:cubicBezTo>
                  <a:cubicBezTo>
                    <a:pt x="12169" y="2725"/>
                    <a:pt x="9443" y="0"/>
                    <a:pt x="60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"/>
            <p:cNvSpPr/>
            <p:nvPr/>
          </p:nvSpPr>
          <p:spPr>
            <a:xfrm>
              <a:off x="3437650" y="551550"/>
              <a:ext cx="250225" cy="91475"/>
            </a:xfrm>
            <a:custGeom>
              <a:avLst/>
              <a:gdLst/>
              <a:ahLst/>
              <a:cxnLst/>
              <a:rect l="l" t="t" r="r" b="b"/>
              <a:pathLst>
                <a:path w="10009" h="3659" extrusionOk="0">
                  <a:moveTo>
                    <a:pt x="5005" y="1"/>
                  </a:moveTo>
                  <a:cubicBezTo>
                    <a:pt x="2663" y="1"/>
                    <a:pt x="677" y="1538"/>
                    <a:pt x="1" y="3659"/>
                  </a:cubicBezTo>
                  <a:lnTo>
                    <a:pt x="525" y="3659"/>
                  </a:lnTo>
                  <a:cubicBezTo>
                    <a:pt x="1179" y="1815"/>
                    <a:pt x="2936" y="499"/>
                    <a:pt x="5005" y="499"/>
                  </a:cubicBezTo>
                  <a:cubicBezTo>
                    <a:pt x="7074" y="499"/>
                    <a:pt x="8831" y="1815"/>
                    <a:pt x="9485" y="3659"/>
                  </a:cubicBezTo>
                  <a:lnTo>
                    <a:pt x="10009" y="3659"/>
                  </a:lnTo>
                  <a:cubicBezTo>
                    <a:pt x="9334" y="1538"/>
                    <a:pt x="7348" y="1"/>
                    <a:pt x="50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"/>
            <p:cNvSpPr/>
            <p:nvPr/>
          </p:nvSpPr>
          <p:spPr>
            <a:xfrm>
              <a:off x="3506200" y="733425"/>
              <a:ext cx="113125" cy="25400"/>
            </a:xfrm>
            <a:custGeom>
              <a:avLst/>
              <a:gdLst/>
              <a:ahLst/>
              <a:cxnLst/>
              <a:rect l="l" t="t" r="r" b="b"/>
              <a:pathLst>
                <a:path w="4525" h="1016" extrusionOk="0">
                  <a:moveTo>
                    <a:pt x="895" y="266"/>
                  </a:moveTo>
                  <a:cubicBezTo>
                    <a:pt x="963" y="266"/>
                    <a:pt x="1017" y="320"/>
                    <a:pt x="1017" y="388"/>
                  </a:cubicBezTo>
                  <a:cubicBezTo>
                    <a:pt x="1017" y="454"/>
                    <a:pt x="963" y="509"/>
                    <a:pt x="895" y="509"/>
                  </a:cubicBezTo>
                  <a:lnTo>
                    <a:pt x="362" y="509"/>
                  </a:lnTo>
                  <a:cubicBezTo>
                    <a:pt x="294" y="509"/>
                    <a:pt x="239" y="456"/>
                    <a:pt x="239" y="388"/>
                  </a:cubicBezTo>
                  <a:cubicBezTo>
                    <a:pt x="239" y="320"/>
                    <a:pt x="294" y="266"/>
                    <a:pt x="362" y="266"/>
                  </a:cubicBezTo>
                  <a:close/>
                  <a:moveTo>
                    <a:pt x="4165" y="266"/>
                  </a:moveTo>
                  <a:cubicBezTo>
                    <a:pt x="4233" y="266"/>
                    <a:pt x="4288" y="320"/>
                    <a:pt x="4288" y="388"/>
                  </a:cubicBezTo>
                  <a:cubicBezTo>
                    <a:pt x="4288" y="454"/>
                    <a:pt x="4233" y="509"/>
                    <a:pt x="4165" y="509"/>
                  </a:cubicBezTo>
                  <a:lnTo>
                    <a:pt x="3632" y="509"/>
                  </a:lnTo>
                  <a:cubicBezTo>
                    <a:pt x="3565" y="509"/>
                    <a:pt x="3510" y="456"/>
                    <a:pt x="3510" y="388"/>
                  </a:cubicBezTo>
                  <a:cubicBezTo>
                    <a:pt x="3510" y="320"/>
                    <a:pt x="3565" y="266"/>
                    <a:pt x="3632" y="266"/>
                  </a:cubicBezTo>
                  <a:close/>
                  <a:moveTo>
                    <a:pt x="135" y="1"/>
                  </a:moveTo>
                  <a:cubicBezTo>
                    <a:pt x="97" y="49"/>
                    <a:pt x="67" y="102"/>
                    <a:pt x="45" y="158"/>
                  </a:cubicBezTo>
                  <a:cubicBezTo>
                    <a:pt x="45" y="158"/>
                    <a:pt x="45" y="160"/>
                    <a:pt x="45" y="160"/>
                  </a:cubicBezTo>
                  <a:lnTo>
                    <a:pt x="42" y="166"/>
                  </a:lnTo>
                  <a:cubicBezTo>
                    <a:pt x="39" y="172"/>
                    <a:pt x="38" y="179"/>
                    <a:pt x="35" y="185"/>
                  </a:cubicBezTo>
                  <a:cubicBezTo>
                    <a:pt x="35" y="186"/>
                    <a:pt x="33" y="189"/>
                    <a:pt x="33" y="191"/>
                  </a:cubicBezTo>
                  <a:cubicBezTo>
                    <a:pt x="32" y="194"/>
                    <a:pt x="32" y="195"/>
                    <a:pt x="30" y="198"/>
                  </a:cubicBezTo>
                  <a:cubicBezTo>
                    <a:pt x="30" y="199"/>
                    <a:pt x="30" y="199"/>
                    <a:pt x="30" y="199"/>
                  </a:cubicBezTo>
                  <a:cubicBezTo>
                    <a:pt x="29" y="204"/>
                    <a:pt x="27" y="207"/>
                    <a:pt x="26" y="210"/>
                  </a:cubicBezTo>
                  <a:cubicBezTo>
                    <a:pt x="26" y="214"/>
                    <a:pt x="24" y="219"/>
                    <a:pt x="23" y="222"/>
                  </a:cubicBezTo>
                  <a:cubicBezTo>
                    <a:pt x="23" y="223"/>
                    <a:pt x="23" y="223"/>
                    <a:pt x="23" y="225"/>
                  </a:cubicBezTo>
                  <a:cubicBezTo>
                    <a:pt x="22" y="227"/>
                    <a:pt x="22" y="229"/>
                    <a:pt x="20" y="232"/>
                  </a:cubicBezTo>
                  <a:cubicBezTo>
                    <a:pt x="20" y="235"/>
                    <a:pt x="20" y="236"/>
                    <a:pt x="19" y="238"/>
                  </a:cubicBezTo>
                  <a:cubicBezTo>
                    <a:pt x="19" y="239"/>
                    <a:pt x="19" y="241"/>
                    <a:pt x="19" y="241"/>
                  </a:cubicBezTo>
                  <a:cubicBezTo>
                    <a:pt x="17" y="248"/>
                    <a:pt x="16" y="257"/>
                    <a:pt x="13" y="264"/>
                  </a:cubicBezTo>
                  <a:cubicBezTo>
                    <a:pt x="13" y="267"/>
                    <a:pt x="13" y="269"/>
                    <a:pt x="11" y="272"/>
                  </a:cubicBezTo>
                  <a:cubicBezTo>
                    <a:pt x="11" y="273"/>
                    <a:pt x="11" y="275"/>
                    <a:pt x="11" y="276"/>
                  </a:cubicBezTo>
                  <a:cubicBezTo>
                    <a:pt x="11" y="278"/>
                    <a:pt x="10" y="279"/>
                    <a:pt x="10" y="279"/>
                  </a:cubicBezTo>
                  <a:cubicBezTo>
                    <a:pt x="8" y="288"/>
                    <a:pt x="7" y="297"/>
                    <a:pt x="7" y="304"/>
                  </a:cubicBezTo>
                  <a:lnTo>
                    <a:pt x="7" y="306"/>
                  </a:lnTo>
                  <a:cubicBezTo>
                    <a:pt x="5" y="310"/>
                    <a:pt x="5" y="313"/>
                    <a:pt x="5" y="317"/>
                  </a:cubicBezTo>
                  <a:cubicBezTo>
                    <a:pt x="2" y="338"/>
                    <a:pt x="1" y="359"/>
                    <a:pt x="1" y="381"/>
                  </a:cubicBezTo>
                  <a:lnTo>
                    <a:pt x="1" y="385"/>
                  </a:lnTo>
                  <a:lnTo>
                    <a:pt x="1" y="388"/>
                  </a:lnTo>
                  <a:lnTo>
                    <a:pt x="1" y="394"/>
                  </a:lnTo>
                  <a:lnTo>
                    <a:pt x="1" y="404"/>
                  </a:lnTo>
                  <a:lnTo>
                    <a:pt x="1" y="410"/>
                  </a:lnTo>
                  <a:cubicBezTo>
                    <a:pt x="1" y="413"/>
                    <a:pt x="1" y="414"/>
                    <a:pt x="1" y="417"/>
                  </a:cubicBezTo>
                  <a:cubicBezTo>
                    <a:pt x="2" y="425"/>
                    <a:pt x="2" y="432"/>
                    <a:pt x="2" y="440"/>
                  </a:cubicBezTo>
                  <a:cubicBezTo>
                    <a:pt x="2" y="441"/>
                    <a:pt x="4" y="442"/>
                    <a:pt x="4" y="444"/>
                  </a:cubicBezTo>
                  <a:cubicBezTo>
                    <a:pt x="4" y="447"/>
                    <a:pt x="4" y="448"/>
                    <a:pt x="4" y="451"/>
                  </a:cubicBezTo>
                  <a:cubicBezTo>
                    <a:pt x="4" y="454"/>
                    <a:pt x="4" y="456"/>
                    <a:pt x="5" y="459"/>
                  </a:cubicBezTo>
                  <a:cubicBezTo>
                    <a:pt x="5" y="460"/>
                    <a:pt x="5" y="462"/>
                    <a:pt x="5" y="465"/>
                  </a:cubicBezTo>
                  <a:cubicBezTo>
                    <a:pt x="5" y="468"/>
                    <a:pt x="7" y="470"/>
                    <a:pt x="7" y="473"/>
                  </a:cubicBezTo>
                  <a:cubicBezTo>
                    <a:pt x="7" y="475"/>
                    <a:pt x="7" y="476"/>
                    <a:pt x="7" y="478"/>
                  </a:cubicBezTo>
                  <a:cubicBezTo>
                    <a:pt x="8" y="479"/>
                    <a:pt x="8" y="482"/>
                    <a:pt x="8" y="484"/>
                  </a:cubicBezTo>
                  <a:cubicBezTo>
                    <a:pt x="8" y="487"/>
                    <a:pt x="10" y="490"/>
                    <a:pt x="10" y="493"/>
                  </a:cubicBezTo>
                  <a:cubicBezTo>
                    <a:pt x="10" y="495"/>
                    <a:pt x="10" y="498"/>
                    <a:pt x="11" y="500"/>
                  </a:cubicBezTo>
                  <a:cubicBezTo>
                    <a:pt x="11" y="501"/>
                    <a:pt x="11" y="501"/>
                    <a:pt x="11" y="503"/>
                  </a:cubicBezTo>
                  <a:cubicBezTo>
                    <a:pt x="13" y="506"/>
                    <a:pt x="13" y="509"/>
                    <a:pt x="14" y="513"/>
                  </a:cubicBezTo>
                  <a:cubicBezTo>
                    <a:pt x="14" y="513"/>
                    <a:pt x="14" y="515"/>
                    <a:pt x="14" y="515"/>
                  </a:cubicBezTo>
                  <a:cubicBezTo>
                    <a:pt x="14" y="518"/>
                    <a:pt x="16" y="521"/>
                    <a:pt x="16" y="522"/>
                  </a:cubicBezTo>
                  <a:cubicBezTo>
                    <a:pt x="16" y="525"/>
                    <a:pt x="17" y="528"/>
                    <a:pt x="17" y="531"/>
                  </a:cubicBezTo>
                  <a:lnTo>
                    <a:pt x="20" y="540"/>
                  </a:lnTo>
                  <a:cubicBezTo>
                    <a:pt x="20" y="541"/>
                    <a:pt x="20" y="543"/>
                    <a:pt x="20" y="543"/>
                  </a:cubicBezTo>
                  <a:cubicBezTo>
                    <a:pt x="22" y="547"/>
                    <a:pt x="23" y="550"/>
                    <a:pt x="23" y="553"/>
                  </a:cubicBezTo>
                  <a:cubicBezTo>
                    <a:pt x="23" y="554"/>
                    <a:pt x="24" y="556"/>
                    <a:pt x="24" y="557"/>
                  </a:cubicBezTo>
                  <a:cubicBezTo>
                    <a:pt x="24" y="560"/>
                    <a:pt x="26" y="562"/>
                    <a:pt x="26" y="565"/>
                  </a:cubicBezTo>
                  <a:cubicBezTo>
                    <a:pt x="27" y="566"/>
                    <a:pt x="27" y="569"/>
                    <a:pt x="29" y="571"/>
                  </a:cubicBezTo>
                  <a:cubicBezTo>
                    <a:pt x="29" y="574"/>
                    <a:pt x="30" y="575"/>
                    <a:pt x="30" y="578"/>
                  </a:cubicBezTo>
                  <a:cubicBezTo>
                    <a:pt x="32" y="581"/>
                    <a:pt x="32" y="584"/>
                    <a:pt x="33" y="585"/>
                  </a:cubicBezTo>
                  <a:cubicBezTo>
                    <a:pt x="33" y="587"/>
                    <a:pt x="33" y="588"/>
                    <a:pt x="33" y="588"/>
                  </a:cubicBezTo>
                  <a:cubicBezTo>
                    <a:pt x="35" y="593"/>
                    <a:pt x="36" y="596"/>
                    <a:pt x="38" y="600"/>
                  </a:cubicBezTo>
                  <a:cubicBezTo>
                    <a:pt x="38" y="600"/>
                    <a:pt x="38" y="600"/>
                    <a:pt x="38" y="602"/>
                  </a:cubicBezTo>
                  <a:cubicBezTo>
                    <a:pt x="41" y="609"/>
                    <a:pt x="44" y="615"/>
                    <a:pt x="47" y="622"/>
                  </a:cubicBezTo>
                  <a:cubicBezTo>
                    <a:pt x="48" y="625"/>
                    <a:pt x="48" y="628"/>
                    <a:pt x="50" y="631"/>
                  </a:cubicBezTo>
                  <a:cubicBezTo>
                    <a:pt x="50" y="631"/>
                    <a:pt x="50" y="631"/>
                    <a:pt x="51" y="632"/>
                  </a:cubicBezTo>
                  <a:cubicBezTo>
                    <a:pt x="51" y="634"/>
                    <a:pt x="52" y="637"/>
                    <a:pt x="54" y="638"/>
                  </a:cubicBezTo>
                  <a:lnTo>
                    <a:pt x="58" y="650"/>
                  </a:lnTo>
                  <a:cubicBezTo>
                    <a:pt x="58" y="652"/>
                    <a:pt x="60" y="652"/>
                    <a:pt x="60" y="652"/>
                  </a:cubicBezTo>
                  <a:cubicBezTo>
                    <a:pt x="61" y="655"/>
                    <a:pt x="63" y="657"/>
                    <a:pt x="64" y="662"/>
                  </a:cubicBezTo>
                  <a:cubicBezTo>
                    <a:pt x="64" y="663"/>
                    <a:pt x="66" y="665"/>
                    <a:pt x="67" y="668"/>
                  </a:cubicBezTo>
                  <a:cubicBezTo>
                    <a:pt x="67" y="669"/>
                    <a:pt x="69" y="671"/>
                    <a:pt x="69" y="672"/>
                  </a:cubicBezTo>
                  <a:cubicBezTo>
                    <a:pt x="70" y="674"/>
                    <a:pt x="72" y="675"/>
                    <a:pt x="72" y="677"/>
                  </a:cubicBezTo>
                  <a:cubicBezTo>
                    <a:pt x="73" y="680"/>
                    <a:pt x="75" y="683"/>
                    <a:pt x="76" y="685"/>
                  </a:cubicBezTo>
                  <a:cubicBezTo>
                    <a:pt x="77" y="687"/>
                    <a:pt x="77" y="688"/>
                    <a:pt x="79" y="690"/>
                  </a:cubicBezTo>
                  <a:cubicBezTo>
                    <a:pt x="80" y="693"/>
                    <a:pt x="82" y="696"/>
                    <a:pt x="83" y="699"/>
                  </a:cubicBezTo>
                  <a:cubicBezTo>
                    <a:pt x="83" y="699"/>
                    <a:pt x="83" y="700"/>
                    <a:pt x="85" y="700"/>
                  </a:cubicBezTo>
                  <a:cubicBezTo>
                    <a:pt x="86" y="703"/>
                    <a:pt x="88" y="705"/>
                    <a:pt x="89" y="708"/>
                  </a:cubicBezTo>
                  <a:cubicBezTo>
                    <a:pt x="91" y="710"/>
                    <a:pt x="92" y="712"/>
                    <a:pt x="92" y="715"/>
                  </a:cubicBezTo>
                  <a:cubicBezTo>
                    <a:pt x="94" y="716"/>
                    <a:pt x="95" y="718"/>
                    <a:pt x="97" y="721"/>
                  </a:cubicBezTo>
                  <a:cubicBezTo>
                    <a:pt x="97" y="722"/>
                    <a:pt x="98" y="722"/>
                    <a:pt x="100" y="724"/>
                  </a:cubicBezTo>
                  <a:cubicBezTo>
                    <a:pt x="103" y="731"/>
                    <a:pt x="107" y="737"/>
                    <a:pt x="111" y="743"/>
                  </a:cubicBezTo>
                  <a:cubicBezTo>
                    <a:pt x="113" y="744"/>
                    <a:pt x="114" y="747"/>
                    <a:pt x="116" y="749"/>
                  </a:cubicBezTo>
                  <a:cubicBezTo>
                    <a:pt x="117" y="750"/>
                    <a:pt x="117" y="752"/>
                    <a:pt x="119" y="753"/>
                  </a:cubicBezTo>
                  <a:cubicBezTo>
                    <a:pt x="120" y="755"/>
                    <a:pt x="122" y="756"/>
                    <a:pt x="123" y="758"/>
                  </a:cubicBezTo>
                  <a:cubicBezTo>
                    <a:pt x="125" y="761"/>
                    <a:pt x="126" y="764"/>
                    <a:pt x="129" y="766"/>
                  </a:cubicBezTo>
                  <a:cubicBezTo>
                    <a:pt x="129" y="766"/>
                    <a:pt x="131" y="768"/>
                    <a:pt x="131" y="768"/>
                  </a:cubicBezTo>
                  <a:cubicBezTo>
                    <a:pt x="132" y="769"/>
                    <a:pt x="133" y="772"/>
                    <a:pt x="135" y="774"/>
                  </a:cubicBezTo>
                  <a:cubicBezTo>
                    <a:pt x="136" y="777"/>
                    <a:pt x="139" y="778"/>
                    <a:pt x="141" y="780"/>
                  </a:cubicBezTo>
                  <a:lnTo>
                    <a:pt x="145" y="786"/>
                  </a:lnTo>
                  <a:cubicBezTo>
                    <a:pt x="145" y="787"/>
                    <a:pt x="147" y="789"/>
                    <a:pt x="147" y="789"/>
                  </a:cubicBezTo>
                  <a:cubicBezTo>
                    <a:pt x="150" y="791"/>
                    <a:pt x="151" y="794"/>
                    <a:pt x="154" y="796"/>
                  </a:cubicBezTo>
                  <a:cubicBezTo>
                    <a:pt x="154" y="797"/>
                    <a:pt x="156" y="799"/>
                    <a:pt x="157" y="800"/>
                  </a:cubicBezTo>
                  <a:cubicBezTo>
                    <a:pt x="158" y="802"/>
                    <a:pt x="160" y="803"/>
                    <a:pt x="161" y="805"/>
                  </a:cubicBezTo>
                  <a:cubicBezTo>
                    <a:pt x="163" y="806"/>
                    <a:pt x="164" y="809"/>
                    <a:pt x="166" y="811"/>
                  </a:cubicBezTo>
                  <a:cubicBezTo>
                    <a:pt x="167" y="812"/>
                    <a:pt x="169" y="814"/>
                    <a:pt x="170" y="815"/>
                  </a:cubicBezTo>
                  <a:cubicBezTo>
                    <a:pt x="172" y="817"/>
                    <a:pt x="173" y="819"/>
                    <a:pt x="175" y="821"/>
                  </a:cubicBezTo>
                  <a:cubicBezTo>
                    <a:pt x="176" y="821"/>
                    <a:pt x="176" y="822"/>
                    <a:pt x="178" y="822"/>
                  </a:cubicBezTo>
                  <a:lnTo>
                    <a:pt x="182" y="828"/>
                  </a:lnTo>
                  <a:lnTo>
                    <a:pt x="189" y="834"/>
                  </a:lnTo>
                  <a:lnTo>
                    <a:pt x="195" y="842"/>
                  </a:lnTo>
                  <a:lnTo>
                    <a:pt x="198" y="843"/>
                  </a:lnTo>
                  <a:cubicBezTo>
                    <a:pt x="200" y="846"/>
                    <a:pt x="203" y="847"/>
                    <a:pt x="206" y="850"/>
                  </a:cubicBezTo>
                  <a:cubicBezTo>
                    <a:pt x="206" y="850"/>
                    <a:pt x="207" y="852"/>
                    <a:pt x="207" y="852"/>
                  </a:cubicBezTo>
                  <a:cubicBezTo>
                    <a:pt x="210" y="855"/>
                    <a:pt x="213" y="856"/>
                    <a:pt x="216" y="859"/>
                  </a:cubicBezTo>
                  <a:lnTo>
                    <a:pt x="222" y="865"/>
                  </a:lnTo>
                  <a:lnTo>
                    <a:pt x="231" y="871"/>
                  </a:lnTo>
                  <a:cubicBezTo>
                    <a:pt x="232" y="872"/>
                    <a:pt x="234" y="874"/>
                    <a:pt x="235" y="875"/>
                  </a:cubicBezTo>
                  <a:cubicBezTo>
                    <a:pt x="237" y="877"/>
                    <a:pt x="239" y="878"/>
                    <a:pt x="241" y="880"/>
                  </a:cubicBezTo>
                  <a:cubicBezTo>
                    <a:pt x="242" y="881"/>
                    <a:pt x="244" y="881"/>
                    <a:pt x="244" y="883"/>
                  </a:cubicBezTo>
                  <a:cubicBezTo>
                    <a:pt x="247" y="886"/>
                    <a:pt x="251" y="887"/>
                    <a:pt x="254" y="890"/>
                  </a:cubicBezTo>
                  <a:cubicBezTo>
                    <a:pt x="257" y="893"/>
                    <a:pt x="260" y="895"/>
                    <a:pt x="265" y="898"/>
                  </a:cubicBezTo>
                  <a:cubicBezTo>
                    <a:pt x="265" y="898"/>
                    <a:pt x="265" y="898"/>
                    <a:pt x="266" y="899"/>
                  </a:cubicBezTo>
                  <a:cubicBezTo>
                    <a:pt x="267" y="900"/>
                    <a:pt x="270" y="902"/>
                    <a:pt x="273" y="903"/>
                  </a:cubicBezTo>
                  <a:cubicBezTo>
                    <a:pt x="275" y="905"/>
                    <a:pt x="276" y="906"/>
                    <a:pt x="279" y="908"/>
                  </a:cubicBezTo>
                  <a:cubicBezTo>
                    <a:pt x="279" y="908"/>
                    <a:pt x="281" y="908"/>
                    <a:pt x="281" y="909"/>
                  </a:cubicBezTo>
                  <a:cubicBezTo>
                    <a:pt x="284" y="911"/>
                    <a:pt x="285" y="912"/>
                    <a:pt x="287" y="914"/>
                  </a:cubicBezTo>
                  <a:cubicBezTo>
                    <a:pt x="290" y="915"/>
                    <a:pt x="292" y="917"/>
                    <a:pt x="295" y="918"/>
                  </a:cubicBezTo>
                  <a:cubicBezTo>
                    <a:pt x="301" y="923"/>
                    <a:pt x="309" y="927"/>
                    <a:pt x="316" y="930"/>
                  </a:cubicBezTo>
                  <a:cubicBezTo>
                    <a:pt x="316" y="930"/>
                    <a:pt x="316" y="931"/>
                    <a:pt x="316" y="931"/>
                  </a:cubicBezTo>
                  <a:cubicBezTo>
                    <a:pt x="322" y="934"/>
                    <a:pt x="328" y="937"/>
                    <a:pt x="335" y="940"/>
                  </a:cubicBezTo>
                  <a:cubicBezTo>
                    <a:pt x="338" y="943"/>
                    <a:pt x="341" y="945"/>
                    <a:pt x="344" y="946"/>
                  </a:cubicBezTo>
                  <a:cubicBezTo>
                    <a:pt x="346" y="946"/>
                    <a:pt x="347" y="948"/>
                    <a:pt x="350" y="949"/>
                  </a:cubicBezTo>
                  <a:cubicBezTo>
                    <a:pt x="351" y="951"/>
                    <a:pt x="354" y="951"/>
                    <a:pt x="357" y="952"/>
                  </a:cubicBezTo>
                  <a:cubicBezTo>
                    <a:pt x="357" y="953"/>
                    <a:pt x="359" y="953"/>
                    <a:pt x="359" y="953"/>
                  </a:cubicBezTo>
                  <a:cubicBezTo>
                    <a:pt x="365" y="956"/>
                    <a:pt x="372" y="959"/>
                    <a:pt x="379" y="962"/>
                  </a:cubicBezTo>
                  <a:cubicBezTo>
                    <a:pt x="382" y="964"/>
                    <a:pt x="384" y="965"/>
                    <a:pt x="387" y="967"/>
                  </a:cubicBezTo>
                  <a:cubicBezTo>
                    <a:pt x="390" y="967"/>
                    <a:pt x="391" y="968"/>
                    <a:pt x="393" y="968"/>
                  </a:cubicBezTo>
                  <a:cubicBezTo>
                    <a:pt x="394" y="970"/>
                    <a:pt x="397" y="970"/>
                    <a:pt x="399" y="971"/>
                  </a:cubicBezTo>
                  <a:cubicBezTo>
                    <a:pt x="400" y="971"/>
                    <a:pt x="401" y="973"/>
                    <a:pt x="403" y="973"/>
                  </a:cubicBezTo>
                  <a:lnTo>
                    <a:pt x="412" y="976"/>
                  </a:lnTo>
                  <a:cubicBezTo>
                    <a:pt x="419" y="979"/>
                    <a:pt x="427" y="981"/>
                    <a:pt x="434" y="983"/>
                  </a:cubicBezTo>
                  <a:cubicBezTo>
                    <a:pt x="438" y="984"/>
                    <a:pt x="441" y="986"/>
                    <a:pt x="444" y="986"/>
                  </a:cubicBezTo>
                  <a:cubicBezTo>
                    <a:pt x="446" y="987"/>
                    <a:pt x="447" y="987"/>
                    <a:pt x="449" y="987"/>
                  </a:cubicBezTo>
                  <a:cubicBezTo>
                    <a:pt x="450" y="989"/>
                    <a:pt x="453" y="989"/>
                    <a:pt x="456" y="990"/>
                  </a:cubicBezTo>
                  <a:cubicBezTo>
                    <a:pt x="459" y="990"/>
                    <a:pt x="462" y="992"/>
                    <a:pt x="465" y="992"/>
                  </a:cubicBezTo>
                  <a:lnTo>
                    <a:pt x="468" y="993"/>
                  </a:lnTo>
                  <a:cubicBezTo>
                    <a:pt x="471" y="995"/>
                    <a:pt x="474" y="995"/>
                    <a:pt x="477" y="996"/>
                  </a:cubicBezTo>
                  <a:lnTo>
                    <a:pt x="480" y="996"/>
                  </a:lnTo>
                  <a:cubicBezTo>
                    <a:pt x="484" y="998"/>
                    <a:pt x="487" y="999"/>
                    <a:pt x="491" y="999"/>
                  </a:cubicBezTo>
                  <a:lnTo>
                    <a:pt x="493" y="999"/>
                  </a:lnTo>
                  <a:cubicBezTo>
                    <a:pt x="500" y="1002"/>
                    <a:pt x="507" y="1004"/>
                    <a:pt x="516" y="1005"/>
                  </a:cubicBezTo>
                  <a:lnTo>
                    <a:pt x="521" y="1005"/>
                  </a:lnTo>
                  <a:cubicBezTo>
                    <a:pt x="524" y="1006"/>
                    <a:pt x="528" y="1006"/>
                    <a:pt x="531" y="1006"/>
                  </a:cubicBezTo>
                  <a:cubicBezTo>
                    <a:pt x="531" y="1006"/>
                    <a:pt x="533" y="1008"/>
                    <a:pt x="534" y="1008"/>
                  </a:cubicBezTo>
                  <a:cubicBezTo>
                    <a:pt x="537" y="1008"/>
                    <a:pt x="541" y="1008"/>
                    <a:pt x="544" y="1009"/>
                  </a:cubicBezTo>
                  <a:lnTo>
                    <a:pt x="547" y="1009"/>
                  </a:lnTo>
                  <a:cubicBezTo>
                    <a:pt x="550" y="1009"/>
                    <a:pt x="553" y="1009"/>
                    <a:pt x="556" y="1011"/>
                  </a:cubicBezTo>
                  <a:lnTo>
                    <a:pt x="563" y="1011"/>
                  </a:lnTo>
                  <a:cubicBezTo>
                    <a:pt x="563" y="1011"/>
                    <a:pt x="565" y="1012"/>
                    <a:pt x="566" y="1012"/>
                  </a:cubicBezTo>
                  <a:lnTo>
                    <a:pt x="572" y="1012"/>
                  </a:lnTo>
                  <a:cubicBezTo>
                    <a:pt x="577" y="1012"/>
                    <a:pt x="581" y="1014"/>
                    <a:pt x="586" y="1014"/>
                  </a:cubicBezTo>
                  <a:lnTo>
                    <a:pt x="596" y="1014"/>
                  </a:lnTo>
                  <a:cubicBezTo>
                    <a:pt x="603" y="1015"/>
                    <a:pt x="611" y="1015"/>
                    <a:pt x="619" y="1015"/>
                  </a:cubicBezTo>
                  <a:lnTo>
                    <a:pt x="627" y="1015"/>
                  </a:lnTo>
                  <a:cubicBezTo>
                    <a:pt x="640" y="1015"/>
                    <a:pt x="652" y="1015"/>
                    <a:pt x="665" y="1014"/>
                  </a:cubicBezTo>
                  <a:cubicBezTo>
                    <a:pt x="671" y="1014"/>
                    <a:pt x="675" y="1014"/>
                    <a:pt x="681" y="1012"/>
                  </a:cubicBezTo>
                  <a:lnTo>
                    <a:pt x="692" y="1011"/>
                  </a:lnTo>
                  <a:lnTo>
                    <a:pt x="699" y="1011"/>
                  </a:lnTo>
                  <a:cubicBezTo>
                    <a:pt x="702" y="1009"/>
                    <a:pt x="705" y="1009"/>
                    <a:pt x="708" y="1009"/>
                  </a:cubicBezTo>
                  <a:cubicBezTo>
                    <a:pt x="718" y="1008"/>
                    <a:pt x="728" y="1006"/>
                    <a:pt x="739" y="1005"/>
                  </a:cubicBezTo>
                  <a:cubicBezTo>
                    <a:pt x="742" y="1004"/>
                    <a:pt x="746" y="1004"/>
                    <a:pt x="749" y="1002"/>
                  </a:cubicBezTo>
                  <a:cubicBezTo>
                    <a:pt x="758" y="1001"/>
                    <a:pt x="768" y="998"/>
                    <a:pt x="777" y="996"/>
                  </a:cubicBezTo>
                  <a:cubicBezTo>
                    <a:pt x="780" y="995"/>
                    <a:pt x="784" y="995"/>
                    <a:pt x="787" y="993"/>
                  </a:cubicBezTo>
                  <a:cubicBezTo>
                    <a:pt x="790" y="992"/>
                    <a:pt x="795" y="992"/>
                    <a:pt x="799" y="990"/>
                  </a:cubicBezTo>
                  <a:cubicBezTo>
                    <a:pt x="802" y="989"/>
                    <a:pt x="806" y="987"/>
                    <a:pt x="811" y="987"/>
                  </a:cubicBezTo>
                  <a:cubicBezTo>
                    <a:pt x="814" y="986"/>
                    <a:pt x="817" y="984"/>
                    <a:pt x="821" y="984"/>
                  </a:cubicBezTo>
                  <a:lnTo>
                    <a:pt x="843" y="976"/>
                  </a:lnTo>
                  <a:cubicBezTo>
                    <a:pt x="848" y="974"/>
                    <a:pt x="852" y="973"/>
                    <a:pt x="857" y="971"/>
                  </a:cubicBezTo>
                  <a:cubicBezTo>
                    <a:pt x="859" y="970"/>
                    <a:pt x="861" y="970"/>
                    <a:pt x="862" y="968"/>
                  </a:cubicBezTo>
                  <a:cubicBezTo>
                    <a:pt x="870" y="965"/>
                    <a:pt x="876" y="964"/>
                    <a:pt x="883" y="959"/>
                  </a:cubicBezTo>
                  <a:cubicBezTo>
                    <a:pt x="889" y="958"/>
                    <a:pt x="895" y="955"/>
                    <a:pt x="899" y="952"/>
                  </a:cubicBezTo>
                  <a:cubicBezTo>
                    <a:pt x="902" y="951"/>
                    <a:pt x="904" y="951"/>
                    <a:pt x="907" y="949"/>
                  </a:cubicBezTo>
                  <a:cubicBezTo>
                    <a:pt x="914" y="945"/>
                    <a:pt x="920" y="942"/>
                    <a:pt x="927" y="937"/>
                  </a:cubicBezTo>
                  <a:cubicBezTo>
                    <a:pt x="939" y="931"/>
                    <a:pt x="949" y="925"/>
                    <a:pt x="960" y="920"/>
                  </a:cubicBezTo>
                  <a:cubicBezTo>
                    <a:pt x="963" y="917"/>
                    <a:pt x="965" y="915"/>
                    <a:pt x="968" y="914"/>
                  </a:cubicBezTo>
                  <a:lnTo>
                    <a:pt x="977" y="908"/>
                  </a:lnTo>
                  <a:cubicBezTo>
                    <a:pt x="979" y="906"/>
                    <a:pt x="980" y="906"/>
                    <a:pt x="982" y="905"/>
                  </a:cubicBezTo>
                  <a:cubicBezTo>
                    <a:pt x="985" y="903"/>
                    <a:pt x="988" y="900"/>
                    <a:pt x="989" y="899"/>
                  </a:cubicBezTo>
                  <a:lnTo>
                    <a:pt x="1001" y="890"/>
                  </a:lnTo>
                  <a:cubicBezTo>
                    <a:pt x="1005" y="887"/>
                    <a:pt x="1010" y="884"/>
                    <a:pt x="1014" y="881"/>
                  </a:cubicBezTo>
                  <a:cubicBezTo>
                    <a:pt x="1016" y="880"/>
                    <a:pt x="1018" y="878"/>
                    <a:pt x="1020" y="877"/>
                  </a:cubicBezTo>
                  <a:cubicBezTo>
                    <a:pt x="1021" y="875"/>
                    <a:pt x="1023" y="874"/>
                    <a:pt x="1026" y="872"/>
                  </a:cubicBezTo>
                  <a:lnTo>
                    <a:pt x="1033" y="865"/>
                  </a:lnTo>
                  <a:cubicBezTo>
                    <a:pt x="1036" y="862"/>
                    <a:pt x="1041" y="859"/>
                    <a:pt x="1044" y="856"/>
                  </a:cubicBezTo>
                  <a:cubicBezTo>
                    <a:pt x="1046" y="855"/>
                    <a:pt x="1048" y="852"/>
                    <a:pt x="1051" y="850"/>
                  </a:cubicBezTo>
                  <a:cubicBezTo>
                    <a:pt x="1052" y="849"/>
                    <a:pt x="1055" y="846"/>
                    <a:pt x="1057" y="845"/>
                  </a:cubicBezTo>
                  <a:cubicBezTo>
                    <a:pt x="1066" y="837"/>
                    <a:pt x="1073" y="830"/>
                    <a:pt x="1080" y="822"/>
                  </a:cubicBezTo>
                  <a:cubicBezTo>
                    <a:pt x="1082" y="819"/>
                    <a:pt x="1083" y="818"/>
                    <a:pt x="1085" y="817"/>
                  </a:cubicBezTo>
                  <a:cubicBezTo>
                    <a:pt x="1086" y="815"/>
                    <a:pt x="1088" y="814"/>
                    <a:pt x="1089" y="812"/>
                  </a:cubicBezTo>
                  <a:cubicBezTo>
                    <a:pt x="1091" y="809"/>
                    <a:pt x="1092" y="808"/>
                    <a:pt x="1094" y="806"/>
                  </a:cubicBezTo>
                  <a:cubicBezTo>
                    <a:pt x="1095" y="805"/>
                    <a:pt x="1097" y="803"/>
                    <a:pt x="1098" y="802"/>
                  </a:cubicBezTo>
                  <a:cubicBezTo>
                    <a:pt x="1102" y="797"/>
                    <a:pt x="1107" y="791"/>
                    <a:pt x="1111" y="787"/>
                  </a:cubicBezTo>
                  <a:lnTo>
                    <a:pt x="1116" y="781"/>
                  </a:lnTo>
                  <a:cubicBezTo>
                    <a:pt x="1117" y="780"/>
                    <a:pt x="1119" y="777"/>
                    <a:pt x="1120" y="775"/>
                  </a:cubicBezTo>
                  <a:cubicBezTo>
                    <a:pt x="1122" y="772"/>
                    <a:pt x="1123" y="771"/>
                    <a:pt x="1125" y="768"/>
                  </a:cubicBezTo>
                  <a:cubicBezTo>
                    <a:pt x="1126" y="768"/>
                    <a:pt x="1126" y="766"/>
                    <a:pt x="1126" y="766"/>
                  </a:cubicBezTo>
                  <a:cubicBezTo>
                    <a:pt x="1129" y="764"/>
                    <a:pt x="1130" y="762"/>
                    <a:pt x="1132" y="759"/>
                  </a:cubicBezTo>
                  <a:cubicBezTo>
                    <a:pt x="1133" y="758"/>
                    <a:pt x="1135" y="755"/>
                    <a:pt x="1136" y="753"/>
                  </a:cubicBezTo>
                  <a:cubicBezTo>
                    <a:pt x="1138" y="752"/>
                    <a:pt x="1138" y="750"/>
                    <a:pt x="1139" y="749"/>
                  </a:cubicBezTo>
                  <a:lnTo>
                    <a:pt x="1144" y="743"/>
                  </a:lnTo>
                  <a:cubicBezTo>
                    <a:pt x="1145" y="740"/>
                    <a:pt x="1148" y="737"/>
                    <a:pt x="1150" y="734"/>
                  </a:cubicBezTo>
                  <a:cubicBezTo>
                    <a:pt x="1153" y="730"/>
                    <a:pt x="1155" y="725"/>
                    <a:pt x="1158" y="721"/>
                  </a:cubicBezTo>
                  <a:cubicBezTo>
                    <a:pt x="1160" y="719"/>
                    <a:pt x="1161" y="716"/>
                    <a:pt x="1161" y="715"/>
                  </a:cubicBezTo>
                  <a:cubicBezTo>
                    <a:pt x="1163" y="712"/>
                    <a:pt x="1164" y="710"/>
                    <a:pt x="1166" y="709"/>
                  </a:cubicBezTo>
                  <a:cubicBezTo>
                    <a:pt x="1167" y="706"/>
                    <a:pt x="1169" y="703"/>
                    <a:pt x="1170" y="700"/>
                  </a:cubicBezTo>
                  <a:cubicBezTo>
                    <a:pt x="1170" y="700"/>
                    <a:pt x="1170" y="700"/>
                    <a:pt x="1172" y="699"/>
                  </a:cubicBezTo>
                  <a:cubicBezTo>
                    <a:pt x="1173" y="696"/>
                    <a:pt x="1175" y="693"/>
                    <a:pt x="1176" y="690"/>
                  </a:cubicBezTo>
                  <a:cubicBezTo>
                    <a:pt x="1179" y="684"/>
                    <a:pt x="1182" y="678"/>
                    <a:pt x="1185" y="672"/>
                  </a:cubicBezTo>
                  <a:cubicBezTo>
                    <a:pt x="1186" y="671"/>
                    <a:pt x="1188" y="669"/>
                    <a:pt x="1188" y="668"/>
                  </a:cubicBezTo>
                  <a:cubicBezTo>
                    <a:pt x="1192" y="659"/>
                    <a:pt x="1197" y="649"/>
                    <a:pt x="1201" y="640"/>
                  </a:cubicBezTo>
                  <a:cubicBezTo>
                    <a:pt x="1204" y="634"/>
                    <a:pt x="1206" y="628"/>
                    <a:pt x="1208" y="624"/>
                  </a:cubicBezTo>
                  <a:cubicBezTo>
                    <a:pt x="1213" y="612"/>
                    <a:pt x="1217" y="599"/>
                    <a:pt x="1222" y="587"/>
                  </a:cubicBezTo>
                  <a:cubicBezTo>
                    <a:pt x="1222" y="584"/>
                    <a:pt x="1223" y="581"/>
                    <a:pt x="1223" y="579"/>
                  </a:cubicBezTo>
                  <a:cubicBezTo>
                    <a:pt x="1225" y="576"/>
                    <a:pt x="1225" y="575"/>
                    <a:pt x="1226" y="572"/>
                  </a:cubicBezTo>
                  <a:cubicBezTo>
                    <a:pt x="1226" y="569"/>
                    <a:pt x="1228" y="568"/>
                    <a:pt x="1228" y="566"/>
                  </a:cubicBezTo>
                  <a:cubicBezTo>
                    <a:pt x="1231" y="557"/>
                    <a:pt x="1232" y="549"/>
                    <a:pt x="1235" y="540"/>
                  </a:cubicBezTo>
                  <a:cubicBezTo>
                    <a:pt x="1235" y="537"/>
                    <a:pt x="1236" y="532"/>
                    <a:pt x="1238" y="529"/>
                  </a:cubicBezTo>
                  <a:cubicBezTo>
                    <a:pt x="1238" y="528"/>
                    <a:pt x="1238" y="525"/>
                    <a:pt x="1239" y="523"/>
                  </a:cubicBezTo>
                  <a:cubicBezTo>
                    <a:pt x="1239" y="521"/>
                    <a:pt x="1239" y="519"/>
                    <a:pt x="1241" y="516"/>
                  </a:cubicBezTo>
                  <a:cubicBezTo>
                    <a:pt x="1241" y="516"/>
                    <a:pt x="1241" y="515"/>
                    <a:pt x="1241" y="515"/>
                  </a:cubicBezTo>
                  <a:lnTo>
                    <a:pt x="1242" y="503"/>
                  </a:lnTo>
                  <a:cubicBezTo>
                    <a:pt x="1244" y="501"/>
                    <a:pt x="1244" y="498"/>
                    <a:pt x="1244" y="497"/>
                  </a:cubicBezTo>
                  <a:cubicBezTo>
                    <a:pt x="1244" y="495"/>
                    <a:pt x="1244" y="495"/>
                    <a:pt x="1244" y="494"/>
                  </a:cubicBezTo>
                  <a:cubicBezTo>
                    <a:pt x="1245" y="491"/>
                    <a:pt x="1245" y="487"/>
                    <a:pt x="1247" y="484"/>
                  </a:cubicBezTo>
                  <a:cubicBezTo>
                    <a:pt x="1247" y="481"/>
                    <a:pt x="1247" y="479"/>
                    <a:pt x="1247" y="476"/>
                  </a:cubicBezTo>
                  <a:cubicBezTo>
                    <a:pt x="1247" y="476"/>
                    <a:pt x="1247" y="475"/>
                    <a:pt x="1248" y="475"/>
                  </a:cubicBezTo>
                  <a:cubicBezTo>
                    <a:pt x="1248" y="472"/>
                    <a:pt x="1248" y="469"/>
                    <a:pt x="1248" y="468"/>
                  </a:cubicBezTo>
                  <a:cubicBezTo>
                    <a:pt x="1250" y="459"/>
                    <a:pt x="1251" y="451"/>
                    <a:pt x="1251" y="442"/>
                  </a:cubicBezTo>
                  <a:lnTo>
                    <a:pt x="1251" y="441"/>
                  </a:lnTo>
                  <a:cubicBezTo>
                    <a:pt x="1253" y="429"/>
                    <a:pt x="1253" y="417"/>
                    <a:pt x="1253" y="406"/>
                  </a:cubicBezTo>
                  <a:lnTo>
                    <a:pt x="1253" y="395"/>
                  </a:lnTo>
                  <a:lnTo>
                    <a:pt x="1253" y="389"/>
                  </a:lnTo>
                  <a:lnTo>
                    <a:pt x="1253" y="382"/>
                  </a:lnTo>
                  <a:lnTo>
                    <a:pt x="1253" y="373"/>
                  </a:lnTo>
                  <a:cubicBezTo>
                    <a:pt x="1253" y="360"/>
                    <a:pt x="1253" y="347"/>
                    <a:pt x="1251" y="335"/>
                  </a:cubicBezTo>
                  <a:cubicBezTo>
                    <a:pt x="1251" y="332"/>
                    <a:pt x="1251" y="331"/>
                    <a:pt x="1250" y="329"/>
                  </a:cubicBezTo>
                  <a:cubicBezTo>
                    <a:pt x="1250" y="326"/>
                    <a:pt x="1250" y="323"/>
                    <a:pt x="1250" y="322"/>
                  </a:cubicBezTo>
                  <a:cubicBezTo>
                    <a:pt x="1250" y="319"/>
                    <a:pt x="1250" y="317"/>
                    <a:pt x="1248" y="314"/>
                  </a:cubicBezTo>
                  <a:cubicBezTo>
                    <a:pt x="1248" y="314"/>
                    <a:pt x="1248" y="313"/>
                    <a:pt x="1248" y="311"/>
                  </a:cubicBezTo>
                  <a:cubicBezTo>
                    <a:pt x="1248" y="308"/>
                    <a:pt x="1248" y="306"/>
                    <a:pt x="1247" y="303"/>
                  </a:cubicBezTo>
                  <a:cubicBezTo>
                    <a:pt x="864" y="236"/>
                    <a:pt x="491" y="135"/>
                    <a:pt x="135" y="1"/>
                  </a:cubicBezTo>
                  <a:close/>
                  <a:moveTo>
                    <a:pt x="4392" y="2"/>
                  </a:moveTo>
                  <a:cubicBezTo>
                    <a:pt x="4034" y="135"/>
                    <a:pt x="3663" y="236"/>
                    <a:pt x="3277" y="301"/>
                  </a:cubicBezTo>
                  <a:cubicBezTo>
                    <a:pt x="3277" y="301"/>
                    <a:pt x="3277" y="303"/>
                    <a:pt x="3277" y="304"/>
                  </a:cubicBezTo>
                  <a:lnTo>
                    <a:pt x="3277" y="306"/>
                  </a:lnTo>
                  <a:lnTo>
                    <a:pt x="3276" y="317"/>
                  </a:lnTo>
                  <a:cubicBezTo>
                    <a:pt x="3275" y="338"/>
                    <a:pt x="3273" y="359"/>
                    <a:pt x="3273" y="379"/>
                  </a:cubicBezTo>
                  <a:lnTo>
                    <a:pt x="3273" y="385"/>
                  </a:lnTo>
                  <a:lnTo>
                    <a:pt x="3273" y="387"/>
                  </a:lnTo>
                  <a:lnTo>
                    <a:pt x="3273" y="394"/>
                  </a:lnTo>
                  <a:cubicBezTo>
                    <a:pt x="3273" y="397"/>
                    <a:pt x="3273" y="401"/>
                    <a:pt x="3273" y="404"/>
                  </a:cubicBezTo>
                  <a:lnTo>
                    <a:pt x="3273" y="410"/>
                  </a:lnTo>
                  <a:cubicBezTo>
                    <a:pt x="3273" y="412"/>
                    <a:pt x="3273" y="414"/>
                    <a:pt x="3273" y="417"/>
                  </a:cubicBezTo>
                  <a:cubicBezTo>
                    <a:pt x="3273" y="425"/>
                    <a:pt x="3275" y="432"/>
                    <a:pt x="3275" y="438"/>
                  </a:cubicBezTo>
                  <a:cubicBezTo>
                    <a:pt x="3275" y="441"/>
                    <a:pt x="3275" y="442"/>
                    <a:pt x="3275" y="444"/>
                  </a:cubicBezTo>
                  <a:cubicBezTo>
                    <a:pt x="3276" y="447"/>
                    <a:pt x="3276" y="448"/>
                    <a:pt x="3276" y="451"/>
                  </a:cubicBezTo>
                  <a:cubicBezTo>
                    <a:pt x="3276" y="454"/>
                    <a:pt x="3276" y="456"/>
                    <a:pt x="3276" y="459"/>
                  </a:cubicBezTo>
                  <a:cubicBezTo>
                    <a:pt x="3277" y="460"/>
                    <a:pt x="3277" y="462"/>
                    <a:pt x="3277" y="463"/>
                  </a:cubicBezTo>
                  <a:cubicBezTo>
                    <a:pt x="3277" y="468"/>
                    <a:pt x="3277" y="470"/>
                    <a:pt x="3279" y="473"/>
                  </a:cubicBezTo>
                  <a:cubicBezTo>
                    <a:pt x="3279" y="475"/>
                    <a:pt x="3279" y="476"/>
                    <a:pt x="3279" y="478"/>
                  </a:cubicBezTo>
                  <a:cubicBezTo>
                    <a:pt x="3279" y="479"/>
                    <a:pt x="3279" y="481"/>
                    <a:pt x="3280" y="484"/>
                  </a:cubicBezTo>
                  <a:cubicBezTo>
                    <a:pt x="3280" y="487"/>
                    <a:pt x="3280" y="490"/>
                    <a:pt x="3282" y="493"/>
                  </a:cubicBezTo>
                  <a:cubicBezTo>
                    <a:pt x="3282" y="495"/>
                    <a:pt x="3282" y="498"/>
                    <a:pt x="3283" y="500"/>
                  </a:cubicBezTo>
                  <a:cubicBezTo>
                    <a:pt x="3283" y="501"/>
                    <a:pt x="3283" y="501"/>
                    <a:pt x="3283" y="501"/>
                  </a:cubicBezTo>
                  <a:cubicBezTo>
                    <a:pt x="3283" y="506"/>
                    <a:pt x="3285" y="509"/>
                    <a:pt x="3285" y="513"/>
                  </a:cubicBezTo>
                  <a:cubicBezTo>
                    <a:pt x="3285" y="513"/>
                    <a:pt x="3286" y="515"/>
                    <a:pt x="3286" y="515"/>
                  </a:cubicBezTo>
                  <a:cubicBezTo>
                    <a:pt x="3286" y="518"/>
                    <a:pt x="3286" y="519"/>
                    <a:pt x="3288" y="522"/>
                  </a:cubicBezTo>
                  <a:cubicBezTo>
                    <a:pt x="3288" y="525"/>
                    <a:pt x="3289" y="528"/>
                    <a:pt x="3289" y="531"/>
                  </a:cubicBezTo>
                  <a:lnTo>
                    <a:pt x="3292" y="540"/>
                  </a:lnTo>
                  <a:cubicBezTo>
                    <a:pt x="3292" y="541"/>
                    <a:pt x="3292" y="543"/>
                    <a:pt x="3292" y="543"/>
                  </a:cubicBezTo>
                  <a:cubicBezTo>
                    <a:pt x="3294" y="546"/>
                    <a:pt x="3294" y="550"/>
                    <a:pt x="3295" y="553"/>
                  </a:cubicBezTo>
                  <a:cubicBezTo>
                    <a:pt x="3295" y="554"/>
                    <a:pt x="3295" y="556"/>
                    <a:pt x="3297" y="557"/>
                  </a:cubicBezTo>
                  <a:cubicBezTo>
                    <a:pt x="3297" y="559"/>
                    <a:pt x="3298" y="562"/>
                    <a:pt x="3298" y="565"/>
                  </a:cubicBezTo>
                  <a:cubicBezTo>
                    <a:pt x="3298" y="566"/>
                    <a:pt x="3300" y="569"/>
                    <a:pt x="3300" y="571"/>
                  </a:cubicBezTo>
                  <a:lnTo>
                    <a:pt x="3303" y="578"/>
                  </a:lnTo>
                  <a:cubicBezTo>
                    <a:pt x="3303" y="579"/>
                    <a:pt x="3304" y="582"/>
                    <a:pt x="3304" y="585"/>
                  </a:cubicBezTo>
                  <a:cubicBezTo>
                    <a:pt x="3305" y="587"/>
                    <a:pt x="3305" y="587"/>
                    <a:pt x="3305" y="588"/>
                  </a:cubicBezTo>
                  <a:cubicBezTo>
                    <a:pt x="3307" y="591"/>
                    <a:pt x="3308" y="596"/>
                    <a:pt x="3310" y="599"/>
                  </a:cubicBezTo>
                  <a:cubicBezTo>
                    <a:pt x="3310" y="600"/>
                    <a:pt x="3310" y="600"/>
                    <a:pt x="3310" y="602"/>
                  </a:cubicBezTo>
                  <a:cubicBezTo>
                    <a:pt x="3313" y="607"/>
                    <a:pt x="3316" y="615"/>
                    <a:pt x="3319" y="622"/>
                  </a:cubicBezTo>
                  <a:cubicBezTo>
                    <a:pt x="3319" y="625"/>
                    <a:pt x="3320" y="628"/>
                    <a:pt x="3322" y="629"/>
                  </a:cubicBezTo>
                  <a:cubicBezTo>
                    <a:pt x="3322" y="631"/>
                    <a:pt x="3322" y="631"/>
                    <a:pt x="3322" y="631"/>
                  </a:cubicBezTo>
                  <a:cubicBezTo>
                    <a:pt x="3323" y="634"/>
                    <a:pt x="3325" y="635"/>
                    <a:pt x="3325" y="638"/>
                  </a:cubicBezTo>
                  <a:lnTo>
                    <a:pt x="3331" y="650"/>
                  </a:lnTo>
                  <a:cubicBezTo>
                    <a:pt x="3331" y="650"/>
                    <a:pt x="3331" y="652"/>
                    <a:pt x="3331" y="652"/>
                  </a:cubicBezTo>
                  <a:cubicBezTo>
                    <a:pt x="3332" y="655"/>
                    <a:pt x="3333" y="657"/>
                    <a:pt x="3335" y="660"/>
                  </a:cubicBezTo>
                  <a:cubicBezTo>
                    <a:pt x="3336" y="663"/>
                    <a:pt x="3338" y="665"/>
                    <a:pt x="3338" y="666"/>
                  </a:cubicBezTo>
                  <a:cubicBezTo>
                    <a:pt x="3339" y="668"/>
                    <a:pt x="3341" y="671"/>
                    <a:pt x="3341" y="672"/>
                  </a:cubicBezTo>
                  <a:cubicBezTo>
                    <a:pt x="3342" y="674"/>
                    <a:pt x="3342" y="675"/>
                    <a:pt x="3344" y="677"/>
                  </a:cubicBezTo>
                  <a:cubicBezTo>
                    <a:pt x="3345" y="680"/>
                    <a:pt x="3347" y="683"/>
                    <a:pt x="3348" y="685"/>
                  </a:cubicBezTo>
                  <a:lnTo>
                    <a:pt x="3350" y="690"/>
                  </a:lnTo>
                  <a:cubicBezTo>
                    <a:pt x="3353" y="693"/>
                    <a:pt x="3354" y="696"/>
                    <a:pt x="3356" y="699"/>
                  </a:cubicBezTo>
                  <a:cubicBezTo>
                    <a:pt x="3356" y="699"/>
                    <a:pt x="3356" y="699"/>
                    <a:pt x="3356" y="700"/>
                  </a:cubicBezTo>
                  <a:cubicBezTo>
                    <a:pt x="3357" y="702"/>
                    <a:pt x="3358" y="705"/>
                    <a:pt x="3361" y="708"/>
                  </a:cubicBezTo>
                  <a:cubicBezTo>
                    <a:pt x="3361" y="710"/>
                    <a:pt x="3363" y="712"/>
                    <a:pt x="3364" y="713"/>
                  </a:cubicBezTo>
                  <a:cubicBezTo>
                    <a:pt x="3366" y="716"/>
                    <a:pt x="3367" y="718"/>
                    <a:pt x="3369" y="719"/>
                  </a:cubicBezTo>
                  <a:cubicBezTo>
                    <a:pt x="3369" y="721"/>
                    <a:pt x="3370" y="722"/>
                    <a:pt x="3370" y="724"/>
                  </a:cubicBezTo>
                  <a:cubicBezTo>
                    <a:pt x="3375" y="730"/>
                    <a:pt x="3379" y="736"/>
                    <a:pt x="3384" y="743"/>
                  </a:cubicBezTo>
                  <a:lnTo>
                    <a:pt x="3388" y="749"/>
                  </a:lnTo>
                  <a:cubicBezTo>
                    <a:pt x="3388" y="750"/>
                    <a:pt x="3389" y="752"/>
                    <a:pt x="3391" y="753"/>
                  </a:cubicBezTo>
                  <a:cubicBezTo>
                    <a:pt x="3392" y="755"/>
                    <a:pt x="3392" y="756"/>
                    <a:pt x="3394" y="759"/>
                  </a:cubicBezTo>
                  <a:cubicBezTo>
                    <a:pt x="3397" y="761"/>
                    <a:pt x="3398" y="764"/>
                    <a:pt x="3400" y="766"/>
                  </a:cubicBezTo>
                  <a:cubicBezTo>
                    <a:pt x="3401" y="766"/>
                    <a:pt x="3401" y="768"/>
                    <a:pt x="3401" y="768"/>
                  </a:cubicBezTo>
                  <a:cubicBezTo>
                    <a:pt x="3404" y="771"/>
                    <a:pt x="3406" y="772"/>
                    <a:pt x="3407" y="775"/>
                  </a:cubicBezTo>
                  <a:cubicBezTo>
                    <a:pt x="3409" y="777"/>
                    <a:pt x="3410" y="778"/>
                    <a:pt x="3412" y="781"/>
                  </a:cubicBezTo>
                  <a:lnTo>
                    <a:pt x="3416" y="786"/>
                  </a:lnTo>
                  <a:cubicBezTo>
                    <a:pt x="3417" y="787"/>
                    <a:pt x="3417" y="789"/>
                    <a:pt x="3419" y="790"/>
                  </a:cubicBezTo>
                  <a:cubicBezTo>
                    <a:pt x="3420" y="791"/>
                    <a:pt x="3423" y="794"/>
                    <a:pt x="3425" y="797"/>
                  </a:cubicBezTo>
                  <a:cubicBezTo>
                    <a:pt x="3426" y="799"/>
                    <a:pt x="3428" y="800"/>
                    <a:pt x="3429" y="802"/>
                  </a:cubicBezTo>
                  <a:cubicBezTo>
                    <a:pt x="3429" y="803"/>
                    <a:pt x="3431" y="805"/>
                    <a:pt x="3432" y="806"/>
                  </a:cubicBezTo>
                  <a:cubicBezTo>
                    <a:pt x="3434" y="808"/>
                    <a:pt x="3435" y="809"/>
                    <a:pt x="3437" y="811"/>
                  </a:cubicBezTo>
                  <a:cubicBezTo>
                    <a:pt x="3438" y="812"/>
                    <a:pt x="3439" y="815"/>
                    <a:pt x="3442" y="817"/>
                  </a:cubicBezTo>
                  <a:cubicBezTo>
                    <a:pt x="3444" y="818"/>
                    <a:pt x="3445" y="819"/>
                    <a:pt x="3447" y="821"/>
                  </a:cubicBezTo>
                  <a:lnTo>
                    <a:pt x="3448" y="824"/>
                  </a:lnTo>
                  <a:lnTo>
                    <a:pt x="3454" y="828"/>
                  </a:lnTo>
                  <a:cubicBezTo>
                    <a:pt x="3456" y="831"/>
                    <a:pt x="3459" y="833"/>
                    <a:pt x="3462" y="836"/>
                  </a:cubicBezTo>
                  <a:cubicBezTo>
                    <a:pt x="3463" y="837"/>
                    <a:pt x="3466" y="840"/>
                    <a:pt x="3467" y="842"/>
                  </a:cubicBezTo>
                  <a:lnTo>
                    <a:pt x="3469" y="845"/>
                  </a:lnTo>
                  <a:cubicBezTo>
                    <a:pt x="3472" y="846"/>
                    <a:pt x="3475" y="849"/>
                    <a:pt x="3478" y="850"/>
                  </a:cubicBezTo>
                  <a:lnTo>
                    <a:pt x="3479" y="852"/>
                  </a:lnTo>
                  <a:cubicBezTo>
                    <a:pt x="3481" y="855"/>
                    <a:pt x="3484" y="858"/>
                    <a:pt x="3487" y="859"/>
                  </a:cubicBezTo>
                  <a:lnTo>
                    <a:pt x="3494" y="865"/>
                  </a:lnTo>
                  <a:lnTo>
                    <a:pt x="3501" y="872"/>
                  </a:lnTo>
                  <a:cubicBezTo>
                    <a:pt x="3503" y="874"/>
                    <a:pt x="3504" y="875"/>
                    <a:pt x="3507" y="877"/>
                  </a:cubicBezTo>
                  <a:cubicBezTo>
                    <a:pt x="3509" y="878"/>
                    <a:pt x="3510" y="880"/>
                    <a:pt x="3513" y="881"/>
                  </a:cubicBezTo>
                  <a:cubicBezTo>
                    <a:pt x="3513" y="881"/>
                    <a:pt x="3515" y="883"/>
                    <a:pt x="3516" y="884"/>
                  </a:cubicBezTo>
                  <a:cubicBezTo>
                    <a:pt x="3519" y="886"/>
                    <a:pt x="3522" y="889"/>
                    <a:pt x="3525" y="890"/>
                  </a:cubicBezTo>
                  <a:cubicBezTo>
                    <a:pt x="3529" y="893"/>
                    <a:pt x="3532" y="896"/>
                    <a:pt x="3535" y="898"/>
                  </a:cubicBezTo>
                  <a:cubicBezTo>
                    <a:pt x="3537" y="899"/>
                    <a:pt x="3537" y="899"/>
                    <a:pt x="3538" y="899"/>
                  </a:cubicBezTo>
                  <a:cubicBezTo>
                    <a:pt x="3540" y="900"/>
                    <a:pt x="3543" y="902"/>
                    <a:pt x="3544" y="903"/>
                  </a:cubicBezTo>
                  <a:cubicBezTo>
                    <a:pt x="3547" y="905"/>
                    <a:pt x="3548" y="906"/>
                    <a:pt x="3550" y="908"/>
                  </a:cubicBezTo>
                  <a:cubicBezTo>
                    <a:pt x="3551" y="909"/>
                    <a:pt x="3551" y="909"/>
                    <a:pt x="3553" y="909"/>
                  </a:cubicBezTo>
                  <a:cubicBezTo>
                    <a:pt x="3554" y="911"/>
                    <a:pt x="3557" y="912"/>
                    <a:pt x="3559" y="914"/>
                  </a:cubicBezTo>
                  <a:cubicBezTo>
                    <a:pt x="3562" y="915"/>
                    <a:pt x="3565" y="917"/>
                    <a:pt x="3568" y="920"/>
                  </a:cubicBezTo>
                  <a:cubicBezTo>
                    <a:pt x="3573" y="923"/>
                    <a:pt x="3581" y="927"/>
                    <a:pt x="3587" y="931"/>
                  </a:cubicBezTo>
                  <a:lnTo>
                    <a:pt x="3588" y="931"/>
                  </a:lnTo>
                  <a:cubicBezTo>
                    <a:pt x="3594" y="934"/>
                    <a:pt x="3600" y="939"/>
                    <a:pt x="3606" y="942"/>
                  </a:cubicBezTo>
                  <a:cubicBezTo>
                    <a:pt x="3610" y="943"/>
                    <a:pt x="3613" y="945"/>
                    <a:pt x="3616" y="946"/>
                  </a:cubicBezTo>
                  <a:cubicBezTo>
                    <a:pt x="3618" y="948"/>
                    <a:pt x="3619" y="949"/>
                    <a:pt x="3621" y="949"/>
                  </a:cubicBezTo>
                  <a:cubicBezTo>
                    <a:pt x="3624" y="951"/>
                    <a:pt x="3627" y="952"/>
                    <a:pt x="3629" y="953"/>
                  </a:cubicBezTo>
                  <a:lnTo>
                    <a:pt x="3631" y="953"/>
                  </a:lnTo>
                  <a:cubicBezTo>
                    <a:pt x="3637" y="956"/>
                    <a:pt x="3644" y="959"/>
                    <a:pt x="3650" y="962"/>
                  </a:cubicBezTo>
                  <a:cubicBezTo>
                    <a:pt x="3653" y="964"/>
                    <a:pt x="3656" y="965"/>
                    <a:pt x="3659" y="967"/>
                  </a:cubicBezTo>
                  <a:cubicBezTo>
                    <a:pt x="3660" y="967"/>
                    <a:pt x="3663" y="968"/>
                    <a:pt x="3665" y="968"/>
                  </a:cubicBezTo>
                  <a:cubicBezTo>
                    <a:pt x="3666" y="970"/>
                    <a:pt x="3668" y="970"/>
                    <a:pt x="3671" y="971"/>
                  </a:cubicBezTo>
                  <a:cubicBezTo>
                    <a:pt x="3672" y="971"/>
                    <a:pt x="3674" y="973"/>
                    <a:pt x="3675" y="973"/>
                  </a:cubicBezTo>
                  <a:cubicBezTo>
                    <a:pt x="3678" y="974"/>
                    <a:pt x="3681" y="976"/>
                    <a:pt x="3684" y="976"/>
                  </a:cubicBezTo>
                  <a:cubicBezTo>
                    <a:pt x="3691" y="979"/>
                    <a:pt x="3699" y="981"/>
                    <a:pt x="3705" y="983"/>
                  </a:cubicBezTo>
                  <a:cubicBezTo>
                    <a:pt x="3706" y="983"/>
                    <a:pt x="3706" y="984"/>
                    <a:pt x="3706" y="984"/>
                  </a:cubicBezTo>
                  <a:cubicBezTo>
                    <a:pt x="3709" y="984"/>
                    <a:pt x="3712" y="986"/>
                    <a:pt x="3716" y="987"/>
                  </a:cubicBezTo>
                  <a:cubicBezTo>
                    <a:pt x="3718" y="987"/>
                    <a:pt x="3719" y="987"/>
                    <a:pt x="3721" y="989"/>
                  </a:cubicBezTo>
                  <a:cubicBezTo>
                    <a:pt x="3722" y="989"/>
                    <a:pt x="3725" y="990"/>
                    <a:pt x="3728" y="990"/>
                  </a:cubicBezTo>
                  <a:cubicBezTo>
                    <a:pt x="3731" y="992"/>
                    <a:pt x="3734" y="992"/>
                    <a:pt x="3737" y="993"/>
                  </a:cubicBezTo>
                  <a:lnTo>
                    <a:pt x="3740" y="993"/>
                  </a:lnTo>
                  <a:cubicBezTo>
                    <a:pt x="3743" y="995"/>
                    <a:pt x="3746" y="995"/>
                    <a:pt x="3749" y="996"/>
                  </a:cubicBezTo>
                  <a:cubicBezTo>
                    <a:pt x="3750" y="996"/>
                    <a:pt x="3752" y="996"/>
                    <a:pt x="3752" y="998"/>
                  </a:cubicBezTo>
                  <a:cubicBezTo>
                    <a:pt x="3756" y="998"/>
                    <a:pt x="3759" y="999"/>
                    <a:pt x="3763" y="999"/>
                  </a:cubicBezTo>
                  <a:cubicBezTo>
                    <a:pt x="3763" y="999"/>
                    <a:pt x="3765" y="999"/>
                    <a:pt x="3765" y="1001"/>
                  </a:cubicBezTo>
                  <a:cubicBezTo>
                    <a:pt x="3772" y="1002"/>
                    <a:pt x="3781" y="1004"/>
                    <a:pt x="3788" y="1005"/>
                  </a:cubicBezTo>
                  <a:cubicBezTo>
                    <a:pt x="3790" y="1005"/>
                    <a:pt x="3791" y="1005"/>
                    <a:pt x="3793" y="1006"/>
                  </a:cubicBezTo>
                  <a:cubicBezTo>
                    <a:pt x="3796" y="1006"/>
                    <a:pt x="3800" y="1006"/>
                    <a:pt x="3803" y="1008"/>
                  </a:cubicBezTo>
                  <a:lnTo>
                    <a:pt x="3806" y="1008"/>
                  </a:lnTo>
                  <a:cubicBezTo>
                    <a:pt x="3809" y="1008"/>
                    <a:pt x="3814" y="1009"/>
                    <a:pt x="3816" y="1009"/>
                  </a:cubicBezTo>
                  <a:lnTo>
                    <a:pt x="3819" y="1009"/>
                  </a:lnTo>
                  <a:cubicBezTo>
                    <a:pt x="3822" y="1011"/>
                    <a:pt x="3825" y="1011"/>
                    <a:pt x="3828" y="1011"/>
                  </a:cubicBezTo>
                  <a:cubicBezTo>
                    <a:pt x="3830" y="1011"/>
                    <a:pt x="3833" y="1012"/>
                    <a:pt x="3836" y="1012"/>
                  </a:cubicBezTo>
                  <a:lnTo>
                    <a:pt x="3844" y="1012"/>
                  </a:lnTo>
                  <a:cubicBezTo>
                    <a:pt x="3849" y="1014"/>
                    <a:pt x="3853" y="1014"/>
                    <a:pt x="3858" y="1014"/>
                  </a:cubicBezTo>
                  <a:lnTo>
                    <a:pt x="3862" y="1014"/>
                  </a:lnTo>
                  <a:cubicBezTo>
                    <a:pt x="3864" y="1014"/>
                    <a:pt x="3867" y="1015"/>
                    <a:pt x="3868" y="1015"/>
                  </a:cubicBezTo>
                  <a:lnTo>
                    <a:pt x="3899" y="1015"/>
                  </a:lnTo>
                  <a:cubicBezTo>
                    <a:pt x="3912" y="1015"/>
                    <a:pt x="3924" y="1015"/>
                    <a:pt x="3937" y="1014"/>
                  </a:cubicBezTo>
                  <a:cubicBezTo>
                    <a:pt x="3943" y="1014"/>
                    <a:pt x="3948" y="1014"/>
                    <a:pt x="3953" y="1012"/>
                  </a:cubicBezTo>
                  <a:lnTo>
                    <a:pt x="3964" y="1012"/>
                  </a:lnTo>
                  <a:cubicBezTo>
                    <a:pt x="3967" y="1011"/>
                    <a:pt x="3968" y="1011"/>
                    <a:pt x="3971" y="1011"/>
                  </a:cubicBezTo>
                  <a:cubicBezTo>
                    <a:pt x="3974" y="1011"/>
                    <a:pt x="3977" y="1011"/>
                    <a:pt x="3980" y="1009"/>
                  </a:cubicBezTo>
                  <a:cubicBezTo>
                    <a:pt x="3990" y="1008"/>
                    <a:pt x="4001" y="1006"/>
                    <a:pt x="4011" y="1005"/>
                  </a:cubicBezTo>
                  <a:cubicBezTo>
                    <a:pt x="4014" y="1005"/>
                    <a:pt x="4018" y="1004"/>
                    <a:pt x="4021" y="1004"/>
                  </a:cubicBezTo>
                  <a:cubicBezTo>
                    <a:pt x="4030" y="1001"/>
                    <a:pt x="4040" y="999"/>
                    <a:pt x="4049" y="996"/>
                  </a:cubicBezTo>
                  <a:cubicBezTo>
                    <a:pt x="4052" y="996"/>
                    <a:pt x="4057" y="995"/>
                    <a:pt x="4059" y="995"/>
                  </a:cubicBezTo>
                  <a:cubicBezTo>
                    <a:pt x="4062" y="993"/>
                    <a:pt x="4067" y="992"/>
                    <a:pt x="4071" y="992"/>
                  </a:cubicBezTo>
                  <a:cubicBezTo>
                    <a:pt x="4074" y="990"/>
                    <a:pt x="4079" y="989"/>
                    <a:pt x="4083" y="987"/>
                  </a:cubicBezTo>
                  <a:cubicBezTo>
                    <a:pt x="4086" y="986"/>
                    <a:pt x="4089" y="986"/>
                    <a:pt x="4093" y="984"/>
                  </a:cubicBezTo>
                  <a:cubicBezTo>
                    <a:pt x="4101" y="981"/>
                    <a:pt x="4108" y="980"/>
                    <a:pt x="4115" y="977"/>
                  </a:cubicBezTo>
                  <a:cubicBezTo>
                    <a:pt x="4120" y="974"/>
                    <a:pt x="4124" y="973"/>
                    <a:pt x="4129" y="971"/>
                  </a:cubicBezTo>
                  <a:cubicBezTo>
                    <a:pt x="4132" y="971"/>
                    <a:pt x="4133" y="970"/>
                    <a:pt x="4135" y="970"/>
                  </a:cubicBezTo>
                  <a:cubicBezTo>
                    <a:pt x="4140" y="967"/>
                    <a:pt x="4148" y="964"/>
                    <a:pt x="4155" y="961"/>
                  </a:cubicBezTo>
                  <a:cubicBezTo>
                    <a:pt x="4161" y="958"/>
                    <a:pt x="4167" y="955"/>
                    <a:pt x="4171" y="952"/>
                  </a:cubicBezTo>
                  <a:lnTo>
                    <a:pt x="4179" y="949"/>
                  </a:lnTo>
                  <a:cubicBezTo>
                    <a:pt x="4186" y="946"/>
                    <a:pt x="4193" y="942"/>
                    <a:pt x="4199" y="939"/>
                  </a:cubicBezTo>
                  <a:cubicBezTo>
                    <a:pt x="4211" y="933"/>
                    <a:pt x="4221" y="925"/>
                    <a:pt x="4232" y="920"/>
                  </a:cubicBezTo>
                  <a:cubicBezTo>
                    <a:pt x="4235" y="918"/>
                    <a:pt x="4238" y="917"/>
                    <a:pt x="4241" y="914"/>
                  </a:cubicBezTo>
                  <a:lnTo>
                    <a:pt x="4249" y="909"/>
                  </a:lnTo>
                  <a:cubicBezTo>
                    <a:pt x="4251" y="908"/>
                    <a:pt x="4252" y="906"/>
                    <a:pt x="4255" y="905"/>
                  </a:cubicBezTo>
                  <a:cubicBezTo>
                    <a:pt x="4257" y="903"/>
                    <a:pt x="4260" y="902"/>
                    <a:pt x="4261" y="900"/>
                  </a:cubicBezTo>
                  <a:lnTo>
                    <a:pt x="4274" y="892"/>
                  </a:lnTo>
                  <a:cubicBezTo>
                    <a:pt x="4279" y="887"/>
                    <a:pt x="4283" y="884"/>
                    <a:pt x="4286" y="881"/>
                  </a:cubicBezTo>
                  <a:cubicBezTo>
                    <a:pt x="4289" y="880"/>
                    <a:pt x="4291" y="878"/>
                    <a:pt x="4292" y="877"/>
                  </a:cubicBezTo>
                  <a:cubicBezTo>
                    <a:pt x="4295" y="875"/>
                    <a:pt x="4297" y="874"/>
                    <a:pt x="4298" y="872"/>
                  </a:cubicBezTo>
                  <a:lnTo>
                    <a:pt x="4305" y="867"/>
                  </a:lnTo>
                  <a:cubicBezTo>
                    <a:pt x="4308" y="864"/>
                    <a:pt x="4313" y="861"/>
                    <a:pt x="4316" y="858"/>
                  </a:cubicBezTo>
                  <a:cubicBezTo>
                    <a:pt x="4319" y="855"/>
                    <a:pt x="4322" y="853"/>
                    <a:pt x="4323" y="850"/>
                  </a:cubicBezTo>
                  <a:cubicBezTo>
                    <a:pt x="4326" y="849"/>
                    <a:pt x="4327" y="846"/>
                    <a:pt x="4329" y="845"/>
                  </a:cubicBezTo>
                  <a:cubicBezTo>
                    <a:pt x="4338" y="837"/>
                    <a:pt x="4345" y="830"/>
                    <a:pt x="4353" y="822"/>
                  </a:cubicBezTo>
                  <a:cubicBezTo>
                    <a:pt x="4354" y="821"/>
                    <a:pt x="4355" y="818"/>
                    <a:pt x="4357" y="817"/>
                  </a:cubicBezTo>
                  <a:cubicBezTo>
                    <a:pt x="4358" y="815"/>
                    <a:pt x="4360" y="814"/>
                    <a:pt x="4361" y="812"/>
                  </a:cubicBezTo>
                  <a:cubicBezTo>
                    <a:pt x="4363" y="811"/>
                    <a:pt x="4364" y="808"/>
                    <a:pt x="4366" y="806"/>
                  </a:cubicBezTo>
                  <a:cubicBezTo>
                    <a:pt x="4367" y="805"/>
                    <a:pt x="4369" y="803"/>
                    <a:pt x="4370" y="802"/>
                  </a:cubicBezTo>
                  <a:cubicBezTo>
                    <a:pt x="4375" y="797"/>
                    <a:pt x="4379" y="791"/>
                    <a:pt x="4383" y="787"/>
                  </a:cubicBezTo>
                  <a:lnTo>
                    <a:pt x="4388" y="781"/>
                  </a:lnTo>
                  <a:cubicBezTo>
                    <a:pt x="4389" y="780"/>
                    <a:pt x="4391" y="777"/>
                    <a:pt x="4392" y="775"/>
                  </a:cubicBezTo>
                  <a:cubicBezTo>
                    <a:pt x="4394" y="774"/>
                    <a:pt x="4395" y="771"/>
                    <a:pt x="4397" y="769"/>
                  </a:cubicBezTo>
                  <a:cubicBezTo>
                    <a:pt x="4398" y="768"/>
                    <a:pt x="4398" y="768"/>
                    <a:pt x="4398" y="766"/>
                  </a:cubicBezTo>
                  <a:cubicBezTo>
                    <a:pt x="4401" y="765"/>
                    <a:pt x="4403" y="762"/>
                    <a:pt x="4404" y="759"/>
                  </a:cubicBezTo>
                  <a:cubicBezTo>
                    <a:pt x="4406" y="758"/>
                    <a:pt x="4407" y="756"/>
                    <a:pt x="4408" y="753"/>
                  </a:cubicBezTo>
                  <a:cubicBezTo>
                    <a:pt x="4410" y="752"/>
                    <a:pt x="4410" y="752"/>
                    <a:pt x="4411" y="750"/>
                  </a:cubicBezTo>
                  <a:cubicBezTo>
                    <a:pt x="4413" y="747"/>
                    <a:pt x="4414" y="746"/>
                    <a:pt x="4416" y="743"/>
                  </a:cubicBezTo>
                  <a:cubicBezTo>
                    <a:pt x="4419" y="740"/>
                    <a:pt x="4420" y="737"/>
                    <a:pt x="4422" y="736"/>
                  </a:cubicBezTo>
                  <a:cubicBezTo>
                    <a:pt x="4425" y="731"/>
                    <a:pt x="4428" y="725"/>
                    <a:pt x="4431" y="721"/>
                  </a:cubicBezTo>
                  <a:cubicBezTo>
                    <a:pt x="4432" y="719"/>
                    <a:pt x="4434" y="716"/>
                    <a:pt x="4435" y="715"/>
                  </a:cubicBezTo>
                  <a:cubicBezTo>
                    <a:pt x="4435" y="713"/>
                    <a:pt x="4436" y="710"/>
                    <a:pt x="4438" y="709"/>
                  </a:cubicBezTo>
                  <a:cubicBezTo>
                    <a:pt x="4439" y="706"/>
                    <a:pt x="4441" y="703"/>
                    <a:pt x="4442" y="700"/>
                  </a:cubicBezTo>
                  <a:lnTo>
                    <a:pt x="4444" y="700"/>
                  </a:lnTo>
                  <a:cubicBezTo>
                    <a:pt x="4445" y="697"/>
                    <a:pt x="4447" y="693"/>
                    <a:pt x="4448" y="690"/>
                  </a:cubicBezTo>
                  <a:cubicBezTo>
                    <a:pt x="4453" y="684"/>
                    <a:pt x="4456" y="678"/>
                    <a:pt x="4459" y="672"/>
                  </a:cubicBezTo>
                  <a:cubicBezTo>
                    <a:pt x="4459" y="671"/>
                    <a:pt x="4460" y="669"/>
                    <a:pt x="4460" y="668"/>
                  </a:cubicBezTo>
                  <a:cubicBezTo>
                    <a:pt x="4464" y="659"/>
                    <a:pt x="4469" y="649"/>
                    <a:pt x="4473" y="640"/>
                  </a:cubicBezTo>
                  <a:cubicBezTo>
                    <a:pt x="4476" y="634"/>
                    <a:pt x="4478" y="629"/>
                    <a:pt x="4481" y="624"/>
                  </a:cubicBezTo>
                  <a:cubicBezTo>
                    <a:pt x="4485" y="612"/>
                    <a:pt x="4489" y="600"/>
                    <a:pt x="4494" y="587"/>
                  </a:cubicBezTo>
                  <a:cubicBezTo>
                    <a:pt x="4494" y="585"/>
                    <a:pt x="4495" y="582"/>
                    <a:pt x="4495" y="579"/>
                  </a:cubicBezTo>
                  <a:cubicBezTo>
                    <a:pt x="4497" y="576"/>
                    <a:pt x="4497" y="575"/>
                    <a:pt x="4498" y="572"/>
                  </a:cubicBezTo>
                  <a:cubicBezTo>
                    <a:pt x="4498" y="571"/>
                    <a:pt x="4500" y="568"/>
                    <a:pt x="4500" y="566"/>
                  </a:cubicBezTo>
                  <a:cubicBezTo>
                    <a:pt x="4503" y="557"/>
                    <a:pt x="4504" y="549"/>
                    <a:pt x="4507" y="540"/>
                  </a:cubicBezTo>
                  <a:cubicBezTo>
                    <a:pt x="4507" y="537"/>
                    <a:pt x="4509" y="532"/>
                    <a:pt x="4510" y="529"/>
                  </a:cubicBezTo>
                  <a:cubicBezTo>
                    <a:pt x="4510" y="528"/>
                    <a:pt x="4510" y="525"/>
                    <a:pt x="4512" y="523"/>
                  </a:cubicBezTo>
                  <a:cubicBezTo>
                    <a:pt x="4512" y="521"/>
                    <a:pt x="4512" y="519"/>
                    <a:pt x="4513" y="516"/>
                  </a:cubicBezTo>
                  <a:cubicBezTo>
                    <a:pt x="4513" y="516"/>
                    <a:pt x="4513" y="515"/>
                    <a:pt x="4513" y="515"/>
                  </a:cubicBezTo>
                  <a:lnTo>
                    <a:pt x="4514" y="503"/>
                  </a:lnTo>
                  <a:cubicBezTo>
                    <a:pt x="4516" y="501"/>
                    <a:pt x="4516" y="498"/>
                    <a:pt x="4516" y="497"/>
                  </a:cubicBezTo>
                  <a:cubicBezTo>
                    <a:pt x="4516" y="495"/>
                    <a:pt x="4516" y="495"/>
                    <a:pt x="4516" y="494"/>
                  </a:cubicBezTo>
                  <a:cubicBezTo>
                    <a:pt x="4517" y="491"/>
                    <a:pt x="4517" y="487"/>
                    <a:pt x="4519" y="484"/>
                  </a:cubicBezTo>
                  <a:cubicBezTo>
                    <a:pt x="4519" y="481"/>
                    <a:pt x="4519" y="479"/>
                    <a:pt x="4519" y="476"/>
                  </a:cubicBezTo>
                  <a:lnTo>
                    <a:pt x="4519" y="475"/>
                  </a:lnTo>
                  <a:cubicBezTo>
                    <a:pt x="4520" y="472"/>
                    <a:pt x="4520" y="469"/>
                    <a:pt x="4520" y="468"/>
                  </a:cubicBezTo>
                  <a:cubicBezTo>
                    <a:pt x="4522" y="459"/>
                    <a:pt x="4522" y="451"/>
                    <a:pt x="4523" y="442"/>
                  </a:cubicBezTo>
                  <a:lnTo>
                    <a:pt x="4523" y="441"/>
                  </a:lnTo>
                  <a:cubicBezTo>
                    <a:pt x="4525" y="429"/>
                    <a:pt x="4525" y="417"/>
                    <a:pt x="4525" y="406"/>
                  </a:cubicBezTo>
                  <a:lnTo>
                    <a:pt x="4525" y="395"/>
                  </a:lnTo>
                  <a:lnTo>
                    <a:pt x="4525" y="389"/>
                  </a:lnTo>
                  <a:lnTo>
                    <a:pt x="4525" y="382"/>
                  </a:lnTo>
                  <a:lnTo>
                    <a:pt x="4525" y="373"/>
                  </a:lnTo>
                  <a:cubicBezTo>
                    <a:pt x="4525" y="360"/>
                    <a:pt x="4523" y="347"/>
                    <a:pt x="4523" y="335"/>
                  </a:cubicBezTo>
                  <a:cubicBezTo>
                    <a:pt x="4523" y="332"/>
                    <a:pt x="4522" y="331"/>
                    <a:pt x="4522" y="329"/>
                  </a:cubicBezTo>
                  <a:cubicBezTo>
                    <a:pt x="4522" y="326"/>
                    <a:pt x="4522" y="323"/>
                    <a:pt x="4522" y="322"/>
                  </a:cubicBezTo>
                  <a:cubicBezTo>
                    <a:pt x="4522" y="319"/>
                    <a:pt x="4522" y="317"/>
                    <a:pt x="4520" y="314"/>
                  </a:cubicBezTo>
                  <a:cubicBezTo>
                    <a:pt x="4520" y="314"/>
                    <a:pt x="4520" y="313"/>
                    <a:pt x="4520" y="311"/>
                  </a:cubicBezTo>
                  <a:cubicBezTo>
                    <a:pt x="4520" y="308"/>
                    <a:pt x="4520" y="306"/>
                    <a:pt x="4519" y="301"/>
                  </a:cubicBezTo>
                  <a:cubicBezTo>
                    <a:pt x="4519" y="298"/>
                    <a:pt x="4519" y="297"/>
                    <a:pt x="4517" y="294"/>
                  </a:cubicBezTo>
                  <a:cubicBezTo>
                    <a:pt x="4517" y="294"/>
                    <a:pt x="4517" y="292"/>
                    <a:pt x="4517" y="292"/>
                  </a:cubicBezTo>
                  <a:cubicBezTo>
                    <a:pt x="4517" y="288"/>
                    <a:pt x="4516" y="285"/>
                    <a:pt x="4516" y="280"/>
                  </a:cubicBezTo>
                  <a:cubicBezTo>
                    <a:pt x="4516" y="279"/>
                    <a:pt x="4514" y="276"/>
                    <a:pt x="4514" y="275"/>
                  </a:cubicBezTo>
                  <a:cubicBezTo>
                    <a:pt x="4514" y="275"/>
                    <a:pt x="4514" y="273"/>
                    <a:pt x="4514" y="273"/>
                  </a:cubicBezTo>
                  <a:lnTo>
                    <a:pt x="4512" y="261"/>
                  </a:lnTo>
                  <a:cubicBezTo>
                    <a:pt x="4512" y="258"/>
                    <a:pt x="4512" y="257"/>
                    <a:pt x="4510" y="254"/>
                  </a:cubicBezTo>
                  <a:cubicBezTo>
                    <a:pt x="4510" y="253"/>
                    <a:pt x="4510" y="250"/>
                    <a:pt x="4509" y="248"/>
                  </a:cubicBezTo>
                  <a:cubicBezTo>
                    <a:pt x="4509" y="247"/>
                    <a:pt x="4509" y="247"/>
                    <a:pt x="4509" y="245"/>
                  </a:cubicBezTo>
                  <a:cubicBezTo>
                    <a:pt x="4507" y="242"/>
                    <a:pt x="4507" y="238"/>
                    <a:pt x="4506" y="235"/>
                  </a:cubicBezTo>
                  <a:cubicBezTo>
                    <a:pt x="4506" y="235"/>
                    <a:pt x="4506" y="233"/>
                    <a:pt x="4506" y="233"/>
                  </a:cubicBezTo>
                  <a:cubicBezTo>
                    <a:pt x="4504" y="229"/>
                    <a:pt x="4503" y="226"/>
                    <a:pt x="4503" y="222"/>
                  </a:cubicBezTo>
                  <a:cubicBezTo>
                    <a:pt x="4501" y="219"/>
                    <a:pt x="4501" y="217"/>
                    <a:pt x="4501" y="214"/>
                  </a:cubicBezTo>
                  <a:cubicBezTo>
                    <a:pt x="4500" y="213"/>
                    <a:pt x="4500" y="210"/>
                    <a:pt x="4498" y="208"/>
                  </a:cubicBezTo>
                  <a:cubicBezTo>
                    <a:pt x="4498" y="207"/>
                    <a:pt x="4497" y="204"/>
                    <a:pt x="4497" y="201"/>
                  </a:cubicBezTo>
                  <a:cubicBezTo>
                    <a:pt x="4497" y="201"/>
                    <a:pt x="4495" y="199"/>
                    <a:pt x="4495" y="198"/>
                  </a:cubicBezTo>
                  <a:lnTo>
                    <a:pt x="4492" y="189"/>
                  </a:lnTo>
                  <a:cubicBezTo>
                    <a:pt x="4492" y="186"/>
                    <a:pt x="4491" y="185"/>
                    <a:pt x="4491" y="182"/>
                  </a:cubicBezTo>
                  <a:lnTo>
                    <a:pt x="4488" y="176"/>
                  </a:lnTo>
                  <a:cubicBezTo>
                    <a:pt x="4488" y="174"/>
                    <a:pt x="4488" y="174"/>
                    <a:pt x="4487" y="173"/>
                  </a:cubicBezTo>
                  <a:cubicBezTo>
                    <a:pt x="4487" y="170"/>
                    <a:pt x="4485" y="167"/>
                    <a:pt x="4484" y="163"/>
                  </a:cubicBezTo>
                  <a:cubicBezTo>
                    <a:pt x="4484" y="163"/>
                    <a:pt x="4482" y="161"/>
                    <a:pt x="4482" y="161"/>
                  </a:cubicBezTo>
                  <a:cubicBezTo>
                    <a:pt x="4460" y="102"/>
                    <a:pt x="4429" y="49"/>
                    <a:pt x="4392" y="2"/>
                  </a:cubicBezTo>
                  <a:close/>
                </a:path>
              </a:pathLst>
            </a:custGeom>
            <a:solidFill>
              <a:srgbClr val="EBB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1" name="Google Shape;451;p3"/>
          <p:cNvSpPr/>
          <p:nvPr/>
        </p:nvSpPr>
        <p:spPr>
          <a:xfrm>
            <a:off x="8858650" y="1264762"/>
            <a:ext cx="70800" cy="70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3"/>
          <p:cNvSpPr/>
          <p:nvPr/>
        </p:nvSpPr>
        <p:spPr>
          <a:xfrm>
            <a:off x="619663" y="4684775"/>
            <a:ext cx="644872" cy="716012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3"/>
          <p:cNvSpPr/>
          <p:nvPr/>
        </p:nvSpPr>
        <p:spPr>
          <a:xfrm>
            <a:off x="4682787" y="4916037"/>
            <a:ext cx="70800" cy="70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3"/>
          <p:cNvSpPr/>
          <p:nvPr/>
        </p:nvSpPr>
        <p:spPr>
          <a:xfrm>
            <a:off x="7547337" y="4936937"/>
            <a:ext cx="70800" cy="70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3"/>
          <p:cNvSpPr/>
          <p:nvPr/>
        </p:nvSpPr>
        <p:spPr>
          <a:xfrm>
            <a:off x="5371125" y="-151675"/>
            <a:ext cx="539377" cy="598879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3"/>
          <p:cNvSpPr/>
          <p:nvPr/>
        </p:nvSpPr>
        <p:spPr>
          <a:xfrm rot="3310521">
            <a:off x="-617005" y="959649"/>
            <a:ext cx="1183851" cy="1314450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3"/>
          <p:cNvSpPr/>
          <p:nvPr/>
        </p:nvSpPr>
        <p:spPr>
          <a:xfrm>
            <a:off x="-204737" y="-12"/>
            <a:ext cx="359313" cy="398952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3"/>
          <p:cNvSpPr/>
          <p:nvPr/>
        </p:nvSpPr>
        <p:spPr>
          <a:xfrm rot="3310521">
            <a:off x="8668620" y="-327701"/>
            <a:ext cx="1183851" cy="1314450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4"/>
          <p:cNvSpPr txBox="1">
            <a:spLocks noGrp="1"/>
          </p:cNvSpPr>
          <p:nvPr>
            <p:ph type="body" idx="1"/>
          </p:nvPr>
        </p:nvSpPr>
        <p:spPr>
          <a:xfrm>
            <a:off x="720000" y="1175189"/>
            <a:ext cx="7704000" cy="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462" name="Google Shape;462;p4"/>
          <p:cNvSpPr/>
          <p:nvPr/>
        </p:nvSpPr>
        <p:spPr>
          <a:xfrm>
            <a:off x="8789655" y="5005602"/>
            <a:ext cx="416213" cy="212254"/>
          </a:xfrm>
          <a:custGeom>
            <a:avLst/>
            <a:gdLst/>
            <a:ahLst/>
            <a:cxnLst/>
            <a:rect l="l" t="t" r="r" b="b"/>
            <a:pathLst>
              <a:path w="5569" h="2840" extrusionOk="0">
                <a:moveTo>
                  <a:pt x="5569" y="55"/>
                </a:moveTo>
                <a:cubicBezTo>
                  <a:pt x="5569" y="1592"/>
                  <a:pt x="4323" y="2840"/>
                  <a:pt x="2784" y="2840"/>
                </a:cubicBezTo>
                <a:cubicBezTo>
                  <a:pt x="1251" y="2840"/>
                  <a:pt x="7" y="1598"/>
                  <a:pt x="1" y="65"/>
                </a:cubicBezTo>
                <a:cubicBezTo>
                  <a:pt x="7" y="1598"/>
                  <a:pt x="1251" y="2840"/>
                  <a:pt x="2784" y="2840"/>
                </a:cubicBezTo>
                <a:cubicBezTo>
                  <a:pt x="4323" y="2840"/>
                  <a:pt x="5569" y="1592"/>
                  <a:pt x="5569" y="55"/>
                </a:cubicBezTo>
                <a:cubicBezTo>
                  <a:pt x="5569" y="36"/>
                  <a:pt x="5569" y="18"/>
                  <a:pt x="5569" y="0"/>
                </a:cubicBezTo>
                <a:cubicBezTo>
                  <a:pt x="5569" y="18"/>
                  <a:pt x="5569" y="36"/>
                  <a:pt x="5569" y="55"/>
                </a:cubicBezTo>
                <a:close/>
              </a:path>
            </a:pathLst>
          </a:custGeom>
          <a:solidFill>
            <a:srgbClr val="EECC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4"/>
          <p:cNvSpPr/>
          <p:nvPr/>
        </p:nvSpPr>
        <p:spPr>
          <a:xfrm>
            <a:off x="7473075" y="4841700"/>
            <a:ext cx="644872" cy="716012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4"/>
          <p:cNvSpPr/>
          <p:nvPr/>
        </p:nvSpPr>
        <p:spPr>
          <a:xfrm>
            <a:off x="8377850" y="4389838"/>
            <a:ext cx="1239671" cy="1239671"/>
          </a:xfrm>
          <a:custGeom>
            <a:avLst/>
            <a:gdLst/>
            <a:ahLst/>
            <a:cxnLst/>
            <a:rect l="l" t="t" r="r" b="b"/>
            <a:pathLst>
              <a:path w="16587" h="16587" extrusionOk="0">
                <a:moveTo>
                  <a:pt x="14158" y="2430"/>
                </a:moveTo>
                <a:cubicBezTo>
                  <a:pt x="15713" y="3985"/>
                  <a:pt x="16586" y="6094"/>
                  <a:pt x="16586" y="8294"/>
                </a:cubicBezTo>
                <a:cubicBezTo>
                  <a:pt x="16586" y="10492"/>
                  <a:pt x="15713" y="12603"/>
                  <a:pt x="14158" y="14158"/>
                </a:cubicBezTo>
                <a:cubicBezTo>
                  <a:pt x="12603" y="15713"/>
                  <a:pt x="10493" y="16586"/>
                  <a:pt x="8294" y="16586"/>
                </a:cubicBezTo>
                <a:cubicBezTo>
                  <a:pt x="6094" y="16586"/>
                  <a:pt x="3985" y="15713"/>
                  <a:pt x="2430" y="14158"/>
                </a:cubicBezTo>
                <a:cubicBezTo>
                  <a:pt x="875" y="12603"/>
                  <a:pt x="0" y="10492"/>
                  <a:pt x="0" y="8294"/>
                </a:cubicBezTo>
                <a:cubicBezTo>
                  <a:pt x="0" y="6094"/>
                  <a:pt x="875" y="3985"/>
                  <a:pt x="2430" y="2430"/>
                </a:cubicBezTo>
                <a:cubicBezTo>
                  <a:pt x="3985" y="875"/>
                  <a:pt x="6094" y="0"/>
                  <a:pt x="8294" y="0"/>
                </a:cubicBezTo>
                <a:cubicBezTo>
                  <a:pt x="10493" y="0"/>
                  <a:pt x="12603" y="875"/>
                  <a:pt x="14158" y="24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4"/>
          <p:cNvSpPr/>
          <p:nvPr/>
        </p:nvSpPr>
        <p:spPr>
          <a:xfrm>
            <a:off x="8377925" y="4389838"/>
            <a:ext cx="1239671" cy="1239671"/>
          </a:xfrm>
          <a:custGeom>
            <a:avLst/>
            <a:gdLst/>
            <a:ahLst/>
            <a:cxnLst/>
            <a:rect l="l" t="t" r="r" b="b"/>
            <a:pathLst>
              <a:path w="16587" h="16587" extrusionOk="0">
                <a:moveTo>
                  <a:pt x="425" y="7394"/>
                </a:moveTo>
                <a:cubicBezTo>
                  <a:pt x="412" y="7515"/>
                  <a:pt x="401" y="7635"/>
                  <a:pt x="393" y="7753"/>
                </a:cubicBezTo>
                <a:cubicBezTo>
                  <a:pt x="401" y="7633"/>
                  <a:pt x="411" y="7513"/>
                  <a:pt x="425" y="7394"/>
                </a:cubicBezTo>
                <a:close/>
                <a:moveTo>
                  <a:pt x="385" y="7890"/>
                </a:moveTo>
                <a:lnTo>
                  <a:pt x="385" y="7890"/>
                </a:lnTo>
                <a:cubicBezTo>
                  <a:pt x="382" y="7946"/>
                  <a:pt x="379" y="8001"/>
                  <a:pt x="378" y="8055"/>
                </a:cubicBezTo>
                <a:cubicBezTo>
                  <a:pt x="379" y="8000"/>
                  <a:pt x="382" y="7946"/>
                  <a:pt x="385" y="7890"/>
                </a:cubicBezTo>
                <a:close/>
                <a:moveTo>
                  <a:pt x="8293" y="374"/>
                </a:moveTo>
                <a:cubicBezTo>
                  <a:pt x="12668" y="374"/>
                  <a:pt x="16213" y="3919"/>
                  <a:pt x="16213" y="8292"/>
                </a:cubicBezTo>
                <a:cubicBezTo>
                  <a:pt x="16213" y="8293"/>
                  <a:pt x="16213" y="8293"/>
                  <a:pt x="16213" y="8293"/>
                </a:cubicBezTo>
                <a:lnTo>
                  <a:pt x="16213" y="8293"/>
                </a:lnTo>
                <a:cubicBezTo>
                  <a:pt x="16213" y="7987"/>
                  <a:pt x="16195" y="7682"/>
                  <a:pt x="16160" y="7379"/>
                </a:cubicBezTo>
                <a:cubicBezTo>
                  <a:pt x="15697" y="11373"/>
                  <a:pt x="12315" y="14386"/>
                  <a:pt x="8293" y="14386"/>
                </a:cubicBezTo>
                <a:cubicBezTo>
                  <a:pt x="4273" y="14386"/>
                  <a:pt x="891" y="11373"/>
                  <a:pt x="426" y="7380"/>
                </a:cubicBezTo>
                <a:lnTo>
                  <a:pt x="426" y="7380"/>
                </a:lnTo>
                <a:cubicBezTo>
                  <a:pt x="879" y="3436"/>
                  <a:pt x="4228" y="374"/>
                  <a:pt x="8293" y="374"/>
                </a:cubicBezTo>
                <a:close/>
                <a:moveTo>
                  <a:pt x="373" y="8294"/>
                </a:moveTo>
                <a:cubicBezTo>
                  <a:pt x="375" y="12668"/>
                  <a:pt x="3919" y="16212"/>
                  <a:pt x="8293" y="16212"/>
                </a:cubicBezTo>
                <a:cubicBezTo>
                  <a:pt x="3919" y="16212"/>
                  <a:pt x="373" y="12668"/>
                  <a:pt x="373" y="8294"/>
                </a:cubicBezTo>
                <a:close/>
                <a:moveTo>
                  <a:pt x="15388" y="11817"/>
                </a:moveTo>
                <a:cubicBezTo>
                  <a:pt x="14091" y="14422"/>
                  <a:pt x="11402" y="16212"/>
                  <a:pt x="8293" y="16212"/>
                </a:cubicBezTo>
                <a:cubicBezTo>
                  <a:pt x="11401" y="16212"/>
                  <a:pt x="14091" y="14422"/>
                  <a:pt x="15388" y="11817"/>
                </a:cubicBezTo>
                <a:close/>
                <a:moveTo>
                  <a:pt x="8293" y="0"/>
                </a:moveTo>
                <a:cubicBezTo>
                  <a:pt x="3713" y="0"/>
                  <a:pt x="1" y="3712"/>
                  <a:pt x="1" y="8294"/>
                </a:cubicBezTo>
                <a:cubicBezTo>
                  <a:pt x="1" y="12874"/>
                  <a:pt x="3713" y="16586"/>
                  <a:pt x="8293" y="16586"/>
                </a:cubicBezTo>
                <a:cubicBezTo>
                  <a:pt x="12874" y="16586"/>
                  <a:pt x="16587" y="12874"/>
                  <a:pt x="16587" y="8294"/>
                </a:cubicBezTo>
                <a:cubicBezTo>
                  <a:pt x="16587" y="3712"/>
                  <a:pt x="12874" y="0"/>
                  <a:pt x="8293" y="0"/>
                </a:cubicBezTo>
                <a:close/>
              </a:path>
            </a:pathLst>
          </a:custGeom>
          <a:solidFill>
            <a:srgbClr val="3EB9FD">
              <a:alpha val="729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4"/>
          <p:cNvSpPr/>
          <p:nvPr/>
        </p:nvSpPr>
        <p:spPr>
          <a:xfrm>
            <a:off x="8405802" y="4417789"/>
            <a:ext cx="1183842" cy="1183767"/>
          </a:xfrm>
          <a:custGeom>
            <a:avLst/>
            <a:gdLst/>
            <a:ahLst/>
            <a:cxnLst/>
            <a:rect l="l" t="t" r="r" b="b"/>
            <a:pathLst>
              <a:path w="15840" h="15839" extrusionOk="0">
                <a:moveTo>
                  <a:pt x="7920" y="1034"/>
                </a:moveTo>
                <a:cubicBezTo>
                  <a:pt x="10765" y="1034"/>
                  <a:pt x="13208" y="2763"/>
                  <a:pt x="14258" y="5226"/>
                </a:cubicBezTo>
                <a:lnTo>
                  <a:pt x="13674" y="5226"/>
                </a:lnTo>
                <a:cubicBezTo>
                  <a:pt x="12662" y="3065"/>
                  <a:pt x="10468" y="1570"/>
                  <a:pt x="7920" y="1570"/>
                </a:cubicBezTo>
                <a:cubicBezTo>
                  <a:pt x="5374" y="1570"/>
                  <a:pt x="3180" y="3065"/>
                  <a:pt x="2168" y="5226"/>
                </a:cubicBezTo>
                <a:lnTo>
                  <a:pt x="1583" y="5226"/>
                </a:lnTo>
                <a:cubicBezTo>
                  <a:pt x="2633" y="2763"/>
                  <a:pt x="5076" y="1034"/>
                  <a:pt x="7920" y="1034"/>
                </a:cubicBezTo>
                <a:close/>
                <a:moveTo>
                  <a:pt x="32" y="7215"/>
                </a:moveTo>
                <a:cubicBezTo>
                  <a:pt x="27" y="7270"/>
                  <a:pt x="23" y="7325"/>
                  <a:pt x="20" y="7379"/>
                </a:cubicBezTo>
                <a:cubicBezTo>
                  <a:pt x="23" y="7324"/>
                  <a:pt x="28" y="7270"/>
                  <a:pt x="32" y="7215"/>
                </a:cubicBezTo>
                <a:close/>
                <a:moveTo>
                  <a:pt x="7920" y="5134"/>
                </a:moveTo>
                <a:cubicBezTo>
                  <a:pt x="9269" y="5134"/>
                  <a:pt x="10393" y="6092"/>
                  <a:pt x="10649" y="7365"/>
                </a:cubicBezTo>
                <a:lnTo>
                  <a:pt x="10650" y="7368"/>
                </a:lnTo>
                <a:cubicBezTo>
                  <a:pt x="10655" y="7391"/>
                  <a:pt x="10659" y="7415"/>
                  <a:pt x="10664" y="7438"/>
                </a:cubicBezTo>
                <a:cubicBezTo>
                  <a:pt x="10664" y="7441"/>
                  <a:pt x="10664" y="7444"/>
                  <a:pt x="10665" y="7446"/>
                </a:cubicBezTo>
                <a:cubicBezTo>
                  <a:pt x="10668" y="7471"/>
                  <a:pt x="10672" y="7496"/>
                  <a:pt x="10677" y="7522"/>
                </a:cubicBezTo>
                <a:cubicBezTo>
                  <a:pt x="10677" y="7525"/>
                  <a:pt x="10677" y="7528"/>
                  <a:pt x="10678" y="7531"/>
                </a:cubicBezTo>
                <a:cubicBezTo>
                  <a:pt x="10681" y="7559"/>
                  <a:pt x="10686" y="7588"/>
                  <a:pt x="10689" y="7616"/>
                </a:cubicBezTo>
                <a:cubicBezTo>
                  <a:pt x="10689" y="7619"/>
                  <a:pt x="10689" y="7622"/>
                  <a:pt x="10690" y="7625"/>
                </a:cubicBezTo>
                <a:cubicBezTo>
                  <a:pt x="10693" y="7658"/>
                  <a:pt x="10696" y="7692"/>
                  <a:pt x="10699" y="7725"/>
                </a:cubicBezTo>
                <a:cubicBezTo>
                  <a:pt x="10699" y="7725"/>
                  <a:pt x="10699" y="7727"/>
                  <a:pt x="10699" y="7727"/>
                </a:cubicBezTo>
                <a:cubicBezTo>
                  <a:pt x="10700" y="7748"/>
                  <a:pt x="10702" y="7768"/>
                  <a:pt x="10702" y="7789"/>
                </a:cubicBezTo>
                <a:cubicBezTo>
                  <a:pt x="10702" y="7792"/>
                  <a:pt x="10702" y="7796"/>
                  <a:pt x="10702" y="7799"/>
                </a:cubicBezTo>
                <a:cubicBezTo>
                  <a:pt x="10703" y="7817"/>
                  <a:pt x="10703" y="7836"/>
                  <a:pt x="10705" y="7854"/>
                </a:cubicBezTo>
                <a:cubicBezTo>
                  <a:pt x="10705" y="7858"/>
                  <a:pt x="10705" y="7862"/>
                  <a:pt x="10705" y="7865"/>
                </a:cubicBezTo>
                <a:cubicBezTo>
                  <a:pt x="10705" y="7883"/>
                  <a:pt x="10705" y="7901"/>
                  <a:pt x="10705" y="7918"/>
                </a:cubicBezTo>
                <a:cubicBezTo>
                  <a:pt x="10705" y="9457"/>
                  <a:pt x="9459" y="10705"/>
                  <a:pt x="7920" y="10705"/>
                </a:cubicBezTo>
                <a:cubicBezTo>
                  <a:pt x="6386" y="10705"/>
                  <a:pt x="5141" y="9463"/>
                  <a:pt x="5135" y="7930"/>
                </a:cubicBezTo>
                <a:cubicBezTo>
                  <a:pt x="5135" y="7926"/>
                  <a:pt x="5135" y="7923"/>
                  <a:pt x="5135" y="7920"/>
                </a:cubicBezTo>
                <a:lnTo>
                  <a:pt x="5135" y="7918"/>
                </a:lnTo>
                <a:cubicBezTo>
                  <a:pt x="5135" y="7896"/>
                  <a:pt x="5137" y="7874"/>
                  <a:pt x="5137" y="7852"/>
                </a:cubicBezTo>
                <a:cubicBezTo>
                  <a:pt x="5137" y="7840"/>
                  <a:pt x="5137" y="7829"/>
                  <a:pt x="5138" y="7818"/>
                </a:cubicBezTo>
                <a:cubicBezTo>
                  <a:pt x="5138" y="7806"/>
                  <a:pt x="5138" y="7796"/>
                  <a:pt x="5140" y="7786"/>
                </a:cubicBezTo>
                <a:cubicBezTo>
                  <a:pt x="5140" y="7770"/>
                  <a:pt x="5141" y="7755"/>
                  <a:pt x="5141" y="7739"/>
                </a:cubicBezTo>
                <a:lnTo>
                  <a:pt x="5143" y="7721"/>
                </a:lnTo>
                <a:cubicBezTo>
                  <a:pt x="5144" y="7702"/>
                  <a:pt x="5146" y="7684"/>
                  <a:pt x="5147" y="7665"/>
                </a:cubicBezTo>
                <a:lnTo>
                  <a:pt x="5149" y="7659"/>
                </a:lnTo>
                <a:cubicBezTo>
                  <a:pt x="5152" y="7628"/>
                  <a:pt x="5155" y="7599"/>
                  <a:pt x="5159" y="7568"/>
                </a:cubicBezTo>
                <a:cubicBezTo>
                  <a:pt x="5159" y="7565"/>
                  <a:pt x="5159" y="7562"/>
                  <a:pt x="5159" y="7559"/>
                </a:cubicBezTo>
                <a:cubicBezTo>
                  <a:pt x="5163" y="7533"/>
                  <a:pt x="5166" y="7506"/>
                  <a:pt x="5171" y="7480"/>
                </a:cubicBezTo>
                <a:cubicBezTo>
                  <a:pt x="5172" y="7477"/>
                  <a:pt x="5172" y="7474"/>
                  <a:pt x="5172" y="7471"/>
                </a:cubicBezTo>
                <a:cubicBezTo>
                  <a:pt x="5177" y="7447"/>
                  <a:pt x="5181" y="7424"/>
                  <a:pt x="5185" y="7400"/>
                </a:cubicBezTo>
                <a:cubicBezTo>
                  <a:pt x="5185" y="7399"/>
                  <a:pt x="5185" y="7397"/>
                  <a:pt x="5185" y="7396"/>
                </a:cubicBezTo>
                <a:cubicBezTo>
                  <a:pt x="5190" y="7373"/>
                  <a:pt x="5194" y="7351"/>
                  <a:pt x="5199" y="7329"/>
                </a:cubicBezTo>
                <a:cubicBezTo>
                  <a:pt x="5200" y="7328"/>
                  <a:pt x="5200" y="7326"/>
                  <a:pt x="5200" y="7325"/>
                </a:cubicBezTo>
                <a:cubicBezTo>
                  <a:pt x="5205" y="7303"/>
                  <a:pt x="5210" y="7281"/>
                  <a:pt x="5216" y="7259"/>
                </a:cubicBezTo>
                <a:cubicBezTo>
                  <a:pt x="5216" y="7257"/>
                  <a:pt x="5216" y="7257"/>
                  <a:pt x="5216" y="7256"/>
                </a:cubicBezTo>
                <a:cubicBezTo>
                  <a:pt x="5222" y="7229"/>
                  <a:pt x="5230" y="7203"/>
                  <a:pt x="5237" y="7178"/>
                </a:cubicBezTo>
                <a:cubicBezTo>
                  <a:pt x="5238" y="7172"/>
                  <a:pt x="5240" y="7167"/>
                  <a:pt x="5241" y="7161"/>
                </a:cubicBezTo>
                <a:cubicBezTo>
                  <a:pt x="5249" y="7135"/>
                  <a:pt x="5256" y="7108"/>
                  <a:pt x="5265" y="7083"/>
                </a:cubicBezTo>
                <a:cubicBezTo>
                  <a:pt x="5265" y="7082"/>
                  <a:pt x="5265" y="7080"/>
                  <a:pt x="5266" y="7079"/>
                </a:cubicBezTo>
                <a:cubicBezTo>
                  <a:pt x="5274" y="7054"/>
                  <a:pt x="5283" y="7029"/>
                  <a:pt x="5290" y="7004"/>
                </a:cubicBezTo>
                <a:cubicBezTo>
                  <a:pt x="5293" y="6999"/>
                  <a:pt x="5294" y="6995"/>
                  <a:pt x="5296" y="6991"/>
                </a:cubicBezTo>
                <a:cubicBezTo>
                  <a:pt x="5305" y="6964"/>
                  <a:pt x="5314" y="6939"/>
                  <a:pt x="5324" y="6914"/>
                </a:cubicBezTo>
                <a:cubicBezTo>
                  <a:pt x="5324" y="6913"/>
                  <a:pt x="5324" y="6911"/>
                  <a:pt x="5325" y="6910"/>
                </a:cubicBezTo>
                <a:lnTo>
                  <a:pt x="5325" y="6911"/>
                </a:lnTo>
                <a:cubicBezTo>
                  <a:pt x="5729" y="5871"/>
                  <a:pt x="6739" y="5134"/>
                  <a:pt x="7920" y="5134"/>
                </a:cubicBezTo>
                <a:close/>
                <a:moveTo>
                  <a:pt x="7920" y="0"/>
                </a:moveTo>
                <a:cubicBezTo>
                  <a:pt x="3855" y="0"/>
                  <a:pt x="506" y="3062"/>
                  <a:pt x="53" y="7006"/>
                </a:cubicBezTo>
                <a:lnTo>
                  <a:pt x="53" y="7006"/>
                </a:lnTo>
                <a:cubicBezTo>
                  <a:pt x="53" y="7006"/>
                  <a:pt x="53" y="7006"/>
                  <a:pt x="53" y="7005"/>
                </a:cubicBezTo>
                <a:cubicBezTo>
                  <a:pt x="45" y="7076"/>
                  <a:pt x="38" y="7145"/>
                  <a:pt x="32" y="7215"/>
                </a:cubicBezTo>
                <a:lnTo>
                  <a:pt x="32" y="7215"/>
                </a:lnTo>
                <a:cubicBezTo>
                  <a:pt x="38" y="7145"/>
                  <a:pt x="45" y="7075"/>
                  <a:pt x="53" y="7006"/>
                </a:cubicBezTo>
                <a:lnTo>
                  <a:pt x="53" y="7006"/>
                </a:lnTo>
                <a:cubicBezTo>
                  <a:pt x="518" y="10999"/>
                  <a:pt x="3900" y="14012"/>
                  <a:pt x="7920" y="14012"/>
                </a:cubicBezTo>
                <a:cubicBezTo>
                  <a:pt x="11942" y="14012"/>
                  <a:pt x="15323" y="10999"/>
                  <a:pt x="15787" y="7005"/>
                </a:cubicBezTo>
                <a:cubicBezTo>
                  <a:pt x="15822" y="7308"/>
                  <a:pt x="15840" y="7612"/>
                  <a:pt x="15840" y="7915"/>
                </a:cubicBezTo>
                <a:lnTo>
                  <a:pt x="15840" y="7915"/>
                </a:lnTo>
                <a:cubicBezTo>
                  <a:pt x="15838" y="3543"/>
                  <a:pt x="12294" y="0"/>
                  <a:pt x="7920" y="0"/>
                </a:cubicBezTo>
                <a:close/>
                <a:moveTo>
                  <a:pt x="0" y="7936"/>
                </a:moveTo>
                <a:cubicBezTo>
                  <a:pt x="10" y="12303"/>
                  <a:pt x="3552" y="15838"/>
                  <a:pt x="7920" y="15838"/>
                </a:cubicBezTo>
                <a:cubicBezTo>
                  <a:pt x="3552" y="15838"/>
                  <a:pt x="10" y="12302"/>
                  <a:pt x="0" y="7936"/>
                </a:cubicBezTo>
                <a:close/>
                <a:moveTo>
                  <a:pt x="15840" y="7937"/>
                </a:moveTo>
                <a:cubicBezTo>
                  <a:pt x="15830" y="12302"/>
                  <a:pt x="12287" y="15838"/>
                  <a:pt x="7920" y="15838"/>
                </a:cubicBezTo>
                <a:cubicBezTo>
                  <a:pt x="12287" y="15838"/>
                  <a:pt x="15830" y="12304"/>
                  <a:pt x="15840" y="793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4"/>
          <p:cNvSpPr/>
          <p:nvPr/>
        </p:nvSpPr>
        <p:spPr>
          <a:xfrm>
            <a:off x="8803781" y="4801568"/>
            <a:ext cx="397902" cy="265542"/>
          </a:xfrm>
          <a:custGeom>
            <a:avLst/>
            <a:gdLst/>
            <a:ahLst/>
            <a:cxnLst/>
            <a:rect l="l" t="t" r="r" b="b"/>
            <a:pathLst>
              <a:path w="5324" h="3553" extrusionOk="0">
                <a:moveTo>
                  <a:pt x="1957" y="537"/>
                </a:moveTo>
                <a:cubicBezTo>
                  <a:pt x="2421" y="537"/>
                  <a:pt x="2843" y="784"/>
                  <a:pt x="2785" y="1219"/>
                </a:cubicBezTo>
                <a:cubicBezTo>
                  <a:pt x="2738" y="1567"/>
                  <a:pt x="1990" y="1563"/>
                  <a:pt x="1725" y="1639"/>
                </a:cubicBezTo>
                <a:cubicBezTo>
                  <a:pt x="1590" y="1678"/>
                  <a:pt x="1357" y="1782"/>
                  <a:pt x="1174" y="1782"/>
                </a:cubicBezTo>
                <a:cubicBezTo>
                  <a:pt x="1012" y="1782"/>
                  <a:pt x="890" y="1701"/>
                  <a:pt x="907" y="1424"/>
                </a:cubicBezTo>
                <a:cubicBezTo>
                  <a:pt x="927" y="1131"/>
                  <a:pt x="1109" y="847"/>
                  <a:pt x="1329" y="701"/>
                </a:cubicBezTo>
                <a:cubicBezTo>
                  <a:pt x="1518" y="590"/>
                  <a:pt x="1742" y="537"/>
                  <a:pt x="1957" y="537"/>
                </a:cubicBezTo>
                <a:close/>
                <a:moveTo>
                  <a:pt x="2595" y="0"/>
                </a:moveTo>
                <a:cubicBezTo>
                  <a:pt x="1414" y="0"/>
                  <a:pt x="404" y="736"/>
                  <a:pt x="0" y="1776"/>
                </a:cubicBezTo>
                <a:cubicBezTo>
                  <a:pt x="416" y="2847"/>
                  <a:pt x="1446" y="3552"/>
                  <a:pt x="2595" y="3552"/>
                </a:cubicBezTo>
                <a:cubicBezTo>
                  <a:pt x="3744" y="3552"/>
                  <a:pt x="4775" y="2847"/>
                  <a:pt x="5191" y="1776"/>
                </a:cubicBezTo>
                <a:lnTo>
                  <a:pt x="5191" y="1776"/>
                </a:lnTo>
                <a:cubicBezTo>
                  <a:pt x="5248" y="1922"/>
                  <a:pt x="5292" y="2073"/>
                  <a:pt x="5324" y="2230"/>
                </a:cubicBezTo>
                <a:cubicBezTo>
                  <a:pt x="5293" y="2075"/>
                  <a:pt x="5249" y="1923"/>
                  <a:pt x="5191" y="1776"/>
                </a:cubicBezTo>
                <a:cubicBezTo>
                  <a:pt x="5191" y="1776"/>
                  <a:pt x="5191" y="1776"/>
                  <a:pt x="5191" y="1776"/>
                </a:cubicBezTo>
                <a:lnTo>
                  <a:pt x="5191" y="1776"/>
                </a:lnTo>
                <a:cubicBezTo>
                  <a:pt x="4788" y="737"/>
                  <a:pt x="3778" y="0"/>
                  <a:pt x="259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4"/>
          <p:cNvSpPr/>
          <p:nvPr/>
        </p:nvSpPr>
        <p:spPr>
          <a:xfrm>
            <a:off x="9204749" y="4987665"/>
            <a:ext cx="673" cy="7548"/>
          </a:xfrm>
          <a:custGeom>
            <a:avLst/>
            <a:gdLst/>
            <a:ahLst/>
            <a:cxnLst/>
            <a:rect l="l" t="t" r="r" b="b"/>
            <a:pathLst>
              <a:path w="9" h="101" extrusionOk="0">
                <a:moveTo>
                  <a:pt x="0" y="0"/>
                </a:moveTo>
                <a:cubicBezTo>
                  <a:pt x="3" y="34"/>
                  <a:pt x="6" y="67"/>
                  <a:pt x="9" y="100"/>
                </a:cubicBezTo>
                <a:cubicBezTo>
                  <a:pt x="6" y="67"/>
                  <a:pt x="3" y="34"/>
                  <a:pt x="0" y="0"/>
                </a:cubicBezTo>
                <a:close/>
              </a:path>
            </a:pathLst>
          </a:custGeom>
          <a:solidFill>
            <a:srgbClr val="EECC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4"/>
          <p:cNvSpPr/>
          <p:nvPr/>
        </p:nvSpPr>
        <p:spPr>
          <a:xfrm>
            <a:off x="8789655" y="4934302"/>
            <a:ext cx="416213" cy="283554"/>
          </a:xfrm>
          <a:custGeom>
            <a:avLst/>
            <a:gdLst/>
            <a:ahLst/>
            <a:cxnLst/>
            <a:rect l="l" t="t" r="r" b="b"/>
            <a:pathLst>
              <a:path w="5569" h="3794" extrusionOk="0">
                <a:moveTo>
                  <a:pt x="189" y="0"/>
                </a:moveTo>
                <a:cubicBezTo>
                  <a:pt x="189" y="0"/>
                  <a:pt x="188" y="2"/>
                  <a:pt x="188" y="3"/>
                </a:cubicBezTo>
                <a:cubicBezTo>
                  <a:pt x="178" y="28"/>
                  <a:pt x="169" y="53"/>
                  <a:pt x="160" y="80"/>
                </a:cubicBezTo>
                <a:cubicBezTo>
                  <a:pt x="158" y="84"/>
                  <a:pt x="157" y="88"/>
                  <a:pt x="155" y="93"/>
                </a:cubicBezTo>
                <a:cubicBezTo>
                  <a:pt x="147" y="118"/>
                  <a:pt x="138" y="143"/>
                  <a:pt x="130" y="168"/>
                </a:cubicBezTo>
                <a:cubicBezTo>
                  <a:pt x="129" y="169"/>
                  <a:pt x="129" y="171"/>
                  <a:pt x="129" y="172"/>
                </a:cubicBezTo>
                <a:cubicBezTo>
                  <a:pt x="120" y="197"/>
                  <a:pt x="113" y="224"/>
                  <a:pt x="105" y="250"/>
                </a:cubicBezTo>
                <a:cubicBezTo>
                  <a:pt x="104" y="256"/>
                  <a:pt x="102" y="261"/>
                  <a:pt x="101" y="267"/>
                </a:cubicBezTo>
                <a:cubicBezTo>
                  <a:pt x="94" y="293"/>
                  <a:pt x="86" y="320"/>
                  <a:pt x="80" y="346"/>
                </a:cubicBezTo>
                <a:cubicBezTo>
                  <a:pt x="80" y="346"/>
                  <a:pt x="80" y="346"/>
                  <a:pt x="80" y="348"/>
                </a:cubicBezTo>
                <a:cubicBezTo>
                  <a:pt x="74" y="370"/>
                  <a:pt x="69" y="392"/>
                  <a:pt x="64" y="414"/>
                </a:cubicBezTo>
                <a:cubicBezTo>
                  <a:pt x="64" y="415"/>
                  <a:pt x="64" y="417"/>
                  <a:pt x="64" y="418"/>
                </a:cubicBezTo>
                <a:cubicBezTo>
                  <a:pt x="58" y="440"/>
                  <a:pt x="54" y="462"/>
                  <a:pt x="49" y="485"/>
                </a:cubicBezTo>
                <a:cubicBezTo>
                  <a:pt x="49" y="486"/>
                  <a:pt x="49" y="488"/>
                  <a:pt x="49" y="489"/>
                </a:cubicBezTo>
                <a:cubicBezTo>
                  <a:pt x="45" y="513"/>
                  <a:pt x="41" y="536"/>
                  <a:pt x="36" y="560"/>
                </a:cubicBezTo>
                <a:cubicBezTo>
                  <a:pt x="36" y="563"/>
                  <a:pt x="36" y="566"/>
                  <a:pt x="35" y="569"/>
                </a:cubicBezTo>
                <a:cubicBezTo>
                  <a:pt x="32" y="595"/>
                  <a:pt x="27" y="622"/>
                  <a:pt x="24" y="648"/>
                </a:cubicBezTo>
                <a:cubicBezTo>
                  <a:pt x="23" y="651"/>
                  <a:pt x="23" y="654"/>
                  <a:pt x="23" y="657"/>
                </a:cubicBezTo>
                <a:cubicBezTo>
                  <a:pt x="19" y="688"/>
                  <a:pt x="16" y="717"/>
                  <a:pt x="13" y="748"/>
                </a:cubicBezTo>
                <a:lnTo>
                  <a:pt x="13" y="754"/>
                </a:lnTo>
                <a:cubicBezTo>
                  <a:pt x="10" y="773"/>
                  <a:pt x="8" y="791"/>
                  <a:pt x="7" y="810"/>
                </a:cubicBezTo>
                <a:lnTo>
                  <a:pt x="7" y="828"/>
                </a:lnTo>
                <a:cubicBezTo>
                  <a:pt x="5" y="844"/>
                  <a:pt x="4" y="859"/>
                  <a:pt x="4" y="875"/>
                </a:cubicBezTo>
                <a:cubicBezTo>
                  <a:pt x="2" y="885"/>
                  <a:pt x="2" y="895"/>
                  <a:pt x="2" y="907"/>
                </a:cubicBezTo>
                <a:cubicBezTo>
                  <a:pt x="2" y="918"/>
                  <a:pt x="1" y="929"/>
                  <a:pt x="1" y="941"/>
                </a:cubicBezTo>
                <a:cubicBezTo>
                  <a:pt x="1" y="963"/>
                  <a:pt x="1" y="985"/>
                  <a:pt x="1" y="1007"/>
                </a:cubicBezTo>
                <a:lnTo>
                  <a:pt x="1" y="1009"/>
                </a:lnTo>
                <a:cubicBezTo>
                  <a:pt x="1" y="1012"/>
                  <a:pt x="1" y="1015"/>
                  <a:pt x="1" y="1019"/>
                </a:cubicBezTo>
                <a:cubicBezTo>
                  <a:pt x="5" y="2552"/>
                  <a:pt x="1251" y="3794"/>
                  <a:pt x="2784" y="3794"/>
                </a:cubicBezTo>
                <a:cubicBezTo>
                  <a:pt x="4323" y="3794"/>
                  <a:pt x="5569" y="2546"/>
                  <a:pt x="5569" y="1009"/>
                </a:cubicBezTo>
                <a:cubicBezTo>
                  <a:pt x="5569" y="990"/>
                  <a:pt x="5569" y="972"/>
                  <a:pt x="5569" y="954"/>
                </a:cubicBezTo>
                <a:cubicBezTo>
                  <a:pt x="5569" y="951"/>
                  <a:pt x="5569" y="947"/>
                  <a:pt x="5569" y="943"/>
                </a:cubicBezTo>
                <a:cubicBezTo>
                  <a:pt x="5569" y="925"/>
                  <a:pt x="5567" y="907"/>
                  <a:pt x="5567" y="888"/>
                </a:cubicBezTo>
                <a:cubicBezTo>
                  <a:pt x="5566" y="885"/>
                  <a:pt x="5566" y="881"/>
                  <a:pt x="5566" y="878"/>
                </a:cubicBezTo>
                <a:cubicBezTo>
                  <a:pt x="5566" y="857"/>
                  <a:pt x="5564" y="837"/>
                  <a:pt x="5563" y="816"/>
                </a:cubicBezTo>
                <a:cubicBezTo>
                  <a:pt x="5563" y="816"/>
                  <a:pt x="5563" y="814"/>
                  <a:pt x="5563" y="814"/>
                </a:cubicBezTo>
                <a:cubicBezTo>
                  <a:pt x="5560" y="781"/>
                  <a:pt x="5557" y="748"/>
                  <a:pt x="5554" y="714"/>
                </a:cubicBezTo>
                <a:cubicBezTo>
                  <a:pt x="5554" y="711"/>
                  <a:pt x="5553" y="708"/>
                  <a:pt x="5553" y="705"/>
                </a:cubicBezTo>
                <a:cubicBezTo>
                  <a:pt x="5550" y="677"/>
                  <a:pt x="5547" y="648"/>
                  <a:pt x="5542" y="620"/>
                </a:cubicBezTo>
                <a:cubicBezTo>
                  <a:pt x="5542" y="617"/>
                  <a:pt x="5541" y="614"/>
                  <a:pt x="5541" y="611"/>
                </a:cubicBezTo>
                <a:cubicBezTo>
                  <a:pt x="5536" y="586"/>
                  <a:pt x="5533" y="560"/>
                  <a:pt x="5529" y="535"/>
                </a:cubicBezTo>
                <a:cubicBezTo>
                  <a:pt x="5529" y="533"/>
                  <a:pt x="5528" y="530"/>
                  <a:pt x="5528" y="529"/>
                </a:cubicBezTo>
                <a:cubicBezTo>
                  <a:pt x="5523" y="504"/>
                  <a:pt x="5519" y="480"/>
                  <a:pt x="5514" y="457"/>
                </a:cubicBezTo>
                <a:lnTo>
                  <a:pt x="5514" y="454"/>
                </a:lnTo>
                <a:cubicBezTo>
                  <a:pt x="5482" y="299"/>
                  <a:pt x="5438" y="147"/>
                  <a:pt x="5380" y="0"/>
                </a:cubicBezTo>
                <a:cubicBezTo>
                  <a:pt x="4965" y="1071"/>
                  <a:pt x="3934" y="1776"/>
                  <a:pt x="2786" y="1776"/>
                </a:cubicBezTo>
                <a:cubicBezTo>
                  <a:pt x="1637" y="1776"/>
                  <a:pt x="605" y="1071"/>
                  <a:pt x="189" y="0"/>
                </a:cubicBezTo>
                <a:close/>
              </a:path>
            </a:pathLst>
          </a:custGeom>
          <a:solidFill>
            <a:srgbClr val="E586EC">
              <a:alpha val="79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4"/>
          <p:cNvSpPr/>
          <p:nvPr/>
        </p:nvSpPr>
        <p:spPr>
          <a:xfrm>
            <a:off x="8870222" y="4841702"/>
            <a:ext cx="146037" cy="93123"/>
          </a:xfrm>
          <a:custGeom>
            <a:avLst/>
            <a:gdLst/>
            <a:ahLst/>
            <a:cxnLst/>
            <a:rect l="l" t="t" r="r" b="b"/>
            <a:pathLst>
              <a:path w="1954" h="1246" extrusionOk="0">
                <a:moveTo>
                  <a:pt x="1068" y="0"/>
                </a:moveTo>
                <a:cubicBezTo>
                  <a:pt x="853" y="0"/>
                  <a:pt x="629" y="53"/>
                  <a:pt x="440" y="164"/>
                </a:cubicBezTo>
                <a:cubicBezTo>
                  <a:pt x="220" y="308"/>
                  <a:pt x="38" y="594"/>
                  <a:pt x="18" y="887"/>
                </a:cubicBezTo>
                <a:cubicBezTo>
                  <a:pt x="1" y="1164"/>
                  <a:pt x="123" y="1245"/>
                  <a:pt x="285" y="1245"/>
                </a:cubicBezTo>
                <a:cubicBezTo>
                  <a:pt x="468" y="1245"/>
                  <a:pt x="701" y="1141"/>
                  <a:pt x="836" y="1102"/>
                </a:cubicBezTo>
                <a:cubicBezTo>
                  <a:pt x="1101" y="1026"/>
                  <a:pt x="1849" y="1030"/>
                  <a:pt x="1896" y="682"/>
                </a:cubicBezTo>
                <a:cubicBezTo>
                  <a:pt x="1954" y="247"/>
                  <a:pt x="1532" y="0"/>
                  <a:pt x="1068" y="0"/>
                </a:cubicBezTo>
                <a:close/>
              </a:path>
            </a:pathLst>
          </a:custGeom>
          <a:solidFill>
            <a:srgbClr val="FFFFFF">
              <a:alpha val="776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4"/>
          <p:cNvSpPr/>
          <p:nvPr/>
        </p:nvSpPr>
        <p:spPr>
          <a:xfrm>
            <a:off x="7025275" y="4936250"/>
            <a:ext cx="110400" cy="110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4"/>
          <p:cNvSpPr/>
          <p:nvPr/>
        </p:nvSpPr>
        <p:spPr>
          <a:xfrm>
            <a:off x="8799325" y="3893000"/>
            <a:ext cx="70800" cy="70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3" name="Google Shape;473;p4"/>
          <p:cNvGrpSpPr/>
          <p:nvPr/>
        </p:nvGrpSpPr>
        <p:grpSpPr>
          <a:xfrm>
            <a:off x="-748736" y="-174218"/>
            <a:ext cx="1380464" cy="1380544"/>
            <a:chOff x="3406600" y="526625"/>
            <a:chExt cx="312400" cy="312425"/>
          </a:xfrm>
        </p:grpSpPr>
        <p:sp>
          <p:nvSpPr>
            <p:cNvPr id="474" name="Google Shape;474;p4"/>
            <p:cNvSpPr/>
            <p:nvPr/>
          </p:nvSpPr>
          <p:spPr>
            <a:xfrm>
              <a:off x="3406600" y="526625"/>
              <a:ext cx="312350" cy="312425"/>
            </a:xfrm>
            <a:custGeom>
              <a:avLst/>
              <a:gdLst/>
              <a:ahLst/>
              <a:cxnLst/>
              <a:rect l="l" t="t" r="r" b="b"/>
              <a:pathLst>
                <a:path w="12494" h="12497" extrusionOk="0">
                  <a:moveTo>
                    <a:pt x="6247" y="1"/>
                  </a:moveTo>
                  <a:cubicBezTo>
                    <a:pt x="4590" y="1"/>
                    <a:pt x="3001" y="659"/>
                    <a:pt x="1829" y="1831"/>
                  </a:cubicBezTo>
                  <a:cubicBezTo>
                    <a:pt x="658" y="3002"/>
                    <a:pt x="0" y="4593"/>
                    <a:pt x="0" y="6249"/>
                  </a:cubicBezTo>
                  <a:cubicBezTo>
                    <a:pt x="0" y="7906"/>
                    <a:pt x="658" y="9495"/>
                    <a:pt x="1829" y="10666"/>
                  </a:cubicBezTo>
                  <a:cubicBezTo>
                    <a:pt x="3001" y="11838"/>
                    <a:pt x="4590" y="12496"/>
                    <a:pt x="6247" y="12496"/>
                  </a:cubicBezTo>
                  <a:cubicBezTo>
                    <a:pt x="7904" y="12496"/>
                    <a:pt x="9493" y="11838"/>
                    <a:pt x="10665" y="10666"/>
                  </a:cubicBezTo>
                  <a:cubicBezTo>
                    <a:pt x="11835" y="9495"/>
                    <a:pt x="12494" y="7906"/>
                    <a:pt x="12494" y="6249"/>
                  </a:cubicBezTo>
                  <a:cubicBezTo>
                    <a:pt x="12494" y="4593"/>
                    <a:pt x="11835" y="3002"/>
                    <a:pt x="10665" y="1831"/>
                  </a:cubicBezTo>
                  <a:cubicBezTo>
                    <a:pt x="9493" y="659"/>
                    <a:pt x="7904" y="1"/>
                    <a:pt x="6247" y="1"/>
                  </a:cubicBezTo>
                  <a:close/>
                </a:path>
              </a:pathLst>
            </a:custGeom>
            <a:solidFill>
              <a:srgbClr val="EBB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3406600" y="526625"/>
              <a:ext cx="312400" cy="312375"/>
            </a:xfrm>
            <a:custGeom>
              <a:avLst/>
              <a:gdLst/>
              <a:ahLst/>
              <a:cxnLst/>
              <a:rect l="l" t="t" r="r" b="b"/>
              <a:pathLst>
                <a:path w="12496" h="12495" extrusionOk="0">
                  <a:moveTo>
                    <a:pt x="6247" y="1"/>
                  </a:moveTo>
                  <a:cubicBezTo>
                    <a:pt x="2797" y="1"/>
                    <a:pt x="0" y="2797"/>
                    <a:pt x="0" y="6248"/>
                  </a:cubicBezTo>
                  <a:cubicBezTo>
                    <a:pt x="0" y="9698"/>
                    <a:pt x="2797" y="12495"/>
                    <a:pt x="6247" y="12495"/>
                  </a:cubicBezTo>
                  <a:cubicBezTo>
                    <a:pt x="9697" y="12495"/>
                    <a:pt x="12495" y="9698"/>
                    <a:pt x="12495" y="6248"/>
                  </a:cubicBezTo>
                  <a:cubicBezTo>
                    <a:pt x="12495" y="2797"/>
                    <a:pt x="9697" y="1"/>
                    <a:pt x="6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"/>
            <p:cNvSpPr/>
            <p:nvPr/>
          </p:nvSpPr>
          <p:spPr>
            <a:xfrm>
              <a:off x="3465350" y="606850"/>
              <a:ext cx="194850" cy="152000"/>
            </a:xfrm>
            <a:custGeom>
              <a:avLst/>
              <a:gdLst/>
              <a:ahLst/>
              <a:cxnLst/>
              <a:rect l="l" t="t" r="r" b="b"/>
              <a:pathLst>
                <a:path w="7794" h="6080" extrusionOk="0">
                  <a:moveTo>
                    <a:pt x="2255" y="1"/>
                  </a:moveTo>
                  <a:lnTo>
                    <a:pt x="2255" y="1"/>
                  </a:lnTo>
                  <a:lnTo>
                    <a:pt x="2255" y="1"/>
                  </a:lnTo>
                  <a:cubicBezTo>
                    <a:pt x="2255" y="1"/>
                    <a:pt x="2256" y="1"/>
                    <a:pt x="2256" y="1"/>
                  </a:cubicBezTo>
                  <a:close/>
                  <a:moveTo>
                    <a:pt x="2529" y="506"/>
                  </a:moveTo>
                  <a:cubicBezTo>
                    <a:pt x="2597" y="506"/>
                    <a:pt x="2651" y="560"/>
                    <a:pt x="2651" y="628"/>
                  </a:cubicBezTo>
                  <a:cubicBezTo>
                    <a:pt x="2651" y="696"/>
                    <a:pt x="2597" y="750"/>
                    <a:pt x="2529" y="750"/>
                  </a:cubicBezTo>
                  <a:lnTo>
                    <a:pt x="1996" y="750"/>
                  </a:lnTo>
                  <a:cubicBezTo>
                    <a:pt x="1928" y="750"/>
                    <a:pt x="1873" y="696"/>
                    <a:pt x="1873" y="628"/>
                  </a:cubicBezTo>
                  <a:cubicBezTo>
                    <a:pt x="1873" y="560"/>
                    <a:pt x="1928" y="506"/>
                    <a:pt x="1996" y="506"/>
                  </a:cubicBezTo>
                  <a:close/>
                  <a:moveTo>
                    <a:pt x="5799" y="506"/>
                  </a:moveTo>
                  <a:cubicBezTo>
                    <a:pt x="5867" y="506"/>
                    <a:pt x="5922" y="560"/>
                    <a:pt x="5922" y="628"/>
                  </a:cubicBezTo>
                  <a:cubicBezTo>
                    <a:pt x="5922" y="696"/>
                    <a:pt x="5867" y="750"/>
                    <a:pt x="5799" y="750"/>
                  </a:cubicBezTo>
                  <a:lnTo>
                    <a:pt x="5266" y="750"/>
                  </a:lnTo>
                  <a:cubicBezTo>
                    <a:pt x="5199" y="750"/>
                    <a:pt x="5144" y="696"/>
                    <a:pt x="5144" y="628"/>
                  </a:cubicBezTo>
                  <a:cubicBezTo>
                    <a:pt x="5144" y="560"/>
                    <a:pt x="5199" y="506"/>
                    <a:pt x="5266" y="506"/>
                  </a:cubicBezTo>
                  <a:close/>
                  <a:moveTo>
                    <a:pt x="2255" y="1"/>
                  </a:moveTo>
                  <a:cubicBezTo>
                    <a:pt x="1999" y="4"/>
                    <a:pt x="1772" y="162"/>
                    <a:pt x="1679" y="400"/>
                  </a:cubicBezTo>
                  <a:lnTo>
                    <a:pt x="1676" y="406"/>
                  </a:lnTo>
                  <a:cubicBezTo>
                    <a:pt x="1673" y="413"/>
                    <a:pt x="1672" y="419"/>
                    <a:pt x="1669" y="426"/>
                  </a:cubicBezTo>
                  <a:cubicBezTo>
                    <a:pt x="1669" y="428"/>
                    <a:pt x="1667" y="429"/>
                    <a:pt x="1667" y="431"/>
                  </a:cubicBezTo>
                  <a:cubicBezTo>
                    <a:pt x="1666" y="434"/>
                    <a:pt x="1666" y="437"/>
                    <a:pt x="1664" y="440"/>
                  </a:cubicBezTo>
                  <a:cubicBezTo>
                    <a:pt x="1663" y="444"/>
                    <a:pt x="1661" y="447"/>
                    <a:pt x="1660" y="451"/>
                  </a:cubicBezTo>
                  <a:cubicBezTo>
                    <a:pt x="1660" y="454"/>
                    <a:pt x="1658" y="459"/>
                    <a:pt x="1657" y="463"/>
                  </a:cubicBezTo>
                  <a:cubicBezTo>
                    <a:pt x="1657" y="463"/>
                    <a:pt x="1657" y="463"/>
                    <a:pt x="1657" y="465"/>
                  </a:cubicBezTo>
                  <a:cubicBezTo>
                    <a:pt x="1656" y="468"/>
                    <a:pt x="1656" y="471"/>
                    <a:pt x="1654" y="472"/>
                  </a:cubicBezTo>
                  <a:cubicBezTo>
                    <a:pt x="1654" y="475"/>
                    <a:pt x="1654" y="476"/>
                    <a:pt x="1653" y="478"/>
                  </a:cubicBezTo>
                  <a:cubicBezTo>
                    <a:pt x="1653" y="479"/>
                    <a:pt x="1653" y="481"/>
                    <a:pt x="1653" y="481"/>
                  </a:cubicBezTo>
                  <a:cubicBezTo>
                    <a:pt x="1651" y="490"/>
                    <a:pt x="1650" y="497"/>
                    <a:pt x="1647" y="504"/>
                  </a:cubicBezTo>
                  <a:cubicBezTo>
                    <a:pt x="1647" y="507"/>
                    <a:pt x="1647" y="509"/>
                    <a:pt x="1645" y="512"/>
                  </a:cubicBezTo>
                  <a:cubicBezTo>
                    <a:pt x="1645" y="513"/>
                    <a:pt x="1645" y="515"/>
                    <a:pt x="1645" y="516"/>
                  </a:cubicBezTo>
                  <a:cubicBezTo>
                    <a:pt x="1645" y="518"/>
                    <a:pt x="1644" y="518"/>
                    <a:pt x="1644" y="519"/>
                  </a:cubicBezTo>
                  <a:cubicBezTo>
                    <a:pt x="1642" y="528"/>
                    <a:pt x="1641" y="537"/>
                    <a:pt x="1641" y="544"/>
                  </a:cubicBezTo>
                  <a:lnTo>
                    <a:pt x="1641" y="546"/>
                  </a:lnTo>
                  <a:cubicBezTo>
                    <a:pt x="1639" y="550"/>
                    <a:pt x="1639" y="553"/>
                    <a:pt x="1639" y="557"/>
                  </a:cubicBezTo>
                  <a:cubicBezTo>
                    <a:pt x="1636" y="578"/>
                    <a:pt x="1635" y="599"/>
                    <a:pt x="1635" y="621"/>
                  </a:cubicBezTo>
                  <a:lnTo>
                    <a:pt x="1635" y="625"/>
                  </a:lnTo>
                  <a:lnTo>
                    <a:pt x="1635" y="628"/>
                  </a:lnTo>
                  <a:lnTo>
                    <a:pt x="1635" y="634"/>
                  </a:lnTo>
                  <a:lnTo>
                    <a:pt x="1635" y="644"/>
                  </a:lnTo>
                  <a:lnTo>
                    <a:pt x="1635" y="650"/>
                  </a:lnTo>
                  <a:cubicBezTo>
                    <a:pt x="1635" y="652"/>
                    <a:pt x="1635" y="655"/>
                    <a:pt x="1635" y="658"/>
                  </a:cubicBezTo>
                  <a:cubicBezTo>
                    <a:pt x="1636" y="665"/>
                    <a:pt x="1636" y="671"/>
                    <a:pt x="1636" y="678"/>
                  </a:cubicBezTo>
                  <a:cubicBezTo>
                    <a:pt x="1636" y="681"/>
                    <a:pt x="1638" y="683"/>
                    <a:pt x="1638" y="684"/>
                  </a:cubicBezTo>
                  <a:cubicBezTo>
                    <a:pt x="1638" y="687"/>
                    <a:pt x="1638" y="689"/>
                    <a:pt x="1638" y="691"/>
                  </a:cubicBezTo>
                  <a:cubicBezTo>
                    <a:pt x="1638" y="693"/>
                    <a:pt x="1638" y="696"/>
                    <a:pt x="1639" y="699"/>
                  </a:cubicBezTo>
                  <a:cubicBezTo>
                    <a:pt x="1639" y="700"/>
                    <a:pt x="1639" y="702"/>
                    <a:pt x="1639" y="703"/>
                  </a:cubicBezTo>
                  <a:cubicBezTo>
                    <a:pt x="1639" y="706"/>
                    <a:pt x="1641" y="709"/>
                    <a:pt x="1641" y="714"/>
                  </a:cubicBezTo>
                  <a:cubicBezTo>
                    <a:pt x="1641" y="715"/>
                    <a:pt x="1641" y="716"/>
                    <a:pt x="1641" y="718"/>
                  </a:cubicBezTo>
                  <a:cubicBezTo>
                    <a:pt x="1642" y="719"/>
                    <a:pt x="1642" y="721"/>
                    <a:pt x="1642" y="722"/>
                  </a:cubicBezTo>
                  <a:cubicBezTo>
                    <a:pt x="1642" y="727"/>
                    <a:pt x="1644" y="730"/>
                    <a:pt x="1644" y="733"/>
                  </a:cubicBezTo>
                  <a:cubicBezTo>
                    <a:pt x="1644" y="736"/>
                    <a:pt x="1644" y="737"/>
                    <a:pt x="1645" y="740"/>
                  </a:cubicBezTo>
                  <a:cubicBezTo>
                    <a:pt x="1645" y="740"/>
                    <a:pt x="1645" y="742"/>
                    <a:pt x="1645" y="742"/>
                  </a:cubicBezTo>
                  <a:cubicBezTo>
                    <a:pt x="1647" y="746"/>
                    <a:pt x="1647" y="749"/>
                    <a:pt x="1648" y="752"/>
                  </a:cubicBezTo>
                  <a:cubicBezTo>
                    <a:pt x="1648" y="753"/>
                    <a:pt x="1648" y="753"/>
                    <a:pt x="1648" y="755"/>
                  </a:cubicBezTo>
                  <a:cubicBezTo>
                    <a:pt x="1648" y="756"/>
                    <a:pt x="1650" y="759"/>
                    <a:pt x="1650" y="762"/>
                  </a:cubicBezTo>
                  <a:cubicBezTo>
                    <a:pt x="1650" y="765"/>
                    <a:pt x="1651" y="768"/>
                    <a:pt x="1651" y="771"/>
                  </a:cubicBezTo>
                  <a:lnTo>
                    <a:pt x="1654" y="780"/>
                  </a:lnTo>
                  <a:cubicBezTo>
                    <a:pt x="1654" y="781"/>
                    <a:pt x="1654" y="781"/>
                    <a:pt x="1654" y="783"/>
                  </a:cubicBezTo>
                  <a:cubicBezTo>
                    <a:pt x="1656" y="786"/>
                    <a:pt x="1657" y="790"/>
                    <a:pt x="1657" y="793"/>
                  </a:cubicBezTo>
                  <a:cubicBezTo>
                    <a:pt x="1657" y="795"/>
                    <a:pt x="1658" y="796"/>
                    <a:pt x="1658" y="796"/>
                  </a:cubicBezTo>
                  <a:cubicBezTo>
                    <a:pt x="1658" y="799"/>
                    <a:pt x="1660" y="802"/>
                    <a:pt x="1660" y="803"/>
                  </a:cubicBezTo>
                  <a:cubicBezTo>
                    <a:pt x="1661" y="806"/>
                    <a:pt x="1661" y="808"/>
                    <a:pt x="1663" y="811"/>
                  </a:cubicBezTo>
                  <a:cubicBezTo>
                    <a:pt x="1663" y="812"/>
                    <a:pt x="1664" y="815"/>
                    <a:pt x="1664" y="818"/>
                  </a:cubicBezTo>
                  <a:cubicBezTo>
                    <a:pt x="1666" y="820"/>
                    <a:pt x="1666" y="823"/>
                    <a:pt x="1667" y="825"/>
                  </a:cubicBezTo>
                  <a:cubicBezTo>
                    <a:pt x="1667" y="827"/>
                    <a:pt x="1667" y="827"/>
                    <a:pt x="1667" y="828"/>
                  </a:cubicBezTo>
                  <a:cubicBezTo>
                    <a:pt x="1669" y="831"/>
                    <a:pt x="1670" y="836"/>
                    <a:pt x="1672" y="839"/>
                  </a:cubicBezTo>
                  <a:cubicBezTo>
                    <a:pt x="1672" y="840"/>
                    <a:pt x="1672" y="840"/>
                    <a:pt x="1672" y="840"/>
                  </a:cubicBezTo>
                  <a:cubicBezTo>
                    <a:pt x="1675" y="848"/>
                    <a:pt x="1678" y="855"/>
                    <a:pt x="1681" y="862"/>
                  </a:cubicBezTo>
                  <a:cubicBezTo>
                    <a:pt x="1682" y="864"/>
                    <a:pt x="1682" y="867"/>
                    <a:pt x="1684" y="870"/>
                  </a:cubicBezTo>
                  <a:cubicBezTo>
                    <a:pt x="1684" y="870"/>
                    <a:pt x="1684" y="871"/>
                    <a:pt x="1685" y="871"/>
                  </a:cubicBezTo>
                  <a:cubicBezTo>
                    <a:pt x="1685" y="874"/>
                    <a:pt x="1686" y="876"/>
                    <a:pt x="1688" y="878"/>
                  </a:cubicBezTo>
                  <a:cubicBezTo>
                    <a:pt x="1689" y="881"/>
                    <a:pt x="1691" y="886"/>
                    <a:pt x="1692" y="890"/>
                  </a:cubicBezTo>
                  <a:lnTo>
                    <a:pt x="1694" y="890"/>
                  </a:lnTo>
                  <a:cubicBezTo>
                    <a:pt x="1695" y="895"/>
                    <a:pt x="1697" y="898"/>
                    <a:pt x="1698" y="901"/>
                  </a:cubicBezTo>
                  <a:cubicBezTo>
                    <a:pt x="1698" y="902"/>
                    <a:pt x="1700" y="905"/>
                    <a:pt x="1701" y="906"/>
                  </a:cubicBezTo>
                  <a:cubicBezTo>
                    <a:pt x="1701" y="908"/>
                    <a:pt x="1703" y="909"/>
                    <a:pt x="1703" y="911"/>
                  </a:cubicBezTo>
                  <a:cubicBezTo>
                    <a:pt x="1704" y="912"/>
                    <a:pt x="1706" y="914"/>
                    <a:pt x="1706" y="917"/>
                  </a:cubicBezTo>
                  <a:cubicBezTo>
                    <a:pt x="1707" y="920"/>
                    <a:pt x="1709" y="923"/>
                    <a:pt x="1710" y="924"/>
                  </a:cubicBezTo>
                  <a:cubicBezTo>
                    <a:pt x="1711" y="926"/>
                    <a:pt x="1711" y="927"/>
                    <a:pt x="1713" y="929"/>
                  </a:cubicBezTo>
                  <a:cubicBezTo>
                    <a:pt x="1714" y="932"/>
                    <a:pt x="1716" y="934"/>
                    <a:pt x="1717" y="937"/>
                  </a:cubicBezTo>
                  <a:cubicBezTo>
                    <a:pt x="1717" y="939"/>
                    <a:pt x="1717" y="939"/>
                    <a:pt x="1719" y="939"/>
                  </a:cubicBezTo>
                  <a:cubicBezTo>
                    <a:pt x="1720" y="942"/>
                    <a:pt x="1722" y="945"/>
                    <a:pt x="1723" y="948"/>
                  </a:cubicBezTo>
                  <a:cubicBezTo>
                    <a:pt x="1725" y="949"/>
                    <a:pt x="1726" y="951"/>
                    <a:pt x="1726" y="954"/>
                  </a:cubicBezTo>
                  <a:cubicBezTo>
                    <a:pt x="1728" y="955"/>
                    <a:pt x="1729" y="958"/>
                    <a:pt x="1731" y="959"/>
                  </a:cubicBezTo>
                  <a:cubicBezTo>
                    <a:pt x="1731" y="961"/>
                    <a:pt x="1732" y="962"/>
                    <a:pt x="1734" y="962"/>
                  </a:cubicBezTo>
                  <a:cubicBezTo>
                    <a:pt x="1737" y="970"/>
                    <a:pt x="1741" y="976"/>
                    <a:pt x="1745" y="982"/>
                  </a:cubicBezTo>
                  <a:cubicBezTo>
                    <a:pt x="1747" y="983"/>
                    <a:pt x="1748" y="986"/>
                    <a:pt x="1750" y="987"/>
                  </a:cubicBezTo>
                  <a:cubicBezTo>
                    <a:pt x="1751" y="989"/>
                    <a:pt x="1751" y="990"/>
                    <a:pt x="1753" y="992"/>
                  </a:cubicBezTo>
                  <a:cubicBezTo>
                    <a:pt x="1754" y="993"/>
                    <a:pt x="1756" y="996"/>
                    <a:pt x="1757" y="998"/>
                  </a:cubicBezTo>
                  <a:cubicBezTo>
                    <a:pt x="1759" y="1001"/>
                    <a:pt x="1760" y="1004"/>
                    <a:pt x="1763" y="1005"/>
                  </a:cubicBezTo>
                  <a:cubicBezTo>
                    <a:pt x="1763" y="1007"/>
                    <a:pt x="1765" y="1007"/>
                    <a:pt x="1765" y="1008"/>
                  </a:cubicBezTo>
                  <a:cubicBezTo>
                    <a:pt x="1766" y="1010"/>
                    <a:pt x="1767" y="1012"/>
                    <a:pt x="1769" y="1014"/>
                  </a:cubicBezTo>
                  <a:cubicBezTo>
                    <a:pt x="1770" y="1015"/>
                    <a:pt x="1773" y="1018"/>
                    <a:pt x="1775" y="1020"/>
                  </a:cubicBezTo>
                  <a:lnTo>
                    <a:pt x="1779" y="1026"/>
                  </a:lnTo>
                  <a:cubicBezTo>
                    <a:pt x="1779" y="1027"/>
                    <a:pt x="1781" y="1027"/>
                    <a:pt x="1781" y="1029"/>
                  </a:cubicBezTo>
                  <a:cubicBezTo>
                    <a:pt x="1784" y="1032"/>
                    <a:pt x="1785" y="1033"/>
                    <a:pt x="1788" y="1036"/>
                  </a:cubicBezTo>
                  <a:cubicBezTo>
                    <a:pt x="1788" y="1038"/>
                    <a:pt x="1790" y="1039"/>
                    <a:pt x="1791" y="1040"/>
                  </a:cubicBezTo>
                  <a:cubicBezTo>
                    <a:pt x="1792" y="1042"/>
                    <a:pt x="1794" y="1043"/>
                    <a:pt x="1795" y="1045"/>
                  </a:cubicBezTo>
                  <a:cubicBezTo>
                    <a:pt x="1797" y="1046"/>
                    <a:pt x="1798" y="1049"/>
                    <a:pt x="1800" y="1051"/>
                  </a:cubicBezTo>
                  <a:cubicBezTo>
                    <a:pt x="1801" y="1052"/>
                    <a:pt x="1803" y="1054"/>
                    <a:pt x="1804" y="1055"/>
                  </a:cubicBezTo>
                  <a:cubicBezTo>
                    <a:pt x="1806" y="1058"/>
                    <a:pt x="1807" y="1060"/>
                    <a:pt x="1809" y="1061"/>
                  </a:cubicBezTo>
                  <a:lnTo>
                    <a:pt x="1812" y="1063"/>
                  </a:lnTo>
                  <a:lnTo>
                    <a:pt x="1816" y="1068"/>
                  </a:lnTo>
                  <a:lnTo>
                    <a:pt x="1823" y="1076"/>
                  </a:lnTo>
                  <a:lnTo>
                    <a:pt x="1829" y="1082"/>
                  </a:lnTo>
                  <a:lnTo>
                    <a:pt x="1832" y="1083"/>
                  </a:lnTo>
                  <a:cubicBezTo>
                    <a:pt x="1834" y="1086"/>
                    <a:pt x="1837" y="1089"/>
                    <a:pt x="1840" y="1091"/>
                  </a:cubicBezTo>
                  <a:cubicBezTo>
                    <a:pt x="1840" y="1091"/>
                    <a:pt x="1841" y="1092"/>
                    <a:pt x="1841" y="1092"/>
                  </a:cubicBezTo>
                  <a:cubicBezTo>
                    <a:pt x="1844" y="1095"/>
                    <a:pt x="1847" y="1096"/>
                    <a:pt x="1850" y="1099"/>
                  </a:cubicBezTo>
                  <a:lnTo>
                    <a:pt x="1856" y="1105"/>
                  </a:lnTo>
                  <a:lnTo>
                    <a:pt x="1865" y="1113"/>
                  </a:lnTo>
                  <a:cubicBezTo>
                    <a:pt x="1866" y="1114"/>
                    <a:pt x="1868" y="1116"/>
                    <a:pt x="1869" y="1116"/>
                  </a:cubicBezTo>
                  <a:cubicBezTo>
                    <a:pt x="1871" y="1117"/>
                    <a:pt x="1873" y="1119"/>
                    <a:pt x="1875" y="1120"/>
                  </a:cubicBezTo>
                  <a:cubicBezTo>
                    <a:pt x="1876" y="1121"/>
                    <a:pt x="1878" y="1123"/>
                    <a:pt x="1878" y="1123"/>
                  </a:cubicBezTo>
                  <a:cubicBezTo>
                    <a:pt x="1881" y="1126"/>
                    <a:pt x="1885" y="1129"/>
                    <a:pt x="1888" y="1130"/>
                  </a:cubicBezTo>
                  <a:cubicBezTo>
                    <a:pt x="1891" y="1133"/>
                    <a:pt x="1894" y="1135"/>
                    <a:pt x="1899" y="1138"/>
                  </a:cubicBezTo>
                  <a:cubicBezTo>
                    <a:pt x="1899" y="1138"/>
                    <a:pt x="1899" y="1139"/>
                    <a:pt x="1900" y="1139"/>
                  </a:cubicBezTo>
                  <a:cubicBezTo>
                    <a:pt x="1901" y="1141"/>
                    <a:pt x="1904" y="1142"/>
                    <a:pt x="1907" y="1144"/>
                  </a:cubicBezTo>
                  <a:cubicBezTo>
                    <a:pt x="1909" y="1145"/>
                    <a:pt x="1910" y="1147"/>
                    <a:pt x="1913" y="1148"/>
                  </a:cubicBezTo>
                  <a:cubicBezTo>
                    <a:pt x="1913" y="1149"/>
                    <a:pt x="1915" y="1149"/>
                    <a:pt x="1915" y="1149"/>
                  </a:cubicBezTo>
                  <a:cubicBezTo>
                    <a:pt x="1918" y="1151"/>
                    <a:pt x="1919" y="1152"/>
                    <a:pt x="1921" y="1154"/>
                  </a:cubicBezTo>
                  <a:cubicBezTo>
                    <a:pt x="1924" y="1155"/>
                    <a:pt x="1926" y="1157"/>
                    <a:pt x="1929" y="1160"/>
                  </a:cubicBezTo>
                  <a:cubicBezTo>
                    <a:pt x="1935" y="1163"/>
                    <a:pt x="1943" y="1167"/>
                    <a:pt x="1950" y="1172"/>
                  </a:cubicBezTo>
                  <a:cubicBezTo>
                    <a:pt x="1956" y="1174"/>
                    <a:pt x="1962" y="1179"/>
                    <a:pt x="1969" y="1182"/>
                  </a:cubicBezTo>
                  <a:cubicBezTo>
                    <a:pt x="1972" y="1183"/>
                    <a:pt x="1975" y="1185"/>
                    <a:pt x="1978" y="1186"/>
                  </a:cubicBezTo>
                  <a:cubicBezTo>
                    <a:pt x="1980" y="1188"/>
                    <a:pt x="1981" y="1188"/>
                    <a:pt x="1984" y="1189"/>
                  </a:cubicBezTo>
                  <a:cubicBezTo>
                    <a:pt x="1985" y="1191"/>
                    <a:pt x="1988" y="1192"/>
                    <a:pt x="1991" y="1194"/>
                  </a:cubicBezTo>
                  <a:lnTo>
                    <a:pt x="1993" y="1194"/>
                  </a:lnTo>
                  <a:cubicBezTo>
                    <a:pt x="1999" y="1197"/>
                    <a:pt x="2006" y="1200"/>
                    <a:pt x="2013" y="1202"/>
                  </a:cubicBezTo>
                  <a:cubicBezTo>
                    <a:pt x="2016" y="1204"/>
                    <a:pt x="2018" y="1205"/>
                    <a:pt x="2021" y="1207"/>
                  </a:cubicBezTo>
                  <a:cubicBezTo>
                    <a:pt x="2024" y="1207"/>
                    <a:pt x="2025" y="1208"/>
                    <a:pt x="2027" y="1208"/>
                  </a:cubicBezTo>
                  <a:cubicBezTo>
                    <a:pt x="2028" y="1210"/>
                    <a:pt x="2031" y="1210"/>
                    <a:pt x="2033" y="1211"/>
                  </a:cubicBezTo>
                  <a:cubicBezTo>
                    <a:pt x="2034" y="1211"/>
                    <a:pt x="2035" y="1211"/>
                    <a:pt x="2037" y="1213"/>
                  </a:cubicBezTo>
                  <a:lnTo>
                    <a:pt x="2046" y="1216"/>
                  </a:lnTo>
                  <a:cubicBezTo>
                    <a:pt x="2053" y="1219"/>
                    <a:pt x="2061" y="1222"/>
                    <a:pt x="2068" y="1223"/>
                  </a:cubicBezTo>
                  <a:cubicBezTo>
                    <a:pt x="2068" y="1223"/>
                    <a:pt x="2068" y="1223"/>
                    <a:pt x="2068" y="1225"/>
                  </a:cubicBezTo>
                  <a:cubicBezTo>
                    <a:pt x="2072" y="1225"/>
                    <a:pt x="2075" y="1226"/>
                    <a:pt x="2078" y="1228"/>
                  </a:cubicBezTo>
                  <a:cubicBezTo>
                    <a:pt x="2080" y="1228"/>
                    <a:pt x="2081" y="1228"/>
                    <a:pt x="2083" y="1229"/>
                  </a:cubicBezTo>
                  <a:cubicBezTo>
                    <a:pt x="2084" y="1229"/>
                    <a:pt x="2087" y="1230"/>
                    <a:pt x="2090" y="1230"/>
                  </a:cubicBezTo>
                  <a:cubicBezTo>
                    <a:pt x="2093" y="1232"/>
                    <a:pt x="2096" y="1232"/>
                    <a:pt x="2099" y="1233"/>
                  </a:cubicBezTo>
                  <a:lnTo>
                    <a:pt x="2102" y="1235"/>
                  </a:lnTo>
                  <a:cubicBezTo>
                    <a:pt x="2105" y="1235"/>
                    <a:pt x="2108" y="1236"/>
                    <a:pt x="2111" y="1236"/>
                  </a:cubicBezTo>
                  <a:cubicBezTo>
                    <a:pt x="2112" y="1236"/>
                    <a:pt x="2114" y="1238"/>
                    <a:pt x="2114" y="1238"/>
                  </a:cubicBezTo>
                  <a:cubicBezTo>
                    <a:pt x="2118" y="1238"/>
                    <a:pt x="2121" y="1239"/>
                    <a:pt x="2125" y="1241"/>
                  </a:cubicBezTo>
                  <a:lnTo>
                    <a:pt x="2127" y="1241"/>
                  </a:lnTo>
                  <a:cubicBezTo>
                    <a:pt x="2134" y="1242"/>
                    <a:pt x="2141" y="1244"/>
                    <a:pt x="2150" y="1245"/>
                  </a:cubicBezTo>
                  <a:cubicBezTo>
                    <a:pt x="2152" y="1245"/>
                    <a:pt x="2153" y="1247"/>
                    <a:pt x="2155" y="1247"/>
                  </a:cubicBezTo>
                  <a:cubicBezTo>
                    <a:pt x="2158" y="1247"/>
                    <a:pt x="2162" y="1248"/>
                    <a:pt x="2165" y="1248"/>
                  </a:cubicBezTo>
                  <a:lnTo>
                    <a:pt x="2168" y="1248"/>
                  </a:lnTo>
                  <a:cubicBezTo>
                    <a:pt x="2171" y="1250"/>
                    <a:pt x="2175" y="1250"/>
                    <a:pt x="2178" y="1250"/>
                  </a:cubicBezTo>
                  <a:cubicBezTo>
                    <a:pt x="2180" y="1250"/>
                    <a:pt x="2181" y="1251"/>
                    <a:pt x="2181" y="1251"/>
                  </a:cubicBezTo>
                  <a:lnTo>
                    <a:pt x="2190" y="1251"/>
                  </a:lnTo>
                  <a:cubicBezTo>
                    <a:pt x="2192" y="1253"/>
                    <a:pt x="2195" y="1253"/>
                    <a:pt x="2197" y="1253"/>
                  </a:cubicBezTo>
                  <a:lnTo>
                    <a:pt x="2200" y="1253"/>
                  </a:lnTo>
                  <a:cubicBezTo>
                    <a:pt x="2203" y="1253"/>
                    <a:pt x="2205" y="1254"/>
                    <a:pt x="2206" y="1254"/>
                  </a:cubicBezTo>
                  <a:lnTo>
                    <a:pt x="2220" y="1254"/>
                  </a:lnTo>
                  <a:cubicBezTo>
                    <a:pt x="2221" y="1254"/>
                    <a:pt x="2222" y="1255"/>
                    <a:pt x="2224" y="1255"/>
                  </a:cubicBezTo>
                  <a:lnTo>
                    <a:pt x="2299" y="1255"/>
                  </a:lnTo>
                  <a:cubicBezTo>
                    <a:pt x="2305" y="1254"/>
                    <a:pt x="2309" y="1254"/>
                    <a:pt x="2315" y="1254"/>
                  </a:cubicBezTo>
                  <a:lnTo>
                    <a:pt x="2326" y="1253"/>
                  </a:lnTo>
                  <a:cubicBezTo>
                    <a:pt x="2329" y="1253"/>
                    <a:pt x="2330" y="1251"/>
                    <a:pt x="2333" y="1251"/>
                  </a:cubicBezTo>
                  <a:cubicBezTo>
                    <a:pt x="2336" y="1251"/>
                    <a:pt x="2339" y="1251"/>
                    <a:pt x="2342" y="1250"/>
                  </a:cubicBezTo>
                  <a:cubicBezTo>
                    <a:pt x="2352" y="1248"/>
                    <a:pt x="2362" y="1247"/>
                    <a:pt x="2373" y="1245"/>
                  </a:cubicBezTo>
                  <a:cubicBezTo>
                    <a:pt x="2376" y="1245"/>
                    <a:pt x="2380" y="1244"/>
                    <a:pt x="2383" y="1244"/>
                  </a:cubicBezTo>
                  <a:cubicBezTo>
                    <a:pt x="2392" y="1241"/>
                    <a:pt x="2402" y="1239"/>
                    <a:pt x="2411" y="1236"/>
                  </a:cubicBezTo>
                  <a:cubicBezTo>
                    <a:pt x="2414" y="1236"/>
                    <a:pt x="2418" y="1235"/>
                    <a:pt x="2421" y="1235"/>
                  </a:cubicBezTo>
                  <a:cubicBezTo>
                    <a:pt x="2424" y="1233"/>
                    <a:pt x="2429" y="1232"/>
                    <a:pt x="2433" y="1232"/>
                  </a:cubicBezTo>
                  <a:cubicBezTo>
                    <a:pt x="2436" y="1230"/>
                    <a:pt x="2440" y="1229"/>
                    <a:pt x="2445" y="1228"/>
                  </a:cubicBezTo>
                  <a:cubicBezTo>
                    <a:pt x="2448" y="1226"/>
                    <a:pt x="2451" y="1226"/>
                    <a:pt x="2455" y="1225"/>
                  </a:cubicBezTo>
                  <a:lnTo>
                    <a:pt x="2477" y="1217"/>
                  </a:lnTo>
                  <a:cubicBezTo>
                    <a:pt x="2482" y="1216"/>
                    <a:pt x="2486" y="1214"/>
                    <a:pt x="2491" y="1211"/>
                  </a:cubicBezTo>
                  <a:cubicBezTo>
                    <a:pt x="2493" y="1211"/>
                    <a:pt x="2495" y="1210"/>
                    <a:pt x="2496" y="1210"/>
                  </a:cubicBezTo>
                  <a:cubicBezTo>
                    <a:pt x="2504" y="1207"/>
                    <a:pt x="2510" y="1204"/>
                    <a:pt x="2517" y="1201"/>
                  </a:cubicBezTo>
                  <a:cubicBezTo>
                    <a:pt x="2523" y="1198"/>
                    <a:pt x="2529" y="1197"/>
                    <a:pt x="2533" y="1194"/>
                  </a:cubicBezTo>
                  <a:cubicBezTo>
                    <a:pt x="2536" y="1192"/>
                    <a:pt x="2538" y="1191"/>
                    <a:pt x="2541" y="1191"/>
                  </a:cubicBezTo>
                  <a:cubicBezTo>
                    <a:pt x="2548" y="1186"/>
                    <a:pt x="2554" y="1183"/>
                    <a:pt x="2561" y="1179"/>
                  </a:cubicBezTo>
                  <a:cubicBezTo>
                    <a:pt x="2573" y="1173"/>
                    <a:pt x="2583" y="1167"/>
                    <a:pt x="2594" y="1161"/>
                  </a:cubicBezTo>
                  <a:cubicBezTo>
                    <a:pt x="2597" y="1158"/>
                    <a:pt x="2599" y="1157"/>
                    <a:pt x="2602" y="1155"/>
                  </a:cubicBezTo>
                  <a:lnTo>
                    <a:pt x="2611" y="1149"/>
                  </a:lnTo>
                  <a:cubicBezTo>
                    <a:pt x="2613" y="1148"/>
                    <a:pt x="2614" y="1148"/>
                    <a:pt x="2616" y="1147"/>
                  </a:cubicBezTo>
                  <a:cubicBezTo>
                    <a:pt x="2619" y="1145"/>
                    <a:pt x="2622" y="1142"/>
                    <a:pt x="2623" y="1141"/>
                  </a:cubicBezTo>
                  <a:lnTo>
                    <a:pt x="2635" y="1132"/>
                  </a:lnTo>
                  <a:cubicBezTo>
                    <a:pt x="2639" y="1129"/>
                    <a:pt x="2644" y="1126"/>
                    <a:pt x="2648" y="1123"/>
                  </a:cubicBezTo>
                  <a:cubicBezTo>
                    <a:pt x="2650" y="1121"/>
                    <a:pt x="2652" y="1120"/>
                    <a:pt x="2654" y="1119"/>
                  </a:cubicBezTo>
                  <a:cubicBezTo>
                    <a:pt x="2655" y="1117"/>
                    <a:pt x="2657" y="1116"/>
                    <a:pt x="2660" y="1114"/>
                  </a:cubicBezTo>
                  <a:lnTo>
                    <a:pt x="2667" y="1107"/>
                  </a:lnTo>
                  <a:cubicBezTo>
                    <a:pt x="2670" y="1104"/>
                    <a:pt x="2675" y="1101"/>
                    <a:pt x="2678" y="1098"/>
                  </a:cubicBezTo>
                  <a:cubicBezTo>
                    <a:pt x="2680" y="1096"/>
                    <a:pt x="2682" y="1093"/>
                    <a:pt x="2685" y="1092"/>
                  </a:cubicBezTo>
                  <a:cubicBezTo>
                    <a:pt x="2686" y="1091"/>
                    <a:pt x="2689" y="1088"/>
                    <a:pt x="2691" y="1086"/>
                  </a:cubicBezTo>
                  <a:cubicBezTo>
                    <a:pt x="2700" y="1079"/>
                    <a:pt x="2707" y="1071"/>
                    <a:pt x="2714" y="1064"/>
                  </a:cubicBezTo>
                  <a:cubicBezTo>
                    <a:pt x="2716" y="1061"/>
                    <a:pt x="2717" y="1060"/>
                    <a:pt x="2719" y="1058"/>
                  </a:cubicBezTo>
                  <a:cubicBezTo>
                    <a:pt x="2720" y="1057"/>
                    <a:pt x="2722" y="1055"/>
                    <a:pt x="2723" y="1054"/>
                  </a:cubicBezTo>
                  <a:cubicBezTo>
                    <a:pt x="2725" y="1051"/>
                    <a:pt x="2726" y="1049"/>
                    <a:pt x="2728" y="1048"/>
                  </a:cubicBezTo>
                  <a:cubicBezTo>
                    <a:pt x="2729" y="1046"/>
                    <a:pt x="2731" y="1045"/>
                    <a:pt x="2732" y="1043"/>
                  </a:cubicBezTo>
                  <a:cubicBezTo>
                    <a:pt x="2736" y="1039"/>
                    <a:pt x="2741" y="1033"/>
                    <a:pt x="2745" y="1029"/>
                  </a:cubicBezTo>
                  <a:lnTo>
                    <a:pt x="2750" y="1023"/>
                  </a:lnTo>
                  <a:cubicBezTo>
                    <a:pt x="2751" y="1021"/>
                    <a:pt x="2753" y="1018"/>
                    <a:pt x="2754" y="1017"/>
                  </a:cubicBezTo>
                  <a:cubicBezTo>
                    <a:pt x="2756" y="1014"/>
                    <a:pt x="2757" y="1012"/>
                    <a:pt x="2759" y="1010"/>
                  </a:cubicBezTo>
                  <a:cubicBezTo>
                    <a:pt x="2760" y="1010"/>
                    <a:pt x="2760" y="1008"/>
                    <a:pt x="2760" y="1008"/>
                  </a:cubicBezTo>
                  <a:cubicBezTo>
                    <a:pt x="2763" y="1005"/>
                    <a:pt x="2764" y="1004"/>
                    <a:pt x="2766" y="1001"/>
                  </a:cubicBezTo>
                  <a:cubicBezTo>
                    <a:pt x="2767" y="999"/>
                    <a:pt x="2769" y="996"/>
                    <a:pt x="2770" y="995"/>
                  </a:cubicBezTo>
                  <a:cubicBezTo>
                    <a:pt x="2772" y="993"/>
                    <a:pt x="2772" y="992"/>
                    <a:pt x="2773" y="990"/>
                  </a:cubicBezTo>
                  <a:lnTo>
                    <a:pt x="2778" y="985"/>
                  </a:lnTo>
                  <a:cubicBezTo>
                    <a:pt x="2779" y="982"/>
                    <a:pt x="2782" y="979"/>
                    <a:pt x="2784" y="976"/>
                  </a:cubicBezTo>
                  <a:cubicBezTo>
                    <a:pt x="2787" y="971"/>
                    <a:pt x="2789" y="967"/>
                    <a:pt x="2792" y="962"/>
                  </a:cubicBezTo>
                  <a:cubicBezTo>
                    <a:pt x="2794" y="961"/>
                    <a:pt x="2795" y="958"/>
                    <a:pt x="2795" y="957"/>
                  </a:cubicBezTo>
                  <a:cubicBezTo>
                    <a:pt x="2797" y="954"/>
                    <a:pt x="2798" y="952"/>
                    <a:pt x="2800" y="951"/>
                  </a:cubicBezTo>
                  <a:cubicBezTo>
                    <a:pt x="2801" y="948"/>
                    <a:pt x="2803" y="945"/>
                    <a:pt x="2804" y="942"/>
                  </a:cubicBezTo>
                  <a:cubicBezTo>
                    <a:pt x="2804" y="942"/>
                    <a:pt x="2804" y="942"/>
                    <a:pt x="2806" y="940"/>
                  </a:cubicBezTo>
                  <a:cubicBezTo>
                    <a:pt x="2807" y="937"/>
                    <a:pt x="2809" y="934"/>
                    <a:pt x="2810" y="932"/>
                  </a:cubicBezTo>
                  <a:cubicBezTo>
                    <a:pt x="2813" y="926"/>
                    <a:pt x="2816" y="920"/>
                    <a:pt x="2819" y="914"/>
                  </a:cubicBezTo>
                  <a:cubicBezTo>
                    <a:pt x="2820" y="912"/>
                    <a:pt x="2822" y="911"/>
                    <a:pt x="2822" y="909"/>
                  </a:cubicBezTo>
                  <a:cubicBezTo>
                    <a:pt x="2826" y="901"/>
                    <a:pt x="2831" y="890"/>
                    <a:pt x="2835" y="881"/>
                  </a:cubicBezTo>
                  <a:cubicBezTo>
                    <a:pt x="2838" y="876"/>
                    <a:pt x="2840" y="870"/>
                    <a:pt x="2842" y="865"/>
                  </a:cubicBezTo>
                  <a:cubicBezTo>
                    <a:pt x="2847" y="853"/>
                    <a:pt x="2851" y="840"/>
                    <a:pt x="2856" y="828"/>
                  </a:cubicBezTo>
                  <a:cubicBezTo>
                    <a:pt x="2856" y="825"/>
                    <a:pt x="2857" y="823"/>
                    <a:pt x="2857" y="820"/>
                  </a:cubicBezTo>
                  <a:cubicBezTo>
                    <a:pt x="2859" y="818"/>
                    <a:pt x="2859" y="815"/>
                    <a:pt x="2860" y="814"/>
                  </a:cubicBezTo>
                  <a:cubicBezTo>
                    <a:pt x="2860" y="811"/>
                    <a:pt x="2862" y="809"/>
                    <a:pt x="2862" y="806"/>
                  </a:cubicBezTo>
                  <a:cubicBezTo>
                    <a:pt x="2865" y="797"/>
                    <a:pt x="2866" y="789"/>
                    <a:pt x="2869" y="780"/>
                  </a:cubicBezTo>
                  <a:cubicBezTo>
                    <a:pt x="2869" y="777"/>
                    <a:pt x="2870" y="774"/>
                    <a:pt x="2872" y="771"/>
                  </a:cubicBezTo>
                  <a:cubicBezTo>
                    <a:pt x="2872" y="768"/>
                    <a:pt x="2872" y="767"/>
                    <a:pt x="2873" y="764"/>
                  </a:cubicBezTo>
                  <a:cubicBezTo>
                    <a:pt x="2873" y="762"/>
                    <a:pt x="2873" y="759"/>
                    <a:pt x="2875" y="758"/>
                  </a:cubicBezTo>
                  <a:cubicBezTo>
                    <a:pt x="2875" y="756"/>
                    <a:pt x="2875" y="756"/>
                    <a:pt x="2875" y="755"/>
                  </a:cubicBezTo>
                  <a:lnTo>
                    <a:pt x="2876" y="744"/>
                  </a:lnTo>
                  <a:cubicBezTo>
                    <a:pt x="2878" y="742"/>
                    <a:pt x="2878" y="740"/>
                    <a:pt x="2878" y="737"/>
                  </a:cubicBezTo>
                  <a:cubicBezTo>
                    <a:pt x="2878" y="737"/>
                    <a:pt x="2878" y="736"/>
                    <a:pt x="2878" y="736"/>
                  </a:cubicBezTo>
                  <a:cubicBezTo>
                    <a:pt x="2879" y="731"/>
                    <a:pt x="2879" y="728"/>
                    <a:pt x="2881" y="724"/>
                  </a:cubicBezTo>
                  <a:cubicBezTo>
                    <a:pt x="2881" y="722"/>
                    <a:pt x="2881" y="719"/>
                    <a:pt x="2881" y="716"/>
                  </a:cubicBezTo>
                  <a:cubicBezTo>
                    <a:pt x="2881" y="716"/>
                    <a:pt x="2881" y="716"/>
                    <a:pt x="2882" y="715"/>
                  </a:cubicBezTo>
                  <a:cubicBezTo>
                    <a:pt x="2882" y="714"/>
                    <a:pt x="2882" y="711"/>
                    <a:pt x="2882" y="708"/>
                  </a:cubicBezTo>
                  <a:cubicBezTo>
                    <a:pt x="2884" y="699"/>
                    <a:pt x="2885" y="691"/>
                    <a:pt x="2885" y="684"/>
                  </a:cubicBezTo>
                  <a:lnTo>
                    <a:pt x="2885" y="681"/>
                  </a:lnTo>
                  <a:cubicBezTo>
                    <a:pt x="2887" y="669"/>
                    <a:pt x="2887" y="658"/>
                    <a:pt x="2887" y="646"/>
                  </a:cubicBezTo>
                  <a:lnTo>
                    <a:pt x="2887" y="636"/>
                  </a:lnTo>
                  <a:lnTo>
                    <a:pt x="2887" y="630"/>
                  </a:lnTo>
                  <a:lnTo>
                    <a:pt x="2887" y="624"/>
                  </a:lnTo>
                  <a:lnTo>
                    <a:pt x="2887" y="613"/>
                  </a:lnTo>
                  <a:cubicBezTo>
                    <a:pt x="2887" y="600"/>
                    <a:pt x="2887" y="588"/>
                    <a:pt x="2885" y="575"/>
                  </a:cubicBezTo>
                  <a:cubicBezTo>
                    <a:pt x="2885" y="574"/>
                    <a:pt x="2885" y="571"/>
                    <a:pt x="2884" y="569"/>
                  </a:cubicBezTo>
                  <a:cubicBezTo>
                    <a:pt x="2884" y="566"/>
                    <a:pt x="2884" y="565"/>
                    <a:pt x="2884" y="562"/>
                  </a:cubicBezTo>
                  <a:cubicBezTo>
                    <a:pt x="2884" y="559"/>
                    <a:pt x="2884" y="557"/>
                    <a:pt x="2882" y="556"/>
                  </a:cubicBezTo>
                  <a:cubicBezTo>
                    <a:pt x="2882" y="555"/>
                    <a:pt x="2882" y="553"/>
                    <a:pt x="2882" y="552"/>
                  </a:cubicBezTo>
                  <a:cubicBezTo>
                    <a:pt x="2882" y="549"/>
                    <a:pt x="2881" y="546"/>
                    <a:pt x="2881" y="541"/>
                  </a:cubicBezTo>
                  <a:cubicBezTo>
                    <a:pt x="2881" y="540"/>
                    <a:pt x="2881" y="537"/>
                    <a:pt x="2879" y="534"/>
                  </a:cubicBezTo>
                  <a:cubicBezTo>
                    <a:pt x="2879" y="534"/>
                    <a:pt x="2879" y="532"/>
                    <a:pt x="2879" y="532"/>
                  </a:cubicBezTo>
                  <a:cubicBezTo>
                    <a:pt x="2879" y="528"/>
                    <a:pt x="2878" y="525"/>
                    <a:pt x="2878" y="521"/>
                  </a:cubicBezTo>
                  <a:cubicBezTo>
                    <a:pt x="2878" y="519"/>
                    <a:pt x="2876" y="516"/>
                    <a:pt x="2876" y="515"/>
                  </a:cubicBezTo>
                  <a:cubicBezTo>
                    <a:pt x="2876" y="515"/>
                    <a:pt x="2876" y="513"/>
                    <a:pt x="2876" y="513"/>
                  </a:cubicBezTo>
                  <a:lnTo>
                    <a:pt x="2873" y="501"/>
                  </a:lnTo>
                  <a:cubicBezTo>
                    <a:pt x="2873" y="499"/>
                    <a:pt x="2873" y="497"/>
                    <a:pt x="2872" y="494"/>
                  </a:cubicBezTo>
                  <a:cubicBezTo>
                    <a:pt x="2872" y="493"/>
                    <a:pt x="2872" y="490"/>
                    <a:pt x="2870" y="488"/>
                  </a:cubicBezTo>
                  <a:cubicBezTo>
                    <a:pt x="2870" y="487"/>
                    <a:pt x="2870" y="487"/>
                    <a:pt x="2870" y="485"/>
                  </a:cubicBezTo>
                  <a:cubicBezTo>
                    <a:pt x="2869" y="482"/>
                    <a:pt x="2869" y="478"/>
                    <a:pt x="2867" y="475"/>
                  </a:cubicBezTo>
                  <a:cubicBezTo>
                    <a:pt x="2867" y="475"/>
                    <a:pt x="2867" y="474"/>
                    <a:pt x="2867" y="474"/>
                  </a:cubicBezTo>
                  <a:cubicBezTo>
                    <a:pt x="2866" y="469"/>
                    <a:pt x="2865" y="466"/>
                    <a:pt x="2865" y="462"/>
                  </a:cubicBezTo>
                  <a:cubicBezTo>
                    <a:pt x="2863" y="460"/>
                    <a:pt x="2863" y="457"/>
                    <a:pt x="2863" y="454"/>
                  </a:cubicBezTo>
                  <a:cubicBezTo>
                    <a:pt x="2862" y="453"/>
                    <a:pt x="2862" y="451"/>
                    <a:pt x="2860" y="448"/>
                  </a:cubicBezTo>
                  <a:cubicBezTo>
                    <a:pt x="2860" y="447"/>
                    <a:pt x="2859" y="444"/>
                    <a:pt x="2859" y="441"/>
                  </a:cubicBezTo>
                  <a:cubicBezTo>
                    <a:pt x="2859" y="441"/>
                    <a:pt x="2857" y="440"/>
                    <a:pt x="2857" y="438"/>
                  </a:cubicBezTo>
                  <a:lnTo>
                    <a:pt x="2854" y="429"/>
                  </a:lnTo>
                  <a:cubicBezTo>
                    <a:pt x="2853" y="426"/>
                    <a:pt x="2853" y="425"/>
                    <a:pt x="2851" y="422"/>
                  </a:cubicBezTo>
                  <a:lnTo>
                    <a:pt x="2850" y="416"/>
                  </a:lnTo>
                  <a:cubicBezTo>
                    <a:pt x="2850" y="415"/>
                    <a:pt x="2848" y="415"/>
                    <a:pt x="2848" y="413"/>
                  </a:cubicBezTo>
                  <a:cubicBezTo>
                    <a:pt x="2847" y="410"/>
                    <a:pt x="2845" y="407"/>
                    <a:pt x="2845" y="403"/>
                  </a:cubicBezTo>
                  <a:cubicBezTo>
                    <a:pt x="2844" y="403"/>
                    <a:pt x="2844" y="401"/>
                    <a:pt x="2844" y="401"/>
                  </a:cubicBezTo>
                  <a:cubicBezTo>
                    <a:pt x="2750" y="160"/>
                    <a:pt x="2518" y="2"/>
                    <a:pt x="2261" y="2"/>
                  </a:cubicBezTo>
                  <a:lnTo>
                    <a:pt x="2255" y="2"/>
                  </a:lnTo>
                  <a:lnTo>
                    <a:pt x="2255" y="1"/>
                  </a:lnTo>
                  <a:close/>
                  <a:moveTo>
                    <a:pt x="5526" y="1"/>
                  </a:moveTo>
                  <a:cubicBezTo>
                    <a:pt x="5271" y="4"/>
                    <a:pt x="5043" y="161"/>
                    <a:pt x="4950" y="400"/>
                  </a:cubicBezTo>
                  <a:lnTo>
                    <a:pt x="4948" y="400"/>
                  </a:lnTo>
                  <a:lnTo>
                    <a:pt x="4947" y="406"/>
                  </a:lnTo>
                  <a:cubicBezTo>
                    <a:pt x="4944" y="413"/>
                    <a:pt x="4942" y="419"/>
                    <a:pt x="4939" y="426"/>
                  </a:cubicBezTo>
                  <a:cubicBezTo>
                    <a:pt x="4938" y="428"/>
                    <a:pt x="4938" y="429"/>
                    <a:pt x="4938" y="431"/>
                  </a:cubicBezTo>
                  <a:cubicBezTo>
                    <a:pt x="4937" y="434"/>
                    <a:pt x="4935" y="437"/>
                    <a:pt x="4935" y="440"/>
                  </a:cubicBezTo>
                  <a:lnTo>
                    <a:pt x="4934" y="440"/>
                  </a:lnTo>
                  <a:cubicBezTo>
                    <a:pt x="4934" y="444"/>
                    <a:pt x="4932" y="447"/>
                    <a:pt x="4931" y="451"/>
                  </a:cubicBezTo>
                  <a:cubicBezTo>
                    <a:pt x="4929" y="454"/>
                    <a:pt x="4929" y="459"/>
                    <a:pt x="4928" y="463"/>
                  </a:cubicBezTo>
                  <a:cubicBezTo>
                    <a:pt x="4928" y="463"/>
                    <a:pt x="4928" y="463"/>
                    <a:pt x="4928" y="465"/>
                  </a:cubicBezTo>
                  <a:cubicBezTo>
                    <a:pt x="4926" y="468"/>
                    <a:pt x="4926" y="471"/>
                    <a:pt x="4925" y="472"/>
                  </a:cubicBezTo>
                  <a:cubicBezTo>
                    <a:pt x="4925" y="475"/>
                    <a:pt x="4923" y="476"/>
                    <a:pt x="4923" y="478"/>
                  </a:cubicBezTo>
                  <a:cubicBezTo>
                    <a:pt x="4923" y="479"/>
                    <a:pt x="4923" y="481"/>
                    <a:pt x="4923" y="481"/>
                  </a:cubicBezTo>
                  <a:cubicBezTo>
                    <a:pt x="4920" y="490"/>
                    <a:pt x="4919" y="497"/>
                    <a:pt x="4917" y="504"/>
                  </a:cubicBezTo>
                  <a:cubicBezTo>
                    <a:pt x="4917" y="507"/>
                    <a:pt x="4917" y="509"/>
                    <a:pt x="4916" y="512"/>
                  </a:cubicBezTo>
                  <a:cubicBezTo>
                    <a:pt x="4916" y="513"/>
                    <a:pt x="4916" y="515"/>
                    <a:pt x="4914" y="516"/>
                  </a:cubicBezTo>
                  <a:cubicBezTo>
                    <a:pt x="4914" y="518"/>
                    <a:pt x="4914" y="518"/>
                    <a:pt x="4914" y="519"/>
                  </a:cubicBezTo>
                  <a:cubicBezTo>
                    <a:pt x="4913" y="528"/>
                    <a:pt x="4911" y="537"/>
                    <a:pt x="4910" y="544"/>
                  </a:cubicBezTo>
                  <a:lnTo>
                    <a:pt x="4910" y="546"/>
                  </a:lnTo>
                  <a:lnTo>
                    <a:pt x="4910" y="557"/>
                  </a:lnTo>
                  <a:cubicBezTo>
                    <a:pt x="4907" y="578"/>
                    <a:pt x="4906" y="599"/>
                    <a:pt x="4906" y="621"/>
                  </a:cubicBezTo>
                  <a:lnTo>
                    <a:pt x="4906" y="625"/>
                  </a:lnTo>
                  <a:lnTo>
                    <a:pt x="4906" y="628"/>
                  </a:lnTo>
                  <a:lnTo>
                    <a:pt x="4906" y="634"/>
                  </a:lnTo>
                  <a:cubicBezTo>
                    <a:pt x="4906" y="637"/>
                    <a:pt x="4906" y="641"/>
                    <a:pt x="4906" y="644"/>
                  </a:cubicBezTo>
                  <a:lnTo>
                    <a:pt x="4906" y="650"/>
                  </a:lnTo>
                  <a:cubicBezTo>
                    <a:pt x="4906" y="652"/>
                    <a:pt x="4906" y="655"/>
                    <a:pt x="4906" y="658"/>
                  </a:cubicBezTo>
                  <a:cubicBezTo>
                    <a:pt x="4907" y="665"/>
                    <a:pt x="4907" y="672"/>
                    <a:pt x="4907" y="678"/>
                  </a:cubicBezTo>
                  <a:cubicBezTo>
                    <a:pt x="4907" y="681"/>
                    <a:pt x="4909" y="683"/>
                    <a:pt x="4909" y="684"/>
                  </a:cubicBezTo>
                  <a:cubicBezTo>
                    <a:pt x="4909" y="687"/>
                    <a:pt x="4909" y="689"/>
                    <a:pt x="4909" y="691"/>
                  </a:cubicBezTo>
                  <a:cubicBezTo>
                    <a:pt x="4909" y="694"/>
                    <a:pt x="4909" y="696"/>
                    <a:pt x="4910" y="699"/>
                  </a:cubicBezTo>
                  <a:cubicBezTo>
                    <a:pt x="4910" y="700"/>
                    <a:pt x="4910" y="702"/>
                    <a:pt x="4910" y="703"/>
                  </a:cubicBezTo>
                  <a:cubicBezTo>
                    <a:pt x="4910" y="708"/>
                    <a:pt x="4911" y="711"/>
                    <a:pt x="4911" y="714"/>
                  </a:cubicBezTo>
                  <a:cubicBezTo>
                    <a:pt x="4911" y="715"/>
                    <a:pt x="4911" y="716"/>
                    <a:pt x="4911" y="718"/>
                  </a:cubicBezTo>
                  <a:cubicBezTo>
                    <a:pt x="4913" y="719"/>
                    <a:pt x="4913" y="721"/>
                    <a:pt x="4913" y="724"/>
                  </a:cubicBezTo>
                  <a:cubicBezTo>
                    <a:pt x="4913" y="727"/>
                    <a:pt x="4914" y="730"/>
                    <a:pt x="4914" y="733"/>
                  </a:cubicBezTo>
                  <a:cubicBezTo>
                    <a:pt x="4914" y="736"/>
                    <a:pt x="4916" y="739"/>
                    <a:pt x="4916" y="740"/>
                  </a:cubicBezTo>
                  <a:cubicBezTo>
                    <a:pt x="4916" y="742"/>
                    <a:pt x="4916" y="742"/>
                    <a:pt x="4916" y="742"/>
                  </a:cubicBezTo>
                  <a:cubicBezTo>
                    <a:pt x="4917" y="746"/>
                    <a:pt x="4917" y="749"/>
                    <a:pt x="4919" y="753"/>
                  </a:cubicBezTo>
                  <a:cubicBezTo>
                    <a:pt x="4919" y="753"/>
                    <a:pt x="4919" y="755"/>
                    <a:pt x="4919" y="755"/>
                  </a:cubicBezTo>
                  <a:cubicBezTo>
                    <a:pt x="4919" y="758"/>
                    <a:pt x="4920" y="759"/>
                    <a:pt x="4920" y="762"/>
                  </a:cubicBezTo>
                  <a:cubicBezTo>
                    <a:pt x="4920" y="765"/>
                    <a:pt x="4922" y="768"/>
                    <a:pt x="4922" y="771"/>
                  </a:cubicBezTo>
                  <a:lnTo>
                    <a:pt x="4925" y="780"/>
                  </a:lnTo>
                  <a:cubicBezTo>
                    <a:pt x="4925" y="781"/>
                    <a:pt x="4925" y="783"/>
                    <a:pt x="4925" y="783"/>
                  </a:cubicBezTo>
                  <a:cubicBezTo>
                    <a:pt x="4926" y="786"/>
                    <a:pt x="4928" y="790"/>
                    <a:pt x="4928" y="793"/>
                  </a:cubicBezTo>
                  <a:cubicBezTo>
                    <a:pt x="4928" y="795"/>
                    <a:pt x="4929" y="796"/>
                    <a:pt x="4929" y="797"/>
                  </a:cubicBezTo>
                  <a:cubicBezTo>
                    <a:pt x="4929" y="799"/>
                    <a:pt x="4931" y="802"/>
                    <a:pt x="4931" y="805"/>
                  </a:cubicBezTo>
                  <a:cubicBezTo>
                    <a:pt x="4932" y="806"/>
                    <a:pt x="4932" y="809"/>
                    <a:pt x="4932" y="811"/>
                  </a:cubicBezTo>
                  <a:cubicBezTo>
                    <a:pt x="4934" y="814"/>
                    <a:pt x="4934" y="815"/>
                    <a:pt x="4935" y="818"/>
                  </a:cubicBezTo>
                  <a:cubicBezTo>
                    <a:pt x="4935" y="821"/>
                    <a:pt x="4937" y="824"/>
                    <a:pt x="4938" y="825"/>
                  </a:cubicBezTo>
                  <a:cubicBezTo>
                    <a:pt x="4938" y="827"/>
                    <a:pt x="4938" y="828"/>
                    <a:pt x="4938" y="828"/>
                  </a:cubicBezTo>
                  <a:cubicBezTo>
                    <a:pt x="4939" y="833"/>
                    <a:pt x="4941" y="836"/>
                    <a:pt x="4942" y="840"/>
                  </a:cubicBezTo>
                  <a:cubicBezTo>
                    <a:pt x="4942" y="840"/>
                    <a:pt x="4942" y="840"/>
                    <a:pt x="4942" y="842"/>
                  </a:cubicBezTo>
                  <a:cubicBezTo>
                    <a:pt x="4945" y="848"/>
                    <a:pt x="4948" y="855"/>
                    <a:pt x="4951" y="862"/>
                  </a:cubicBezTo>
                  <a:cubicBezTo>
                    <a:pt x="4951" y="865"/>
                    <a:pt x="4953" y="867"/>
                    <a:pt x="4954" y="870"/>
                  </a:cubicBezTo>
                  <a:cubicBezTo>
                    <a:pt x="4954" y="871"/>
                    <a:pt x="4954" y="871"/>
                    <a:pt x="4954" y="871"/>
                  </a:cubicBezTo>
                  <a:cubicBezTo>
                    <a:pt x="4956" y="874"/>
                    <a:pt x="4957" y="876"/>
                    <a:pt x="4957" y="878"/>
                  </a:cubicBezTo>
                  <a:lnTo>
                    <a:pt x="4963" y="890"/>
                  </a:lnTo>
                  <a:cubicBezTo>
                    <a:pt x="4963" y="890"/>
                    <a:pt x="4963" y="892"/>
                    <a:pt x="4963" y="892"/>
                  </a:cubicBezTo>
                  <a:cubicBezTo>
                    <a:pt x="4965" y="895"/>
                    <a:pt x="4966" y="898"/>
                    <a:pt x="4967" y="901"/>
                  </a:cubicBezTo>
                  <a:cubicBezTo>
                    <a:pt x="4969" y="904"/>
                    <a:pt x="4970" y="905"/>
                    <a:pt x="4970" y="908"/>
                  </a:cubicBezTo>
                  <a:cubicBezTo>
                    <a:pt x="4972" y="909"/>
                    <a:pt x="4973" y="911"/>
                    <a:pt x="4973" y="912"/>
                  </a:cubicBezTo>
                  <a:cubicBezTo>
                    <a:pt x="4975" y="914"/>
                    <a:pt x="4975" y="915"/>
                    <a:pt x="4976" y="917"/>
                  </a:cubicBezTo>
                  <a:cubicBezTo>
                    <a:pt x="4978" y="920"/>
                    <a:pt x="4979" y="923"/>
                    <a:pt x="4981" y="926"/>
                  </a:cubicBezTo>
                  <a:cubicBezTo>
                    <a:pt x="4981" y="927"/>
                    <a:pt x="4982" y="929"/>
                    <a:pt x="4982" y="930"/>
                  </a:cubicBezTo>
                  <a:cubicBezTo>
                    <a:pt x="4985" y="933"/>
                    <a:pt x="4987" y="936"/>
                    <a:pt x="4988" y="939"/>
                  </a:cubicBezTo>
                  <a:cubicBezTo>
                    <a:pt x="4988" y="939"/>
                    <a:pt x="4988" y="939"/>
                    <a:pt x="4988" y="940"/>
                  </a:cubicBezTo>
                  <a:cubicBezTo>
                    <a:pt x="4990" y="942"/>
                    <a:pt x="4991" y="945"/>
                    <a:pt x="4994" y="948"/>
                  </a:cubicBezTo>
                  <a:cubicBezTo>
                    <a:pt x="4994" y="951"/>
                    <a:pt x="4995" y="952"/>
                    <a:pt x="4997" y="954"/>
                  </a:cubicBezTo>
                  <a:cubicBezTo>
                    <a:pt x="4998" y="957"/>
                    <a:pt x="5000" y="958"/>
                    <a:pt x="5001" y="959"/>
                  </a:cubicBezTo>
                  <a:cubicBezTo>
                    <a:pt x="5001" y="961"/>
                    <a:pt x="5003" y="962"/>
                    <a:pt x="5003" y="964"/>
                  </a:cubicBezTo>
                  <a:cubicBezTo>
                    <a:pt x="5007" y="970"/>
                    <a:pt x="5012" y="976"/>
                    <a:pt x="5016" y="982"/>
                  </a:cubicBezTo>
                  <a:lnTo>
                    <a:pt x="5020" y="989"/>
                  </a:lnTo>
                  <a:cubicBezTo>
                    <a:pt x="5020" y="990"/>
                    <a:pt x="5022" y="992"/>
                    <a:pt x="5023" y="993"/>
                  </a:cubicBezTo>
                  <a:cubicBezTo>
                    <a:pt x="5025" y="995"/>
                    <a:pt x="5025" y="996"/>
                    <a:pt x="5026" y="998"/>
                  </a:cubicBezTo>
                  <a:cubicBezTo>
                    <a:pt x="5029" y="1001"/>
                    <a:pt x="5031" y="1004"/>
                    <a:pt x="5032" y="1007"/>
                  </a:cubicBezTo>
                  <a:cubicBezTo>
                    <a:pt x="5034" y="1007"/>
                    <a:pt x="5034" y="1008"/>
                    <a:pt x="5034" y="1008"/>
                  </a:cubicBezTo>
                  <a:cubicBezTo>
                    <a:pt x="5037" y="1010"/>
                    <a:pt x="5038" y="1012"/>
                    <a:pt x="5040" y="1014"/>
                  </a:cubicBezTo>
                  <a:cubicBezTo>
                    <a:pt x="5041" y="1017"/>
                    <a:pt x="5043" y="1018"/>
                    <a:pt x="5044" y="1020"/>
                  </a:cubicBezTo>
                  <a:lnTo>
                    <a:pt x="5048" y="1026"/>
                  </a:lnTo>
                  <a:cubicBezTo>
                    <a:pt x="5050" y="1027"/>
                    <a:pt x="5050" y="1029"/>
                    <a:pt x="5051" y="1029"/>
                  </a:cubicBezTo>
                  <a:cubicBezTo>
                    <a:pt x="5053" y="1032"/>
                    <a:pt x="5056" y="1035"/>
                    <a:pt x="5057" y="1036"/>
                  </a:cubicBezTo>
                  <a:cubicBezTo>
                    <a:pt x="5059" y="1038"/>
                    <a:pt x="5060" y="1039"/>
                    <a:pt x="5062" y="1040"/>
                  </a:cubicBezTo>
                  <a:cubicBezTo>
                    <a:pt x="5062" y="1042"/>
                    <a:pt x="5063" y="1043"/>
                    <a:pt x="5065" y="1045"/>
                  </a:cubicBezTo>
                  <a:cubicBezTo>
                    <a:pt x="5066" y="1046"/>
                    <a:pt x="5068" y="1049"/>
                    <a:pt x="5069" y="1051"/>
                  </a:cubicBezTo>
                  <a:cubicBezTo>
                    <a:pt x="5071" y="1052"/>
                    <a:pt x="5072" y="1054"/>
                    <a:pt x="5075" y="1055"/>
                  </a:cubicBezTo>
                  <a:cubicBezTo>
                    <a:pt x="5076" y="1058"/>
                    <a:pt x="5078" y="1060"/>
                    <a:pt x="5079" y="1061"/>
                  </a:cubicBezTo>
                  <a:lnTo>
                    <a:pt x="5081" y="1063"/>
                  </a:lnTo>
                  <a:lnTo>
                    <a:pt x="5087" y="1068"/>
                  </a:lnTo>
                  <a:cubicBezTo>
                    <a:pt x="5088" y="1070"/>
                    <a:pt x="5091" y="1073"/>
                    <a:pt x="5094" y="1076"/>
                  </a:cubicBezTo>
                  <a:cubicBezTo>
                    <a:pt x="5096" y="1077"/>
                    <a:pt x="5099" y="1079"/>
                    <a:pt x="5100" y="1082"/>
                  </a:cubicBezTo>
                  <a:lnTo>
                    <a:pt x="5103" y="1083"/>
                  </a:lnTo>
                  <a:cubicBezTo>
                    <a:pt x="5104" y="1086"/>
                    <a:pt x="5107" y="1089"/>
                    <a:pt x="5110" y="1091"/>
                  </a:cubicBezTo>
                  <a:lnTo>
                    <a:pt x="5112" y="1092"/>
                  </a:lnTo>
                  <a:cubicBezTo>
                    <a:pt x="5115" y="1095"/>
                    <a:pt x="5118" y="1096"/>
                    <a:pt x="5119" y="1099"/>
                  </a:cubicBezTo>
                  <a:lnTo>
                    <a:pt x="5126" y="1105"/>
                  </a:lnTo>
                  <a:lnTo>
                    <a:pt x="5134" y="1113"/>
                  </a:lnTo>
                  <a:cubicBezTo>
                    <a:pt x="5137" y="1114"/>
                    <a:pt x="5138" y="1116"/>
                    <a:pt x="5140" y="1116"/>
                  </a:cubicBezTo>
                  <a:cubicBezTo>
                    <a:pt x="5141" y="1117"/>
                    <a:pt x="5143" y="1119"/>
                    <a:pt x="5146" y="1121"/>
                  </a:cubicBezTo>
                  <a:cubicBezTo>
                    <a:pt x="5147" y="1121"/>
                    <a:pt x="5149" y="1123"/>
                    <a:pt x="5149" y="1124"/>
                  </a:cubicBezTo>
                  <a:cubicBezTo>
                    <a:pt x="5152" y="1126"/>
                    <a:pt x="5156" y="1129"/>
                    <a:pt x="5159" y="1130"/>
                  </a:cubicBezTo>
                  <a:cubicBezTo>
                    <a:pt x="5162" y="1133"/>
                    <a:pt x="5165" y="1136"/>
                    <a:pt x="5169" y="1138"/>
                  </a:cubicBezTo>
                  <a:cubicBezTo>
                    <a:pt x="5169" y="1139"/>
                    <a:pt x="5169" y="1139"/>
                    <a:pt x="5171" y="1139"/>
                  </a:cubicBezTo>
                  <a:cubicBezTo>
                    <a:pt x="5172" y="1141"/>
                    <a:pt x="5175" y="1144"/>
                    <a:pt x="5178" y="1145"/>
                  </a:cubicBezTo>
                  <a:cubicBezTo>
                    <a:pt x="5180" y="1147"/>
                    <a:pt x="5181" y="1147"/>
                    <a:pt x="5182" y="1148"/>
                  </a:cubicBezTo>
                  <a:cubicBezTo>
                    <a:pt x="5184" y="1149"/>
                    <a:pt x="5185" y="1149"/>
                    <a:pt x="5185" y="1151"/>
                  </a:cubicBezTo>
                  <a:cubicBezTo>
                    <a:pt x="5187" y="1152"/>
                    <a:pt x="5190" y="1152"/>
                    <a:pt x="5191" y="1154"/>
                  </a:cubicBezTo>
                  <a:cubicBezTo>
                    <a:pt x="5194" y="1155"/>
                    <a:pt x="5197" y="1158"/>
                    <a:pt x="5200" y="1160"/>
                  </a:cubicBezTo>
                  <a:cubicBezTo>
                    <a:pt x="5206" y="1163"/>
                    <a:pt x="5213" y="1167"/>
                    <a:pt x="5221" y="1172"/>
                  </a:cubicBezTo>
                  <a:cubicBezTo>
                    <a:pt x="5227" y="1174"/>
                    <a:pt x="5233" y="1179"/>
                    <a:pt x="5240" y="1182"/>
                  </a:cubicBezTo>
                  <a:cubicBezTo>
                    <a:pt x="5243" y="1183"/>
                    <a:pt x="5246" y="1185"/>
                    <a:pt x="5249" y="1186"/>
                  </a:cubicBezTo>
                  <a:cubicBezTo>
                    <a:pt x="5250" y="1188"/>
                    <a:pt x="5252" y="1188"/>
                    <a:pt x="5255" y="1189"/>
                  </a:cubicBezTo>
                  <a:cubicBezTo>
                    <a:pt x="5256" y="1191"/>
                    <a:pt x="5259" y="1192"/>
                    <a:pt x="5262" y="1194"/>
                  </a:cubicBezTo>
                  <a:lnTo>
                    <a:pt x="5263" y="1194"/>
                  </a:lnTo>
                  <a:cubicBezTo>
                    <a:pt x="5269" y="1197"/>
                    <a:pt x="5277" y="1200"/>
                    <a:pt x="5284" y="1202"/>
                  </a:cubicBezTo>
                  <a:cubicBezTo>
                    <a:pt x="5287" y="1204"/>
                    <a:pt x="5288" y="1205"/>
                    <a:pt x="5291" y="1207"/>
                  </a:cubicBezTo>
                  <a:cubicBezTo>
                    <a:pt x="5294" y="1207"/>
                    <a:pt x="5296" y="1208"/>
                    <a:pt x="5297" y="1208"/>
                  </a:cubicBezTo>
                  <a:cubicBezTo>
                    <a:pt x="5300" y="1210"/>
                    <a:pt x="5302" y="1210"/>
                    <a:pt x="5303" y="1210"/>
                  </a:cubicBezTo>
                  <a:cubicBezTo>
                    <a:pt x="5305" y="1211"/>
                    <a:pt x="5306" y="1211"/>
                    <a:pt x="5308" y="1213"/>
                  </a:cubicBezTo>
                  <a:cubicBezTo>
                    <a:pt x="5311" y="1213"/>
                    <a:pt x="5314" y="1214"/>
                    <a:pt x="5316" y="1216"/>
                  </a:cubicBezTo>
                  <a:cubicBezTo>
                    <a:pt x="5324" y="1219"/>
                    <a:pt x="5331" y="1220"/>
                    <a:pt x="5339" y="1223"/>
                  </a:cubicBezTo>
                  <a:cubicBezTo>
                    <a:pt x="5342" y="1225"/>
                    <a:pt x="5346" y="1226"/>
                    <a:pt x="5349" y="1226"/>
                  </a:cubicBezTo>
                  <a:cubicBezTo>
                    <a:pt x="5350" y="1228"/>
                    <a:pt x="5352" y="1228"/>
                    <a:pt x="5353" y="1228"/>
                  </a:cubicBezTo>
                  <a:cubicBezTo>
                    <a:pt x="5356" y="1229"/>
                    <a:pt x="5359" y="1229"/>
                    <a:pt x="5361" y="1230"/>
                  </a:cubicBezTo>
                  <a:cubicBezTo>
                    <a:pt x="5364" y="1232"/>
                    <a:pt x="5367" y="1232"/>
                    <a:pt x="5369" y="1233"/>
                  </a:cubicBezTo>
                  <a:lnTo>
                    <a:pt x="5372" y="1233"/>
                  </a:lnTo>
                  <a:cubicBezTo>
                    <a:pt x="5375" y="1235"/>
                    <a:pt x="5378" y="1235"/>
                    <a:pt x="5381" y="1236"/>
                  </a:cubicBezTo>
                  <a:cubicBezTo>
                    <a:pt x="5383" y="1236"/>
                    <a:pt x="5384" y="1236"/>
                    <a:pt x="5386" y="1238"/>
                  </a:cubicBezTo>
                  <a:cubicBezTo>
                    <a:pt x="5389" y="1238"/>
                    <a:pt x="5393" y="1239"/>
                    <a:pt x="5396" y="1239"/>
                  </a:cubicBezTo>
                  <a:cubicBezTo>
                    <a:pt x="5397" y="1239"/>
                    <a:pt x="5397" y="1241"/>
                    <a:pt x="5397" y="1241"/>
                  </a:cubicBezTo>
                  <a:cubicBezTo>
                    <a:pt x="5405" y="1242"/>
                    <a:pt x="5414" y="1244"/>
                    <a:pt x="5421" y="1245"/>
                  </a:cubicBezTo>
                  <a:cubicBezTo>
                    <a:pt x="5422" y="1245"/>
                    <a:pt x="5424" y="1245"/>
                    <a:pt x="5425" y="1247"/>
                  </a:cubicBezTo>
                  <a:cubicBezTo>
                    <a:pt x="5430" y="1247"/>
                    <a:pt x="5433" y="1247"/>
                    <a:pt x="5436" y="1248"/>
                  </a:cubicBezTo>
                  <a:lnTo>
                    <a:pt x="5439" y="1248"/>
                  </a:lnTo>
                  <a:cubicBezTo>
                    <a:pt x="5442" y="1248"/>
                    <a:pt x="5446" y="1250"/>
                    <a:pt x="5450" y="1250"/>
                  </a:cubicBezTo>
                  <a:lnTo>
                    <a:pt x="5452" y="1250"/>
                  </a:lnTo>
                  <a:cubicBezTo>
                    <a:pt x="5455" y="1250"/>
                    <a:pt x="5458" y="1251"/>
                    <a:pt x="5461" y="1251"/>
                  </a:cubicBezTo>
                  <a:lnTo>
                    <a:pt x="5468" y="1251"/>
                  </a:lnTo>
                  <a:cubicBezTo>
                    <a:pt x="5470" y="1251"/>
                    <a:pt x="5470" y="1253"/>
                    <a:pt x="5471" y="1253"/>
                  </a:cubicBezTo>
                  <a:lnTo>
                    <a:pt x="5478" y="1253"/>
                  </a:lnTo>
                  <a:cubicBezTo>
                    <a:pt x="5481" y="1253"/>
                    <a:pt x="5486" y="1254"/>
                    <a:pt x="5490" y="1254"/>
                  </a:cubicBezTo>
                  <a:lnTo>
                    <a:pt x="5501" y="1254"/>
                  </a:lnTo>
                  <a:cubicBezTo>
                    <a:pt x="5508" y="1255"/>
                    <a:pt x="5517" y="1255"/>
                    <a:pt x="5524" y="1255"/>
                  </a:cubicBezTo>
                  <a:lnTo>
                    <a:pt x="5533" y="1255"/>
                  </a:lnTo>
                  <a:cubicBezTo>
                    <a:pt x="5545" y="1255"/>
                    <a:pt x="5557" y="1255"/>
                    <a:pt x="5570" y="1254"/>
                  </a:cubicBezTo>
                  <a:cubicBezTo>
                    <a:pt x="5576" y="1254"/>
                    <a:pt x="5582" y="1254"/>
                    <a:pt x="5587" y="1253"/>
                  </a:cubicBezTo>
                  <a:lnTo>
                    <a:pt x="5596" y="1251"/>
                  </a:lnTo>
                  <a:lnTo>
                    <a:pt x="5604" y="1251"/>
                  </a:lnTo>
                  <a:cubicBezTo>
                    <a:pt x="5607" y="1250"/>
                    <a:pt x="5610" y="1250"/>
                    <a:pt x="5612" y="1250"/>
                  </a:cubicBezTo>
                  <a:cubicBezTo>
                    <a:pt x="5623" y="1248"/>
                    <a:pt x="5633" y="1247"/>
                    <a:pt x="5643" y="1245"/>
                  </a:cubicBezTo>
                  <a:cubicBezTo>
                    <a:pt x="5648" y="1244"/>
                    <a:pt x="5651" y="1244"/>
                    <a:pt x="5654" y="1242"/>
                  </a:cubicBezTo>
                  <a:cubicBezTo>
                    <a:pt x="5664" y="1241"/>
                    <a:pt x="5673" y="1239"/>
                    <a:pt x="5682" y="1236"/>
                  </a:cubicBezTo>
                  <a:cubicBezTo>
                    <a:pt x="5685" y="1236"/>
                    <a:pt x="5689" y="1235"/>
                    <a:pt x="5692" y="1233"/>
                  </a:cubicBezTo>
                  <a:cubicBezTo>
                    <a:pt x="5696" y="1233"/>
                    <a:pt x="5699" y="1232"/>
                    <a:pt x="5704" y="1230"/>
                  </a:cubicBezTo>
                  <a:cubicBezTo>
                    <a:pt x="5708" y="1230"/>
                    <a:pt x="5713" y="1229"/>
                    <a:pt x="5716" y="1228"/>
                  </a:cubicBezTo>
                  <a:cubicBezTo>
                    <a:pt x="5720" y="1226"/>
                    <a:pt x="5723" y="1226"/>
                    <a:pt x="5726" y="1225"/>
                  </a:cubicBezTo>
                  <a:cubicBezTo>
                    <a:pt x="5733" y="1222"/>
                    <a:pt x="5741" y="1219"/>
                    <a:pt x="5748" y="1217"/>
                  </a:cubicBezTo>
                  <a:cubicBezTo>
                    <a:pt x="5752" y="1214"/>
                    <a:pt x="5758" y="1213"/>
                    <a:pt x="5763" y="1211"/>
                  </a:cubicBezTo>
                  <a:cubicBezTo>
                    <a:pt x="5764" y="1211"/>
                    <a:pt x="5766" y="1210"/>
                    <a:pt x="5767" y="1210"/>
                  </a:cubicBezTo>
                  <a:lnTo>
                    <a:pt x="5788" y="1201"/>
                  </a:lnTo>
                  <a:cubicBezTo>
                    <a:pt x="5794" y="1198"/>
                    <a:pt x="5799" y="1195"/>
                    <a:pt x="5805" y="1192"/>
                  </a:cubicBezTo>
                  <a:lnTo>
                    <a:pt x="5811" y="1189"/>
                  </a:lnTo>
                  <a:cubicBezTo>
                    <a:pt x="5819" y="1186"/>
                    <a:pt x="5826" y="1182"/>
                    <a:pt x="5833" y="1179"/>
                  </a:cubicBezTo>
                  <a:cubicBezTo>
                    <a:pt x="5844" y="1173"/>
                    <a:pt x="5854" y="1166"/>
                    <a:pt x="5866" y="1160"/>
                  </a:cubicBezTo>
                  <a:cubicBezTo>
                    <a:pt x="5867" y="1158"/>
                    <a:pt x="5870" y="1157"/>
                    <a:pt x="5873" y="1154"/>
                  </a:cubicBezTo>
                  <a:lnTo>
                    <a:pt x="5882" y="1149"/>
                  </a:lnTo>
                  <a:cubicBezTo>
                    <a:pt x="5883" y="1148"/>
                    <a:pt x="5886" y="1147"/>
                    <a:pt x="5888" y="1145"/>
                  </a:cubicBezTo>
                  <a:cubicBezTo>
                    <a:pt x="5889" y="1144"/>
                    <a:pt x="5892" y="1142"/>
                    <a:pt x="5895" y="1141"/>
                  </a:cubicBezTo>
                  <a:lnTo>
                    <a:pt x="5907" y="1132"/>
                  </a:lnTo>
                  <a:cubicBezTo>
                    <a:pt x="5911" y="1129"/>
                    <a:pt x="5916" y="1124"/>
                    <a:pt x="5920" y="1121"/>
                  </a:cubicBezTo>
                  <a:cubicBezTo>
                    <a:pt x="5922" y="1120"/>
                    <a:pt x="5923" y="1119"/>
                    <a:pt x="5926" y="1117"/>
                  </a:cubicBezTo>
                  <a:cubicBezTo>
                    <a:pt x="5928" y="1116"/>
                    <a:pt x="5929" y="1114"/>
                    <a:pt x="5931" y="1113"/>
                  </a:cubicBezTo>
                  <a:lnTo>
                    <a:pt x="5938" y="1107"/>
                  </a:lnTo>
                  <a:cubicBezTo>
                    <a:pt x="5942" y="1104"/>
                    <a:pt x="5945" y="1101"/>
                    <a:pt x="5948" y="1098"/>
                  </a:cubicBezTo>
                  <a:cubicBezTo>
                    <a:pt x="5951" y="1095"/>
                    <a:pt x="5954" y="1093"/>
                    <a:pt x="5956" y="1091"/>
                  </a:cubicBezTo>
                  <a:cubicBezTo>
                    <a:pt x="5959" y="1089"/>
                    <a:pt x="5960" y="1088"/>
                    <a:pt x="5963" y="1085"/>
                  </a:cubicBezTo>
                  <a:cubicBezTo>
                    <a:pt x="5970" y="1077"/>
                    <a:pt x="5978" y="1070"/>
                    <a:pt x="5985" y="1063"/>
                  </a:cubicBezTo>
                  <a:cubicBezTo>
                    <a:pt x="5987" y="1061"/>
                    <a:pt x="5989" y="1060"/>
                    <a:pt x="5991" y="1058"/>
                  </a:cubicBezTo>
                  <a:cubicBezTo>
                    <a:pt x="5992" y="1057"/>
                    <a:pt x="5994" y="1054"/>
                    <a:pt x="5995" y="1052"/>
                  </a:cubicBezTo>
                  <a:cubicBezTo>
                    <a:pt x="5997" y="1051"/>
                    <a:pt x="5998" y="1049"/>
                    <a:pt x="6000" y="1048"/>
                  </a:cubicBezTo>
                  <a:cubicBezTo>
                    <a:pt x="6001" y="1046"/>
                    <a:pt x="6003" y="1045"/>
                    <a:pt x="6003" y="1043"/>
                  </a:cubicBezTo>
                  <a:cubicBezTo>
                    <a:pt x="6007" y="1038"/>
                    <a:pt x="6012" y="1033"/>
                    <a:pt x="6016" y="1029"/>
                  </a:cubicBezTo>
                  <a:lnTo>
                    <a:pt x="6020" y="1023"/>
                  </a:lnTo>
                  <a:cubicBezTo>
                    <a:pt x="6022" y="1021"/>
                    <a:pt x="6023" y="1018"/>
                    <a:pt x="6025" y="1017"/>
                  </a:cubicBezTo>
                  <a:cubicBezTo>
                    <a:pt x="6028" y="1014"/>
                    <a:pt x="6029" y="1012"/>
                    <a:pt x="6031" y="1010"/>
                  </a:cubicBezTo>
                  <a:cubicBezTo>
                    <a:pt x="6031" y="1010"/>
                    <a:pt x="6032" y="1008"/>
                    <a:pt x="6032" y="1008"/>
                  </a:cubicBezTo>
                  <a:cubicBezTo>
                    <a:pt x="6034" y="1005"/>
                    <a:pt x="6035" y="1004"/>
                    <a:pt x="6038" y="1001"/>
                  </a:cubicBezTo>
                  <a:cubicBezTo>
                    <a:pt x="6040" y="999"/>
                    <a:pt x="6041" y="996"/>
                    <a:pt x="6042" y="995"/>
                  </a:cubicBezTo>
                  <a:cubicBezTo>
                    <a:pt x="6042" y="993"/>
                    <a:pt x="6044" y="992"/>
                    <a:pt x="6045" y="990"/>
                  </a:cubicBezTo>
                  <a:lnTo>
                    <a:pt x="6050" y="985"/>
                  </a:lnTo>
                  <a:cubicBezTo>
                    <a:pt x="6051" y="982"/>
                    <a:pt x="6053" y="979"/>
                    <a:pt x="6054" y="976"/>
                  </a:cubicBezTo>
                  <a:cubicBezTo>
                    <a:pt x="6057" y="971"/>
                    <a:pt x="6060" y="967"/>
                    <a:pt x="6063" y="962"/>
                  </a:cubicBezTo>
                  <a:cubicBezTo>
                    <a:pt x="6065" y="961"/>
                    <a:pt x="6066" y="958"/>
                    <a:pt x="6068" y="957"/>
                  </a:cubicBezTo>
                  <a:cubicBezTo>
                    <a:pt x="6069" y="954"/>
                    <a:pt x="6070" y="952"/>
                    <a:pt x="6070" y="951"/>
                  </a:cubicBezTo>
                  <a:cubicBezTo>
                    <a:pt x="6072" y="948"/>
                    <a:pt x="6073" y="945"/>
                    <a:pt x="6076" y="942"/>
                  </a:cubicBezTo>
                  <a:cubicBezTo>
                    <a:pt x="6076" y="942"/>
                    <a:pt x="6076" y="942"/>
                    <a:pt x="6076" y="940"/>
                  </a:cubicBezTo>
                  <a:cubicBezTo>
                    <a:pt x="6078" y="937"/>
                    <a:pt x="6081" y="934"/>
                    <a:pt x="6082" y="932"/>
                  </a:cubicBezTo>
                  <a:cubicBezTo>
                    <a:pt x="6085" y="926"/>
                    <a:pt x="6088" y="920"/>
                    <a:pt x="6091" y="914"/>
                  </a:cubicBezTo>
                  <a:cubicBezTo>
                    <a:pt x="6091" y="912"/>
                    <a:pt x="6093" y="911"/>
                    <a:pt x="6094" y="909"/>
                  </a:cubicBezTo>
                  <a:cubicBezTo>
                    <a:pt x="6098" y="901"/>
                    <a:pt x="6103" y="890"/>
                    <a:pt x="6107" y="881"/>
                  </a:cubicBezTo>
                  <a:cubicBezTo>
                    <a:pt x="6109" y="876"/>
                    <a:pt x="6112" y="870"/>
                    <a:pt x="6113" y="865"/>
                  </a:cubicBezTo>
                  <a:cubicBezTo>
                    <a:pt x="6118" y="853"/>
                    <a:pt x="6122" y="840"/>
                    <a:pt x="6126" y="828"/>
                  </a:cubicBezTo>
                  <a:cubicBezTo>
                    <a:pt x="6128" y="825"/>
                    <a:pt x="6128" y="823"/>
                    <a:pt x="6129" y="821"/>
                  </a:cubicBezTo>
                  <a:cubicBezTo>
                    <a:pt x="6129" y="818"/>
                    <a:pt x="6131" y="817"/>
                    <a:pt x="6131" y="814"/>
                  </a:cubicBezTo>
                  <a:cubicBezTo>
                    <a:pt x="6132" y="811"/>
                    <a:pt x="6132" y="809"/>
                    <a:pt x="6134" y="808"/>
                  </a:cubicBezTo>
                  <a:cubicBezTo>
                    <a:pt x="6135" y="799"/>
                    <a:pt x="6138" y="790"/>
                    <a:pt x="6140" y="781"/>
                  </a:cubicBezTo>
                  <a:cubicBezTo>
                    <a:pt x="6141" y="778"/>
                    <a:pt x="6143" y="774"/>
                    <a:pt x="6143" y="771"/>
                  </a:cubicBezTo>
                  <a:cubicBezTo>
                    <a:pt x="6143" y="770"/>
                    <a:pt x="6144" y="767"/>
                    <a:pt x="6144" y="765"/>
                  </a:cubicBezTo>
                  <a:cubicBezTo>
                    <a:pt x="6144" y="762"/>
                    <a:pt x="6146" y="761"/>
                    <a:pt x="6146" y="758"/>
                  </a:cubicBezTo>
                  <a:cubicBezTo>
                    <a:pt x="6146" y="758"/>
                    <a:pt x="6146" y="756"/>
                    <a:pt x="6146" y="756"/>
                  </a:cubicBezTo>
                  <a:lnTo>
                    <a:pt x="6148" y="744"/>
                  </a:lnTo>
                  <a:cubicBezTo>
                    <a:pt x="6148" y="743"/>
                    <a:pt x="6148" y="740"/>
                    <a:pt x="6150" y="739"/>
                  </a:cubicBezTo>
                  <a:cubicBezTo>
                    <a:pt x="6150" y="737"/>
                    <a:pt x="6150" y="737"/>
                    <a:pt x="6150" y="736"/>
                  </a:cubicBezTo>
                  <a:cubicBezTo>
                    <a:pt x="6150" y="733"/>
                    <a:pt x="6151" y="728"/>
                    <a:pt x="6151" y="725"/>
                  </a:cubicBezTo>
                  <a:cubicBezTo>
                    <a:pt x="6151" y="722"/>
                    <a:pt x="6153" y="719"/>
                    <a:pt x="6153" y="718"/>
                  </a:cubicBezTo>
                  <a:lnTo>
                    <a:pt x="6153" y="716"/>
                  </a:lnTo>
                  <a:cubicBezTo>
                    <a:pt x="6153" y="714"/>
                    <a:pt x="6153" y="711"/>
                    <a:pt x="6154" y="708"/>
                  </a:cubicBezTo>
                  <a:cubicBezTo>
                    <a:pt x="6154" y="700"/>
                    <a:pt x="6156" y="693"/>
                    <a:pt x="6156" y="684"/>
                  </a:cubicBezTo>
                  <a:lnTo>
                    <a:pt x="6156" y="681"/>
                  </a:lnTo>
                  <a:cubicBezTo>
                    <a:pt x="6157" y="669"/>
                    <a:pt x="6157" y="658"/>
                    <a:pt x="6159" y="646"/>
                  </a:cubicBezTo>
                  <a:lnTo>
                    <a:pt x="6159" y="636"/>
                  </a:lnTo>
                  <a:lnTo>
                    <a:pt x="6159" y="630"/>
                  </a:lnTo>
                  <a:lnTo>
                    <a:pt x="6159" y="624"/>
                  </a:lnTo>
                  <a:lnTo>
                    <a:pt x="6159" y="613"/>
                  </a:lnTo>
                  <a:cubicBezTo>
                    <a:pt x="6157" y="602"/>
                    <a:pt x="6157" y="588"/>
                    <a:pt x="6156" y="575"/>
                  </a:cubicBezTo>
                  <a:cubicBezTo>
                    <a:pt x="6156" y="574"/>
                    <a:pt x="6156" y="571"/>
                    <a:pt x="6156" y="569"/>
                  </a:cubicBezTo>
                  <a:cubicBezTo>
                    <a:pt x="6156" y="566"/>
                    <a:pt x="6156" y="565"/>
                    <a:pt x="6154" y="562"/>
                  </a:cubicBezTo>
                  <a:cubicBezTo>
                    <a:pt x="6154" y="560"/>
                    <a:pt x="6154" y="557"/>
                    <a:pt x="6154" y="556"/>
                  </a:cubicBezTo>
                  <a:cubicBezTo>
                    <a:pt x="6154" y="555"/>
                    <a:pt x="6154" y="553"/>
                    <a:pt x="6154" y="553"/>
                  </a:cubicBezTo>
                  <a:cubicBezTo>
                    <a:pt x="6153" y="549"/>
                    <a:pt x="6153" y="546"/>
                    <a:pt x="6153" y="543"/>
                  </a:cubicBezTo>
                  <a:cubicBezTo>
                    <a:pt x="6151" y="540"/>
                    <a:pt x="6151" y="537"/>
                    <a:pt x="6151" y="535"/>
                  </a:cubicBezTo>
                  <a:cubicBezTo>
                    <a:pt x="6151" y="534"/>
                    <a:pt x="6151" y="534"/>
                    <a:pt x="6151" y="532"/>
                  </a:cubicBezTo>
                  <a:cubicBezTo>
                    <a:pt x="6150" y="529"/>
                    <a:pt x="6150" y="525"/>
                    <a:pt x="6148" y="522"/>
                  </a:cubicBezTo>
                  <a:cubicBezTo>
                    <a:pt x="6148" y="519"/>
                    <a:pt x="6148" y="518"/>
                    <a:pt x="6148" y="515"/>
                  </a:cubicBezTo>
                  <a:lnTo>
                    <a:pt x="6147" y="515"/>
                  </a:lnTo>
                  <a:lnTo>
                    <a:pt x="6146" y="501"/>
                  </a:lnTo>
                  <a:cubicBezTo>
                    <a:pt x="6146" y="500"/>
                    <a:pt x="6144" y="497"/>
                    <a:pt x="6144" y="496"/>
                  </a:cubicBezTo>
                  <a:cubicBezTo>
                    <a:pt x="6144" y="493"/>
                    <a:pt x="6143" y="491"/>
                    <a:pt x="6143" y="488"/>
                  </a:cubicBezTo>
                  <a:cubicBezTo>
                    <a:pt x="6143" y="488"/>
                    <a:pt x="6143" y="487"/>
                    <a:pt x="6141" y="485"/>
                  </a:cubicBezTo>
                  <a:cubicBezTo>
                    <a:pt x="6141" y="482"/>
                    <a:pt x="6140" y="479"/>
                    <a:pt x="6140" y="475"/>
                  </a:cubicBezTo>
                  <a:cubicBezTo>
                    <a:pt x="6140" y="475"/>
                    <a:pt x="6138" y="475"/>
                    <a:pt x="6138" y="474"/>
                  </a:cubicBezTo>
                  <a:cubicBezTo>
                    <a:pt x="6138" y="471"/>
                    <a:pt x="6137" y="466"/>
                    <a:pt x="6135" y="463"/>
                  </a:cubicBezTo>
                  <a:cubicBezTo>
                    <a:pt x="6135" y="460"/>
                    <a:pt x="6135" y="457"/>
                    <a:pt x="6134" y="456"/>
                  </a:cubicBezTo>
                  <a:cubicBezTo>
                    <a:pt x="6134" y="454"/>
                    <a:pt x="6132" y="451"/>
                    <a:pt x="6132" y="450"/>
                  </a:cubicBezTo>
                  <a:cubicBezTo>
                    <a:pt x="6131" y="447"/>
                    <a:pt x="6131" y="446"/>
                    <a:pt x="6129" y="443"/>
                  </a:cubicBezTo>
                  <a:cubicBezTo>
                    <a:pt x="6129" y="441"/>
                    <a:pt x="6129" y="441"/>
                    <a:pt x="6129" y="440"/>
                  </a:cubicBezTo>
                  <a:lnTo>
                    <a:pt x="6125" y="429"/>
                  </a:lnTo>
                  <a:cubicBezTo>
                    <a:pt x="6125" y="428"/>
                    <a:pt x="6123" y="426"/>
                    <a:pt x="6123" y="423"/>
                  </a:cubicBezTo>
                  <a:lnTo>
                    <a:pt x="6121" y="418"/>
                  </a:lnTo>
                  <a:cubicBezTo>
                    <a:pt x="6121" y="416"/>
                    <a:pt x="6121" y="415"/>
                    <a:pt x="6121" y="415"/>
                  </a:cubicBezTo>
                  <a:cubicBezTo>
                    <a:pt x="6119" y="412"/>
                    <a:pt x="6118" y="407"/>
                    <a:pt x="6116" y="404"/>
                  </a:cubicBezTo>
                  <a:cubicBezTo>
                    <a:pt x="6116" y="404"/>
                    <a:pt x="6116" y="403"/>
                    <a:pt x="6116" y="403"/>
                  </a:cubicBezTo>
                  <a:cubicBezTo>
                    <a:pt x="6022" y="161"/>
                    <a:pt x="5791" y="4"/>
                    <a:pt x="5531" y="4"/>
                  </a:cubicBezTo>
                  <a:lnTo>
                    <a:pt x="5526" y="4"/>
                  </a:lnTo>
                  <a:lnTo>
                    <a:pt x="5526" y="1"/>
                  </a:lnTo>
                  <a:close/>
                  <a:moveTo>
                    <a:pt x="894" y="2918"/>
                  </a:moveTo>
                  <a:cubicBezTo>
                    <a:pt x="960" y="2918"/>
                    <a:pt x="1015" y="2971"/>
                    <a:pt x="1015" y="3039"/>
                  </a:cubicBezTo>
                  <a:cubicBezTo>
                    <a:pt x="1015" y="3107"/>
                    <a:pt x="962" y="3161"/>
                    <a:pt x="894" y="3161"/>
                  </a:cubicBezTo>
                  <a:lnTo>
                    <a:pt x="360" y="3161"/>
                  </a:lnTo>
                  <a:cubicBezTo>
                    <a:pt x="293" y="3161"/>
                    <a:pt x="239" y="3107"/>
                    <a:pt x="239" y="3039"/>
                  </a:cubicBezTo>
                  <a:cubicBezTo>
                    <a:pt x="239" y="2971"/>
                    <a:pt x="293" y="2918"/>
                    <a:pt x="360" y="2918"/>
                  </a:cubicBezTo>
                  <a:close/>
                  <a:moveTo>
                    <a:pt x="4163" y="2918"/>
                  </a:moveTo>
                  <a:cubicBezTo>
                    <a:pt x="4231" y="2918"/>
                    <a:pt x="4286" y="2971"/>
                    <a:pt x="4286" y="3039"/>
                  </a:cubicBezTo>
                  <a:cubicBezTo>
                    <a:pt x="4286" y="3107"/>
                    <a:pt x="4231" y="3161"/>
                    <a:pt x="4163" y="3161"/>
                  </a:cubicBezTo>
                  <a:lnTo>
                    <a:pt x="3630" y="3161"/>
                  </a:lnTo>
                  <a:cubicBezTo>
                    <a:pt x="3563" y="3161"/>
                    <a:pt x="3508" y="3107"/>
                    <a:pt x="3508" y="3039"/>
                  </a:cubicBezTo>
                  <a:cubicBezTo>
                    <a:pt x="3510" y="2971"/>
                    <a:pt x="3563" y="2918"/>
                    <a:pt x="3630" y="2918"/>
                  </a:cubicBezTo>
                  <a:close/>
                  <a:moveTo>
                    <a:pt x="7434" y="2918"/>
                  </a:moveTo>
                  <a:cubicBezTo>
                    <a:pt x="7502" y="2918"/>
                    <a:pt x="7556" y="2971"/>
                    <a:pt x="7556" y="3039"/>
                  </a:cubicBezTo>
                  <a:cubicBezTo>
                    <a:pt x="7556" y="3107"/>
                    <a:pt x="7502" y="3161"/>
                    <a:pt x="7434" y="3161"/>
                  </a:cubicBezTo>
                  <a:lnTo>
                    <a:pt x="6901" y="3161"/>
                  </a:lnTo>
                  <a:cubicBezTo>
                    <a:pt x="6833" y="3161"/>
                    <a:pt x="6779" y="3107"/>
                    <a:pt x="6779" y="3039"/>
                  </a:cubicBezTo>
                  <a:cubicBezTo>
                    <a:pt x="6779" y="2971"/>
                    <a:pt x="6833" y="2918"/>
                    <a:pt x="6901" y="2918"/>
                  </a:cubicBezTo>
                  <a:close/>
                  <a:moveTo>
                    <a:pt x="620" y="2411"/>
                  </a:moveTo>
                  <a:cubicBezTo>
                    <a:pt x="366" y="2414"/>
                    <a:pt x="136" y="2572"/>
                    <a:pt x="43" y="2811"/>
                  </a:cubicBezTo>
                  <a:cubicBezTo>
                    <a:pt x="43" y="2811"/>
                    <a:pt x="43" y="2811"/>
                    <a:pt x="43" y="2812"/>
                  </a:cubicBezTo>
                  <a:cubicBezTo>
                    <a:pt x="43" y="2814"/>
                    <a:pt x="42" y="2815"/>
                    <a:pt x="42" y="2816"/>
                  </a:cubicBezTo>
                  <a:cubicBezTo>
                    <a:pt x="39" y="2824"/>
                    <a:pt x="37" y="2830"/>
                    <a:pt x="34" y="2837"/>
                  </a:cubicBezTo>
                  <a:cubicBezTo>
                    <a:pt x="33" y="2839"/>
                    <a:pt x="33" y="2840"/>
                    <a:pt x="33" y="2841"/>
                  </a:cubicBezTo>
                  <a:cubicBezTo>
                    <a:pt x="31" y="2844"/>
                    <a:pt x="30" y="2847"/>
                    <a:pt x="30" y="2850"/>
                  </a:cubicBezTo>
                  <a:cubicBezTo>
                    <a:pt x="30" y="2850"/>
                    <a:pt x="30" y="2852"/>
                    <a:pt x="28" y="2852"/>
                  </a:cubicBezTo>
                  <a:cubicBezTo>
                    <a:pt x="28" y="2855"/>
                    <a:pt x="27" y="2858"/>
                    <a:pt x="25" y="2862"/>
                  </a:cubicBezTo>
                  <a:cubicBezTo>
                    <a:pt x="25" y="2867"/>
                    <a:pt x="24" y="2869"/>
                    <a:pt x="22" y="2874"/>
                  </a:cubicBezTo>
                  <a:cubicBezTo>
                    <a:pt x="22" y="2874"/>
                    <a:pt x="22" y="2875"/>
                    <a:pt x="22" y="2875"/>
                  </a:cubicBezTo>
                  <a:cubicBezTo>
                    <a:pt x="21" y="2878"/>
                    <a:pt x="21" y="2881"/>
                    <a:pt x="19" y="2884"/>
                  </a:cubicBezTo>
                  <a:cubicBezTo>
                    <a:pt x="19" y="2886"/>
                    <a:pt x="19" y="2887"/>
                    <a:pt x="18" y="2890"/>
                  </a:cubicBezTo>
                  <a:cubicBezTo>
                    <a:pt x="18" y="2890"/>
                    <a:pt x="18" y="2892"/>
                    <a:pt x="18" y="2893"/>
                  </a:cubicBezTo>
                  <a:cubicBezTo>
                    <a:pt x="17" y="2900"/>
                    <a:pt x="15" y="2908"/>
                    <a:pt x="12" y="2915"/>
                  </a:cubicBezTo>
                  <a:cubicBezTo>
                    <a:pt x="12" y="2918"/>
                    <a:pt x="12" y="2921"/>
                    <a:pt x="11" y="2922"/>
                  </a:cubicBezTo>
                  <a:cubicBezTo>
                    <a:pt x="11" y="2924"/>
                    <a:pt x="11" y="2925"/>
                    <a:pt x="11" y="2928"/>
                  </a:cubicBezTo>
                  <a:cubicBezTo>
                    <a:pt x="11" y="2928"/>
                    <a:pt x="9" y="2930"/>
                    <a:pt x="9" y="2930"/>
                  </a:cubicBezTo>
                  <a:cubicBezTo>
                    <a:pt x="8" y="2939"/>
                    <a:pt x="6" y="2948"/>
                    <a:pt x="6" y="2956"/>
                  </a:cubicBezTo>
                  <a:cubicBezTo>
                    <a:pt x="6" y="2956"/>
                    <a:pt x="6" y="2956"/>
                    <a:pt x="5" y="2958"/>
                  </a:cubicBezTo>
                  <a:lnTo>
                    <a:pt x="5" y="2968"/>
                  </a:lnTo>
                  <a:cubicBezTo>
                    <a:pt x="2" y="2989"/>
                    <a:pt x="0" y="3011"/>
                    <a:pt x="0" y="3031"/>
                  </a:cubicBezTo>
                  <a:lnTo>
                    <a:pt x="0" y="3036"/>
                  </a:lnTo>
                  <a:lnTo>
                    <a:pt x="0" y="3039"/>
                  </a:lnTo>
                  <a:lnTo>
                    <a:pt x="0" y="3045"/>
                  </a:lnTo>
                  <a:lnTo>
                    <a:pt x="0" y="3056"/>
                  </a:lnTo>
                  <a:lnTo>
                    <a:pt x="0" y="3061"/>
                  </a:lnTo>
                  <a:cubicBezTo>
                    <a:pt x="0" y="3064"/>
                    <a:pt x="0" y="3067"/>
                    <a:pt x="0" y="3068"/>
                  </a:cubicBezTo>
                  <a:cubicBezTo>
                    <a:pt x="0" y="3076"/>
                    <a:pt x="2" y="3083"/>
                    <a:pt x="2" y="3090"/>
                  </a:cubicBezTo>
                  <a:cubicBezTo>
                    <a:pt x="2" y="3092"/>
                    <a:pt x="2" y="3093"/>
                    <a:pt x="2" y="3095"/>
                  </a:cubicBezTo>
                  <a:cubicBezTo>
                    <a:pt x="3" y="3098"/>
                    <a:pt x="3" y="3101"/>
                    <a:pt x="3" y="3102"/>
                  </a:cubicBezTo>
                  <a:cubicBezTo>
                    <a:pt x="3" y="3105"/>
                    <a:pt x="3" y="3108"/>
                    <a:pt x="3" y="3110"/>
                  </a:cubicBezTo>
                  <a:cubicBezTo>
                    <a:pt x="5" y="3111"/>
                    <a:pt x="5" y="3112"/>
                    <a:pt x="5" y="3115"/>
                  </a:cubicBezTo>
                  <a:cubicBezTo>
                    <a:pt x="5" y="3118"/>
                    <a:pt x="5" y="3121"/>
                    <a:pt x="6" y="3124"/>
                  </a:cubicBezTo>
                  <a:cubicBezTo>
                    <a:pt x="6" y="3126"/>
                    <a:pt x="6" y="3127"/>
                    <a:pt x="6" y="3129"/>
                  </a:cubicBezTo>
                  <a:cubicBezTo>
                    <a:pt x="8" y="3130"/>
                    <a:pt x="8" y="3133"/>
                    <a:pt x="8" y="3135"/>
                  </a:cubicBezTo>
                  <a:cubicBezTo>
                    <a:pt x="8" y="3137"/>
                    <a:pt x="9" y="3140"/>
                    <a:pt x="9" y="3143"/>
                  </a:cubicBezTo>
                  <a:cubicBezTo>
                    <a:pt x="9" y="3146"/>
                    <a:pt x="9" y="3149"/>
                    <a:pt x="11" y="3151"/>
                  </a:cubicBezTo>
                  <a:cubicBezTo>
                    <a:pt x="11" y="3152"/>
                    <a:pt x="11" y="3152"/>
                    <a:pt x="11" y="3154"/>
                  </a:cubicBezTo>
                  <a:cubicBezTo>
                    <a:pt x="12" y="3157"/>
                    <a:pt x="12" y="3160"/>
                    <a:pt x="14" y="3164"/>
                  </a:cubicBezTo>
                  <a:cubicBezTo>
                    <a:pt x="14" y="3164"/>
                    <a:pt x="14" y="3165"/>
                    <a:pt x="14" y="3165"/>
                  </a:cubicBezTo>
                  <a:cubicBezTo>
                    <a:pt x="14" y="3168"/>
                    <a:pt x="15" y="3171"/>
                    <a:pt x="15" y="3173"/>
                  </a:cubicBezTo>
                  <a:cubicBezTo>
                    <a:pt x="15" y="3176"/>
                    <a:pt x="17" y="3179"/>
                    <a:pt x="17" y="3182"/>
                  </a:cubicBezTo>
                  <a:lnTo>
                    <a:pt x="19" y="3191"/>
                  </a:lnTo>
                  <a:cubicBezTo>
                    <a:pt x="19" y="3192"/>
                    <a:pt x="19" y="3193"/>
                    <a:pt x="19" y="3193"/>
                  </a:cubicBezTo>
                  <a:cubicBezTo>
                    <a:pt x="21" y="3198"/>
                    <a:pt x="22" y="3201"/>
                    <a:pt x="22" y="3204"/>
                  </a:cubicBezTo>
                  <a:cubicBezTo>
                    <a:pt x="22" y="3205"/>
                    <a:pt x="24" y="3207"/>
                    <a:pt x="24" y="3208"/>
                  </a:cubicBezTo>
                  <a:cubicBezTo>
                    <a:pt x="24" y="3211"/>
                    <a:pt x="25" y="3213"/>
                    <a:pt x="25" y="3216"/>
                  </a:cubicBezTo>
                  <a:cubicBezTo>
                    <a:pt x="27" y="3217"/>
                    <a:pt x="27" y="3220"/>
                    <a:pt x="28" y="3221"/>
                  </a:cubicBezTo>
                  <a:lnTo>
                    <a:pt x="30" y="3229"/>
                  </a:lnTo>
                  <a:cubicBezTo>
                    <a:pt x="31" y="3232"/>
                    <a:pt x="31" y="3235"/>
                    <a:pt x="33" y="3236"/>
                  </a:cubicBezTo>
                  <a:cubicBezTo>
                    <a:pt x="33" y="3238"/>
                    <a:pt x="33" y="3239"/>
                    <a:pt x="34" y="3239"/>
                  </a:cubicBezTo>
                  <a:cubicBezTo>
                    <a:pt x="34" y="3244"/>
                    <a:pt x="36" y="3246"/>
                    <a:pt x="37" y="3251"/>
                  </a:cubicBezTo>
                  <a:cubicBezTo>
                    <a:pt x="37" y="3251"/>
                    <a:pt x="37" y="3251"/>
                    <a:pt x="39" y="3252"/>
                  </a:cubicBezTo>
                  <a:cubicBezTo>
                    <a:pt x="40" y="3258"/>
                    <a:pt x="43" y="3266"/>
                    <a:pt x="46" y="3273"/>
                  </a:cubicBezTo>
                  <a:cubicBezTo>
                    <a:pt x="47" y="3276"/>
                    <a:pt x="49" y="3279"/>
                    <a:pt x="49" y="3280"/>
                  </a:cubicBezTo>
                  <a:cubicBezTo>
                    <a:pt x="50" y="3282"/>
                    <a:pt x="50" y="3282"/>
                    <a:pt x="50" y="3282"/>
                  </a:cubicBezTo>
                  <a:cubicBezTo>
                    <a:pt x="52" y="3285"/>
                    <a:pt x="52" y="3286"/>
                    <a:pt x="53" y="3289"/>
                  </a:cubicBezTo>
                  <a:cubicBezTo>
                    <a:pt x="55" y="3294"/>
                    <a:pt x="56" y="3297"/>
                    <a:pt x="59" y="3301"/>
                  </a:cubicBezTo>
                  <a:cubicBezTo>
                    <a:pt x="59" y="3301"/>
                    <a:pt x="59" y="3301"/>
                    <a:pt x="59" y="3302"/>
                  </a:cubicBezTo>
                  <a:cubicBezTo>
                    <a:pt x="61" y="3305"/>
                    <a:pt x="62" y="3308"/>
                    <a:pt x="64" y="3311"/>
                  </a:cubicBezTo>
                  <a:cubicBezTo>
                    <a:pt x="65" y="3313"/>
                    <a:pt x="65" y="3316"/>
                    <a:pt x="67" y="3317"/>
                  </a:cubicBezTo>
                  <a:cubicBezTo>
                    <a:pt x="68" y="3319"/>
                    <a:pt x="68" y="3320"/>
                    <a:pt x="70" y="3322"/>
                  </a:cubicBezTo>
                  <a:cubicBezTo>
                    <a:pt x="70" y="3323"/>
                    <a:pt x="71" y="3326"/>
                    <a:pt x="72" y="3327"/>
                  </a:cubicBezTo>
                  <a:cubicBezTo>
                    <a:pt x="74" y="3330"/>
                    <a:pt x="75" y="3332"/>
                    <a:pt x="77" y="3335"/>
                  </a:cubicBezTo>
                  <a:lnTo>
                    <a:pt x="78" y="3339"/>
                  </a:lnTo>
                  <a:cubicBezTo>
                    <a:pt x="80" y="3342"/>
                    <a:pt x="81" y="3347"/>
                    <a:pt x="84" y="3350"/>
                  </a:cubicBezTo>
                  <a:cubicBezTo>
                    <a:pt x="86" y="3352"/>
                    <a:pt x="87" y="3355"/>
                    <a:pt x="89" y="3358"/>
                  </a:cubicBezTo>
                  <a:cubicBezTo>
                    <a:pt x="90" y="3360"/>
                    <a:pt x="92" y="3363"/>
                    <a:pt x="93" y="3364"/>
                  </a:cubicBezTo>
                  <a:cubicBezTo>
                    <a:pt x="95" y="3366"/>
                    <a:pt x="96" y="3369"/>
                    <a:pt x="96" y="3370"/>
                  </a:cubicBezTo>
                  <a:cubicBezTo>
                    <a:pt x="97" y="3372"/>
                    <a:pt x="97" y="3373"/>
                    <a:pt x="99" y="3375"/>
                  </a:cubicBezTo>
                  <a:cubicBezTo>
                    <a:pt x="103" y="3380"/>
                    <a:pt x="106" y="3386"/>
                    <a:pt x="111" y="3392"/>
                  </a:cubicBezTo>
                  <a:lnTo>
                    <a:pt x="115" y="3400"/>
                  </a:lnTo>
                  <a:cubicBezTo>
                    <a:pt x="117" y="3401"/>
                    <a:pt x="117" y="3401"/>
                    <a:pt x="118" y="3403"/>
                  </a:cubicBezTo>
                  <a:cubicBezTo>
                    <a:pt x="120" y="3406"/>
                    <a:pt x="121" y="3407"/>
                    <a:pt x="123" y="3408"/>
                  </a:cubicBezTo>
                  <a:cubicBezTo>
                    <a:pt x="124" y="3411"/>
                    <a:pt x="125" y="3414"/>
                    <a:pt x="128" y="3417"/>
                  </a:cubicBezTo>
                  <a:cubicBezTo>
                    <a:pt x="128" y="3417"/>
                    <a:pt x="130" y="3419"/>
                    <a:pt x="130" y="3419"/>
                  </a:cubicBezTo>
                  <a:cubicBezTo>
                    <a:pt x="131" y="3420"/>
                    <a:pt x="133" y="3423"/>
                    <a:pt x="134" y="3425"/>
                  </a:cubicBezTo>
                  <a:cubicBezTo>
                    <a:pt x="136" y="3428"/>
                    <a:pt x="139" y="3429"/>
                    <a:pt x="140" y="3431"/>
                  </a:cubicBezTo>
                  <a:lnTo>
                    <a:pt x="145" y="3436"/>
                  </a:lnTo>
                  <a:cubicBezTo>
                    <a:pt x="145" y="3438"/>
                    <a:pt x="146" y="3439"/>
                    <a:pt x="146" y="3439"/>
                  </a:cubicBezTo>
                  <a:cubicBezTo>
                    <a:pt x="149" y="3442"/>
                    <a:pt x="151" y="3445"/>
                    <a:pt x="153" y="3447"/>
                  </a:cubicBezTo>
                  <a:cubicBezTo>
                    <a:pt x="153" y="3448"/>
                    <a:pt x="155" y="3450"/>
                    <a:pt x="156" y="3451"/>
                  </a:cubicBezTo>
                  <a:cubicBezTo>
                    <a:pt x="158" y="3453"/>
                    <a:pt x="159" y="3454"/>
                    <a:pt x="161" y="3456"/>
                  </a:cubicBezTo>
                  <a:cubicBezTo>
                    <a:pt x="162" y="3459"/>
                    <a:pt x="164" y="3460"/>
                    <a:pt x="165" y="3461"/>
                  </a:cubicBezTo>
                  <a:cubicBezTo>
                    <a:pt x="167" y="3463"/>
                    <a:pt x="168" y="3464"/>
                    <a:pt x="170" y="3466"/>
                  </a:cubicBezTo>
                  <a:cubicBezTo>
                    <a:pt x="171" y="3469"/>
                    <a:pt x="174" y="3470"/>
                    <a:pt x="176" y="3472"/>
                  </a:cubicBezTo>
                  <a:lnTo>
                    <a:pt x="177" y="3473"/>
                  </a:lnTo>
                  <a:lnTo>
                    <a:pt x="181" y="3479"/>
                  </a:lnTo>
                  <a:cubicBezTo>
                    <a:pt x="184" y="3481"/>
                    <a:pt x="186" y="3484"/>
                    <a:pt x="189" y="3487"/>
                  </a:cubicBezTo>
                  <a:cubicBezTo>
                    <a:pt x="192" y="3488"/>
                    <a:pt x="193" y="3489"/>
                    <a:pt x="195" y="3492"/>
                  </a:cubicBezTo>
                  <a:lnTo>
                    <a:pt x="198" y="3494"/>
                  </a:lnTo>
                  <a:cubicBezTo>
                    <a:pt x="201" y="3497"/>
                    <a:pt x="202" y="3500"/>
                    <a:pt x="205" y="3501"/>
                  </a:cubicBezTo>
                  <a:lnTo>
                    <a:pt x="206" y="3503"/>
                  </a:lnTo>
                  <a:cubicBezTo>
                    <a:pt x="209" y="3506"/>
                    <a:pt x="212" y="3507"/>
                    <a:pt x="215" y="3510"/>
                  </a:cubicBezTo>
                  <a:lnTo>
                    <a:pt x="221" y="3516"/>
                  </a:lnTo>
                  <a:lnTo>
                    <a:pt x="230" y="3523"/>
                  </a:lnTo>
                  <a:cubicBezTo>
                    <a:pt x="232" y="3525"/>
                    <a:pt x="233" y="3526"/>
                    <a:pt x="234" y="3526"/>
                  </a:cubicBezTo>
                  <a:cubicBezTo>
                    <a:pt x="236" y="3528"/>
                    <a:pt x="239" y="3529"/>
                    <a:pt x="240" y="3531"/>
                  </a:cubicBezTo>
                  <a:cubicBezTo>
                    <a:pt x="242" y="3532"/>
                    <a:pt x="243" y="3534"/>
                    <a:pt x="245" y="3534"/>
                  </a:cubicBezTo>
                  <a:cubicBezTo>
                    <a:pt x="248" y="3537"/>
                    <a:pt x="251" y="3540"/>
                    <a:pt x="254" y="3541"/>
                  </a:cubicBezTo>
                  <a:cubicBezTo>
                    <a:pt x="257" y="3544"/>
                    <a:pt x="259" y="3545"/>
                    <a:pt x="264" y="3548"/>
                  </a:cubicBezTo>
                  <a:cubicBezTo>
                    <a:pt x="264" y="3548"/>
                    <a:pt x="264" y="3550"/>
                    <a:pt x="265" y="3550"/>
                  </a:cubicBezTo>
                  <a:cubicBezTo>
                    <a:pt x="267" y="3551"/>
                    <a:pt x="270" y="3553"/>
                    <a:pt x="273" y="3554"/>
                  </a:cubicBezTo>
                  <a:cubicBezTo>
                    <a:pt x="274" y="3556"/>
                    <a:pt x="276" y="3557"/>
                    <a:pt x="277" y="3559"/>
                  </a:cubicBezTo>
                  <a:cubicBezTo>
                    <a:pt x="279" y="3559"/>
                    <a:pt x="280" y="3560"/>
                    <a:pt x="280" y="3560"/>
                  </a:cubicBezTo>
                  <a:cubicBezTo>
                    <a:pt x="282" y="3562"/>
                    <a:pt x="285" y="3563"/>
                    <a:pt x="286" y="3565"/>
                  </a:cubicBezTo>
                  <a:cubicBezTo>
                    <a:pt x="289" y="3566"/>
                    <a:pt x="292" y="3568"/>
                    <a:pt x="295" y="3569"/>
                  </a:cubicBezTo>
                  <a:cubicBezTo>
                    <a:pt x="301" y="3573"/>
                    <a:pt x="308" y="3578"/>
                    <a:pt x="314" y="3581"/>
                  </a:cubicBezTo>
                  <a:cubicBezTo>
                    <a:pt x="315" y="3581"/>
                    <a:pt x="315" y="3582"/>
                    <a:pt x="315" y="3582"/>
                  </a:cubicBezTo>
                  <a:cubicBezTo>
                    <a:pt x="321" y="3585"/>
                    <a:pt x="327" y="3588"/>
                    <a:pt x="333" y="3591"/>
                  </a:cubicBezTo>
                  <a:cubicBezTo>
                    <a:pt x="338" y="3594"/>
                    <a:pt x="340" y="3595"/>
                    <a:pt x="343" y="3597"/>
                  </a:cubicBezTo>
                  <a:cubicBezTo>
                    <a:pt x="345" y="3597"/>
                    <a:pt x="346" y="3598"/>
                    <a:pt x="348" y="3600"/>
                  </a:cubicBezTo>
                  <a:cubicBezTo>
                    <a:pt x="351" y="3601"/>
                    <a:pt x="354" y="3601"/>
                    <a:pt x="357" y="3603"/>
                  </a:cubicBezTo>
                  <a:cubicBezTo>
                    <a:pt x="357" y="3604"/>
                    <a:pt x="357" y="3604"/>
                    <a:pt x="358" y="3604"/>
                  </a:cubicBezTo>
                  <a:cubicBezTo>
                    <a:pt x="364" y="3607"/>
                    <a:pt x="371" y="3610"/>
                    <a:pt x="379" y="3613"/>
                  </a:cubicBezTo>
                  <a:cubicBezTo>
                    <a:pt x="382" y="3615"/>
                    <a:pt x="383" y="3616"/>
                    <a:pt x="386" y="3618"/>
                  </a:cubicBezTo>
                  <a:cubicBezTo>
                    <a:pt x="389" y="3618"/>
                    <a:pt x="391" y="3619"/>
                    <a:pt x="392" y="3619"/>
                  </a:cubicBezTo>
                  <a:cubicBezTo>
                    <a:pt x="395" y="3621"/>
                    <a:pt x="396" y="3621"/>
                    <a:pt x="398" y="3622"/>
                  </a:cubicBezTo>
                  <a:cubicBezTo>
                    <a:pt x="399" y="3622"/>
                    <a:pt x="401" y="3623"/>
                    <a:pt x="402" y="3623"/>
                  </a:cubicBezTo>
                  <a:cubicBezTo>
                    <a:pt x="405" y="3625"/>
                    <a:pt x="408" y="3625"/>
                    <a:pt x="411" y="3626"/>
                  </a:cubicBezTo>
                  <a:cubicBezTo>
                    <a:pt x="419" y="3629"/>
                    <a:pt x="426" y="3632"/>
                    <a:pt x="433" y="3634"/>
                  </a:cubicBezTo>
                  <a:lnTo>
                    <a:pt x="435" y="3634"/>
                  </a:lnTo>
                  <a:cubicBezTo>
                    <a:pt x="438" y="3635"/>
                    <a:pt x="441" y="3637"/>
                    <a:pt x="444" y="3637"/>
                  </a:cubicBezTo>
                  <a:cubicBezTo>
                    <a:pt x="445" y="3638"/>
                    <a:pt x="447" y="3638"/>
                    <a:pt x="448" y="3638"/>
                  </a:cubicBezTo>
                  <a:cubicBezTo>
                    <a:pt x="451" y="3640"/>
                    <a:pt x="454" y="3640"/>
                    <a:pt x="455" y="3641"/>
                  </a:cubicBezTo>
                  <a:cubicBezTo>
                    <a:pt x="458" y="3643"/>
                    <a:pt x="461" y="3643"/>
                    <a:pt x="464" y="3644"/>
                  </a:cubicBezTo>
                  <a:lnTo>
                    <a:pt x="467" y="3644"/>
                  </a:lnTo>
                  <a:cubicBezTo>
                    <a:pt x="470" y="3646"/>
                    <a:pt x="473" y="3646"/>
                    <a:pt x="476" y="3647"/>
                  </a:cubicBezTo>
                  <a:cubicBezTo>
                    <a:pt x="477" y="3647"/>
                    <a:pt x="479" y="3647"/>
                    <a:pt x="480" y="3648"/>
                  </a:cubicBezTo>
                  <a:cubicBezTo>
                    <a:pt x="483" y="3648"/>
                    <a:pt x="488" y="3650"/>
                    <a:pt x="491" y="3650"/>
                  </a:cubicBezTo>
                  <a:cubicBezTo>
                    <a:pt x="492" y="3650"/>
                    <a:pt x="492" y="3651"/>
                    <a:pt x="492" y="3651"/>
                  </a:cubicBezTo>
                  <a:cubicBezTo>
                    <a:pt x="500" y="3653"/>
                    <a:pt x="508" y="3654"/>
                    <a:pt x="516" y="3656"/>
                  </a:cubicBezTo>
                  <a:cubicBezTo>
                    <a:pt x="517" y="3656"/>
                    <a:pt x="519" y="3656"/>
                    <a:pt x="520" y="3657"/>
                  </a:cubicBezTo>
                  <a:cubicBezTo>
                    <a:pt x="525" y="3657"/>
                    <a:pt x="528" y="3657"/>
                    <a:pt x="530" y="3659"/>
                  </a:cubicBezTo>
                  <a:lnTo>
                    <a:pt x="533" y="3659"/>
                  </a:lnTo>
                  <a:cubicBezTo>
                    <a:pt x="536" y="3660"/>
                    <a:pt x="541" y="3660"/>
                    <a:pt x="544" y="3660"/>
                  </a:cubicBezTo>
                  <a:cubicBezTo>
                    <a:pt x="545" y="3660"/>
                    <a:pt x="547" y="3660"/>
                    <a:pt x="547" y="3662"/>
                  </a:cubicBezTo>
                  <a:lnTo>
                    <a:pt x="555" y="3662"/>
                  </a:lnTo>
                  <a:cubicBezTo>
                    <a:pt x="557" y="3663"/>
                    <a:pt x="560" y="3663"/>
                    <a:pt x="563" y="3663"/>
                  </a:cubicBezTo>
                  <a:lnTo>
                    <a:pt x="572" y="3663"/>
                  </a:lnTo>
                  <a:cubicBezTo>
                    <a:pt x="576" y="3665"/>
                    <a:pt x="581" y="3665"/>
                    <a:pt x="585" y="3665"/>
                  </a:cubicBezTo>
                  <a:lnTo>
                    <a:pt x="589" y="3665"/>
                  </a:lnTo>
                  <a:cubicBezTo>
                    <a:pt x="591" y="3665"/>
                    <a:pt x="592" y="3666"/>
                    <a:pt x="594" y="3666"/>
                  </a:cubicBezTo>
                  <a:lnTo>
                    <a:pt x="663" y="3666"/>
                  </a:lnTo>
                  <a:cubicBezTo>
                    <a:pt x="669" y="3665"/>
                    <a:pt x="675" y="3665"/>
                    <a:pt x="681" y="3665"/>
                  </a:cubicBezTo>
                  <a:lnTo>
                    <a:pt x="691" y="3663"/>
                  </a:lnTo>
                  <a:cubicBezTo>
                    <a:pt x="694" y="3663"/>
                    <a:pt x="695" y="3662"/>
                    <a:pt x="698" y="3662"/>
                  </a:cubicBezTo>
                  <a:lnTo>
                    <a:pt x="706" y="3662"/>
                  </a:lnTo>
                  <a:cubicBezTo>
                    <a:pt x="716" y="3660"/>
                    <a:pt x="728" y="3659"/>
                    <a:pt x="738" y="3656"/>
                  </a:cubicBezTo>
                  <a:cubicBezTo>
                    <a:pt x="741" y="3656"/>
                    <a:pt x="745" y="3654"/>
                    <a:pt x="748" y="3654"/>
                  </a:cubicBezTo>
                  <a:cubicBezTo>
                    <a:pt x="757" y="3653"/>
                    <a:pt x="766" y="3650"/>
                    <a:pt x="776" y="3648"/>
                  </a:cubicBezTo>
                  <a:cubicBezTo>
                    <a:pt x="779" y="3647"/>
                    <a:pt x="782" y="3646"/>
                    <a:pt x="787" y="3646"/>
                  </a:cubicBezTo>
                  <a:cubicBezTo>
                    <a:pt x="790" y="3644"/>
                    <a:pt x="794" y="3643"/>
                    <a:pt x="797" y="3643"/>
                  </a:cubicBezTo>
                  <a:cubicBezTo>
                    <a:pt x="801" y="3641"/>
                    <a:pt x="806" y="3640"/>
                    <a:pt x="810" y="3638"/>
                  </a:cubicBezTo>
                  <a:cubicBezTo>
                    <a:pt x="813" y="3638"/>
                    <a:pt x="816" y="3637"/>
                    <a:pt x="819" y="3635"/>
                  </a:cubicBezTo>
                  <a:cubicBezTo>
                    <a:pt x="828" y="3634"/>
                    <a:pt x="835" y="3631"/>
                    <a:pt x="843" y="3628"/>
                  </a:cubicBezTo>
                  <a:cubicBezTo>
                    <a:pt x="847" y="3626"/>
                    <a:pt x="851" y="3625"/>
                    <a:pt x="856" y="3622"/>
                  </a:cubicBezTo>
                  <a:cubicBezTo>
                    <a:pt x="857" y="3622"/>
                    <a:pt x="859" y="3621"/>
                    <a:pt x="862" y="3621"/>
                  </a:cubicBezTo>
                  <a:cubicBezTo>
                    <a:pt x="868" y="3618"/>
                    <a:pt x="875" y="3615"/>
                    <a:pt x="882" y="3612"/>
                  </a:cubicBezTo>
                  <a:cubicBezTo>
                    <a:pt x="887" y="3609"/>
                    <a:pt x="893" y="3606"/>
                    <a:pt x="899" y="3604"/>
                  </a:cubicBezTo>
                  <a:cubicBezTo>
                    <a:pt x="902" y="3603"/>
                    <a:pt x="903" y="3601"/>
                    <a:pt x="904" y="3600"/>
                  </a:cubicBezTo>
                  <a:cubicBezTo>
                    <a:pt x="912" y="3597"/>
                    <a:pt x="919" y="3593"/>
                    <a:pt x="927" y="3590"/>
                  </a:cubicBezTo>
                  <a:cubicBezTo>
                    <a:pt x="937" y="3584"/>
                    <a:pt x="949" y="3578"/>
                    <a:pt x="959" y="3570"/>
                  </a:cubicBezTo>
                  <a:cubicBezTo>
                    <a:pt x="962" y="3569"/>
                    <a:pt x="965" y="3568"/>
                    <a:pt x="966" y="3566"/>
                  </a:cubicBezTo>
                  <a:cubicBezTo>
                    <a:pt x="969" y="3563"/>
                    <a:pt x="972" y="3562"/>
                    <a:pt x="975" y="3560"/>
                  </a:cubicBezTo>
                  <a:cubicBezTo>
                    <a:pt x="977" y="3559"/>
                    <a:pt x="980" y="3557"/>
                    <a:pt x="981" y="3556"/>
                  </a:cubicBezTo>
                  <a:cubicBezTo>
                    <a:pt x="984" y="3554"/>
                    <a:pt x="985" y="3553"/>
                    <a:pt x="988" y="3551"/>
                  </a:cubicBezTo>
                  <a:lnTo>
                    <a:pt x="1000" y="3542"/>
                  </a:lnTo>
                  <a:lnTo>
                    <a:pt x="1013" y="3532"/>
                  </a:lnTo>
                  <a:cubicBezTo>
                    <a:pt x="1015" y="3531"/>
                    <a:pt x="1018" y="3529"/>
                    <a:pt x="1019" y="3528"/>
                  </a:cubicBezTo>
                  <a:cubicBezTo>
                    <a:pt x="1021" y="3526"/>
                    <a:pt x="1022" y="3526"/>
                    <a:pt x="1025" y="3525"/>
                  </a:cubicBezTo>
                  <a:lnTo>
                    <a:pt x="1033" y="3517"/>
                  </a:lnTo>
                  <a:cubicBezTo>
                    <a:pt x="1036" y="3514"/>
                    <a:pt x="1040" y="3512"/>
                    <a:pt x="1043" y="3509"/>
                  </a:cubicBezTo>
                  <a:cubicBezTo>
                    <a:pt x="1046" y="3507"/>
                    <a:pt x="1047" y="3504"/>
                    <a:pt x="1050" y="3503"/>
                  </a:cubicBezTo>
                  <a:cubicBezTo>
                    <a:pt x="1052" y="3500"/>
                    <a:pt x="1055" y="3498"/>
                    <a:pt x="1056" y="3497"/>
                  </a:cubicBezTo>
                  <a:cubicBezTo>
                    <a:pt x="1065" y="3489"/>
                    <a:pt x="1072" y="3482"/>
                    <a:pt x="1080" y="3475"/>
                  </a:cubicBezTo>
                  <a:cubicBezTo>
                    <a:pt x="1081" y="3472"/>
                    <a:pt x="1083" y="3470"/>
                    <a:pt x="1084" y="3469"/>
                  </a:cubicBezTo>
                  <a:cubicBezTo>
                    <a:pt x="1086" y="3467"/>
                    <a:pt x="1087" y="3466"/>
                    <a:pt x="1089" y="3464"/>
                  </a:cubicBezTo>
                  <a:cubicBezTo>
                    <a:pt x="1090" y="3461"/>
                    <a:pt x="1092" y="3460"/>
                    <a:pt x="1094" y="3459"/>
                  </a:cubicBezTo>
                  <a:cubicBezTo>
                    <a:pt x="1094" y="3457"/>
                    <a:pt x="1096" y="3456"/>
                    <a:pt x="1097" y="3454"/>
                  </a:cubicBezTo>
                  <a:cubicBezTo>
                    <a:pt x="1102" y="3450"/>
                    <a:pt x="1106" y="3444"/>
                    <a:pt x="1111" y="3439"/>
                  </a:cubicBezTo>
                  <a:cubicBezTo>
                    <a:pt x="1112" y="3438"/>
                    <a:pt x="1114" y="3435"/>
                    <a:pt x="1115" y="3433"/>
                  </a:cubicBezTo>
                  <a:cubicBezTo>
                    <a:pt x="1117" y="3432"/>
                    <a:pt x="1118" y="3429"/>
                    <a:pt x="1119" y="3428"/>
                  </a:cubicBezTo>
                  <a:cubicBezTo>
                    <a:pt x="1121" y="3426"/>
                    <a:pt x="1124" y="3423"/>
                    <a:pt x="1125" y="3422"/>
                  </a:cubicBezTo>
                  <a:cubicBezTo>
                    <a:pt x="1125" y="3420"/>
                    <a:pt x="1125" y="3420"/>
                    <a:pt x="1127" y="3419"/>
                  </a:cubicBezTo>
                  <a:cubicBezTo>
                    <a:pt x="1128" y="3417"/>
                    <a:pt x="1130" y="3414"/>
                    <a:pt x="1133" y="3411"/>
                  </a:cubicBezTo>
                  <a:cubicBezTo>
                    <a:pt x="1134" y="3410"/>
                    <a:pt x="1136" y="3408"/>
                    <a:pt x="1136" y="3406"/>
                  </a:cubicBezTo>
                  <a:cubicBezTo>
                    <a:pt x="1137" y="3404"/>
                    <a:pt x="1139" y="3404"/>
                    <a:pt x="1139" y="3403"/>
                  </a:cubicBezTo>
                  <a:lnTo>
                    <a:pt x="1143" y="3395"/>
                  </a:lnTo>
                  <a:cubicBezTo>
                    <a:pt x="1146" y="3392"/>
                    <a:pt x="1147" y="3389"/>
                    <a:pt x="1149" y="3386"/>
                  </a:cubicBezTo>
                  <a:cubicBezTo>
                    <a:pt x="1152" y="3382"/>
                    <a:pt x="1155" y="3378"/>
                    <a:pt x="1158" y="3373"/>
                  </a:cubicBezTo>
                  <a:cubicBezTo>
                    <a:pt x="1159" y="3372"/>
                    <a:pt x="1161" y="3369"/>
                    <a:pt x="1162" y="3367"/>
                  </a:cubicBezTo>
                  <a:cubicBezTo>
                    <a:pt x="1164" y="3366"/>
                    <a:pt x="1164" y="3363"/>
                    <a:pt x="1165" y="3361"/>
                  </a:cubicBezTo>
                  <a:cubicBezTo>
                    <a:pt x="1167" y="3358"/>
                    <a:pt x="1168" y="3355"/>
                    <a:pt x="1170" y="3352"/>
                  </a:cubicBezTo>
                  <a:lnTo>
                    <a:pt x="1171" y="3352"/>
                  </a:lnTo>
                  <a:cubicBezTo>
                    <a:pt x="1173" y="3350"/>
                    <a:pt x="1174" y="3345"/>
                    <a:pt x="1175" y="3342"/>
                  </a:cubicBezTo>
                  <a:cubicBezTo>
                    <a:pt x="1180" y="3336"/>
                    <a:pt x="1183" y="3330"/>
                    <a:pt x="1186" y="3325"/>
                  </a:cubicBezTo>
                  <a:cubicBezTo>
                    <a:pt x="1186" y="3323"/>
                    <a:pt x="1187" y="3322"/>
                    <a:pt x="1187" y="3320"/>
                  </a:cubicBezTo>
                  <a:cubicBezTo>
                    <a:pt x="1192" y="3311"/>
                    <a:pt x="1196" y="3301"/>
                    <a:pt x="1200" y="3292"/>
                  </a:cubicBezTo>
                  <a:cubicBezTo>
                    <a:pt x="1203" y="3286"/>
                    <a:pt x="1205" y="3282"/>
                    <a:pt x="1208" y="3276"/>
                  </a:cubicBezTo>
                  <a:cubicBezTo>
                    <a:pt x="1212" y="3264"/>
                    <a:pt x="1217" y="3252"/>
                    <a:pt x="1221" y="3239"/>
                  </a:cubicBezTo>
                  <a:cubicBezTo>
                    <a:pt x="1221" y="3238"/>
                    <a:pt x="1223" y="3235"/>
                    <a:pt x="1223" y="3232"/>
                  </a:cubicBezTo>
                  <a:cubicBezTo>
                    <a:pt x="1224" y="3229"/>
                    <a:pt x="1224" y="3227"/>
                    <a:pt x="1226" y="3224"/>
                  </a:cubicBezTo>
                  <a:cubicBezTo>
                    <a:pt x="1226" y="3223"/>
                    <a:pt x="1227" y="3220"/>
                    <a:pt x="1227" y="3218"/>
                  </a:cubicBezTo>
                  <a:cubicBezTo>
                    <a:pt x="1230" y="3210"/>
                    <a:pt x="1231" y="3201"/>
                    <a:pt x="1234" y="3192"/>
                  </a:cubicBezTo>
                  <a:lnTo>
                    <a:pt x="1236" y="3182"/>
                  </a:lnTo>
                  <a:cubicBezTo>
                    <a:pt x="1237" y="3180"/>
                    <a:pt x="1237" y="3177"/>
                    <a:pt x="1237" y="3176"/>
                  </a:cubicBezTo>
                  <a:cubicBezTo>
                    <a:pt x="1239" y="3173"/>
                    <a:pt x="1239" y="3171"/>
                    <a:pt x="1239" y="3168"/>
                  </a:cubicBezTo>
                  <a:cubicBezTo>
                    <a:pt x="1239" y="3168"/>
                    <a:pt x="1240" y="3167"/>
                    <a:pt x="1240" y="3167"/>
                  </a:cubicBezTo>
                  <a:lnTo>
                    <a:pt x="1242" y="3155"/>
                  </a:lnTo>
                  <a:cubicBezTo>
                    <a:pt x="1242" y="3154"/>
                    <a:pt x="1243" y="3151"/>
                    <a:pt x="1243" y="3149"/>
                  </a:cubicBezTo>
                  <a:cubicBezTo>
                    <a:pt x="1243" y="3148"/>
                    <a:pt x="1243" y="3148"/>
                    <a:pt x="1243" y="3146"/>
                  </a:cubicBezTo>
                  <a:cubicBezTo>
                    <a:pt x="1245" y="3143"/>
                    <a:pt x="1245" y="3139"/>
                    <a:pt x="1245" y="3136"/>
                  </a:cubicBezTo>
                  <a:cubicBezTo>
                    <a:pt x="1246" y="3133"/>
                    <a:pt x="1246" y="3130"/>
                    <a:pt x="1246" y="3129"/>
                  </a:cubicBezTo>
                  <a:lnTo>
                    <a:pt x="1246" y="3127"/>
                  </a:lnTo>
                  <a:cubicBezTo>
                    <a:pt x="1246" y="3124"/>
                    <a:pt x="1248" y="3121"/>
                    <a:pt x="1248" y="3118"/>
                  </a:cubicBezTo>
                  <a:cubicBezTo>
                    <a:pt x="1249" y="3111"/>
                    <a:pt x="1249" y="3104"/>
                    <a:pt x="1251" y="3095"/>
                  </a:cubicBezTo>
                  <a:cubicBezTo>
                    <a:pt x="1251" y="3095"/>
                    <a:pt x="1251" y="3093"/>
                    <a:pt x="1251" y="3092"/>
                  </a:cubicBezTo>
                  <a:cubicBezTo>
                    <a:pt x="1252" y="3080"/>
                    <a:pt x="1252" y="3068"/>
                    <a:pt x="1252" y="3056"/>
                  </a:cubicBezTo>
                  <a:cubicBezTo>
                    <a:pt x="1252" y="3054"/>
                    <a:pt x="1252" y="3051"/>
                    <a:pt x="1252" y="3048"/>
                  </a:cubicBezTo>
                  <a:lnTo>
                    <a:pt x="1252" y="3040"/>
                  </a:lnTo>
                  <a:lnTo>
                    <a:pt x="1252" y="3034"/>
                  </a:lnTo>
                  <a:cubicBezTo>
                    <a:pt x="1252" y="3031"/>
                    <a:pt x="1252" y="3029"/>
                    <a:pt x="1252" y="3024"/>
                  </a:cubicBezTo>
                  <a:cubicBezTo>
                    <a:pt x="1252" y="3012"/>
                    <a:pt x="1251" y="2999"/>
                    <a:pt x="1251" y="2987"/>
                  </a:cubicBezTo>
                  <a:cubicBezTo>
                    <a:pt x="1251" y="2984"/>
                    <a:pt x="1249" y="2983"/>
                    <a:pt x="1249" y="2980"/>
                  </a:cubicBezTo>
                  <a:cubicBezTo>
                    <a:pt x="1249" y="2978"/>
                    <a:pt x="1249" y="2976"/>
                    <a:pt x="1249" y="2973"/>
                  </a:cubicBezTo>
                  <a:cubicBezTo>
                    <a:pt x="1249" y="2971"/>
                    <a:pt x="1249" y="2968"/>
                    <a:pt x="1248" y="2967"/>
                  </a:cubicBezTo>
                  <a:cubicBezTo>
                    <a:pt x="1248" y="2965"/>
                    <a:pt x="1248" y="2965"/>
                    <a:pt x="1248" y="2964"/>
                  </a:cubicBezTo>
                  <a:cubicBezTo>
                    <a:pt x="1248" y="2961"/>
                    <a:pt x="1246" y="2956"/>
                    <a:pt x="1246" y="2953"/>
                  </a:cubicBezTo>
                  <a:cubicBezTo>
                    <a:pt x="1246" y="2950"/>
                    <a:pt x="1246" y="2949"/>
                    <a:pt x="1245" y="2946"/>
                  </a:cubicBezTo>
                  <a:cubicBezTo>
                    <a:pt x="1245" y="2946"/>
                    <a:pt x="1245" y="2945"/>
                    <a:pt x="1245" y="2945"/>
                  </a:cubicBezTo>
                  <a:cubicBezTo>
                    <a:pt x="1245" y="2940"/>
                    <a:pt x="1243" y="2937"/>
                    <a:pt x="1243" y="2933"/>
                  </a:cubicBezTo>
                  <a:cubicBezTo>
                    <a:pt x="1243" y="2930"/>
                    <a:pt x="1242" y="2928"/>
                    <a:pt x="1242" y="2927"/>
                  </a:cubicBezTo>
                  <a:cubicBezTo>
                    <a:pt x="1242" y="2925"/>
                    <a:pt x="1242" y="2925"/>
                    <a:pt x="1242" y="2925"/>
                  </a:cubicBezTo>
                  <a:lnTo>
                    <a:pt x="1239" y="2914"/>
                  </a:lnTo>
                  <a:cubicBezTo>
                    <a:pt x="1239" y="2911"/>
                    <a:pt x="1239" y="2908"/>
                    <a:pt x="1237" y="2906"/>
                  </a:cubicBezTo>
                  <a:cubicBezTo>
                    <a:pt x="1237" y="2903"/>
                    <a:pt x="1237" y="2902"/>
                    <a:pt x="1236" y="2900"/>
                  </a:cubicBezTo>
                  <a:cubicBezTo>
                    <a:pt x="1236" y="2899"/>
                    <a:pt x="1236" y="2897"/>
                    <a:pt x="1236" y="2897"/>
                  </a:cubicBezTo>
                  <a:cubicBezTo>
                    <a:pt x="1234" y="2893"/>
                    <a:pt x="1234" y="2890"/>
                    <a:pt x="1233" y="2887"/>
                  </a:cubicBezTo>
                  <a:cubicBezTo>
                    <a:pt x="1233" y="2886"/>
                    <a:pt x="1233" y="2886"/>
                    <a:pt x="1233" y="2886"/>
                  </a:cubicBezTo>
                  <a:cubicBezTo>
                    <a:pt x="1231" y="2881"/>
                    <a:pt x="1231" y="2877"/>
                    <a:pt x="1230" y="2874"/>
                  </a:cubicBezTo>
                  <a:cubicBezTo>
                    <a:pt x="1228" y="2871"/>
                    <a:pt x="1228" y="2869"/>
                    <a:pt x="1228" y="2867"/>
                  </a:cubicBezTo>
                  <a:cubicBezTo>
                    <a:pt x="1227" y="2865"/>
                    <a:pt x="1227" y="2862"/>
                    <a:pt x="1226" y="2861"/>
                  </a:cubicBezTo>
                  <a:cubicBezTo>
                    <a:pt x="1226" y="2858"/>
                    <a:pt x="1224" y="2856"/>
                    <a:pt x="1224" y="2853"/>
                  </a:cubicBezTo>
                  <a:cubicBezTo>
                    <a:pt x="1224" y="2852"/>
                    <a:pt x="1223" y="2852"/>
                    <a:pt x="1223" y="2850"/>
                  </a:cubicBezTo>
                  <a:lnTo>
                    <a:pt x="1220" y="2840"/>
                  </a:lnTo>
                  <a:cubicBezTo>
                    <a:pt x="1218" y="2839"/>
                    <a:pt x="1218" y="2837"/>
                    <a:pt x="1217" y="2834"/>
                  </a:cubicBezTo>
                  <a:lnTo>
                    <a:pt x="1215" y="2828"/>
                  </a:lnTo>
                  <a:cubicBezTo>
                    <a:pt x="1215" y="2827"/>
                    <a:pt x="1214" y="2825"/>
                    <a:pt x="1214" y="2825"/>
                  </a:cubicBezTo>
                  <a:cubicBezTo>
                    <a:pt x="1212" y="2822"/>
                    <a:pt x="1211" y="2818"/>
                    <a:pt x="1211" y="2815"/>
                  </a:cubicBezTo>
                  <a:cubicBezTo>
                    <a:pt x="1209" y="2814"/>
                    <a:pt x="1209" y="2814"/>
                    <a:pt x="1209" y="2812"/>
                  </a:cubicBezTo>
                  <a:cubicBezTo>
                    <a:pt x="1115" y="2572"/>
                    <a:pt x="884" y="2414"/>
                    <a:pt x="626" y="2414"/>
                  </a:cubicBezTo>
                  <a:lnTo>
                    <a:pt x="620" y="2414"/>
                  </a:lnTo>
                  <a:lnTo>
                    <a:pt x="620" y="2411"/>
                  </a:lnTo>
                  <a:close/>
                  <a:moveTo>
                    <a:pt x="3891" y="2411"/>
                  </a:moveTo>
                  <a:cubicBezTo>
                    <a:pt x="3635" y="2414"/>
                    <a:pt x="3406" y="2572"/>
                    <a:pt x="3314" y="2811"/>
                  </a:cubicBezTo>
                  <a:cubicBezTo>
                    <a:pt x="3314" y="2811"/>
                    <a:pt x="3314" y="2811"/>
                    <a:pt x="3314" y="2812"/>
                  </a:cubicBezTo>
                  <a:cubicBezTo>
                    <a:pt x="3312" y="2814"/>
                    <a:pt x="3312" y="2815"/>
                    <a:pt x="3311" y="2816"/>
                  </a:cubicBezTo>
                  <a:cubicBezTo>
                    <a:pt x="3309" y="2824"/>
                    <a:pt x="3306" y="2830"/>
                    <a:pt x="3303" y="2837"/>
                  </a:cubicBezTo>
                  <a:cubicBezTo>
                    <a:pt x="3303" y="2839"/>
                    <a:pt x="3303" y="2840"/>
                    <a:pt x="3302" y="2841"/>
                  </a:cubicBezTo>
                  <a:cubicBezTo>
                    <a:pt x="3300" y="2844"/>
                    <a:pt x="3300" y="2847"/>
                    <a:pt x="3299" y="2850"/>
                  </a:cubicBezTo>
                  <a:cubicBezTo>
                    <a:pt x="3299" y="2850"/>
                    <a:pt x="3299" y="2852"/>
                    <a:pt x="3299" y="2852"/>
                  </a:cubicBezTo>
                  <a:cubicBezTo>
                    <a:pt x="3298" y="2855"/>
                    <a:pt x="3296" y="2858"/>
                    <a:pt x="3296" y="2862"/>
                  </a:cubicBezTo>
                  <a:cubicBezTo>
                    <a:pt x="3295" y="2867"/>
                    <a:pt x="3293" y="2869"/>
                    <a:pt x="3292" y="2874"/>
                  </a:cubicBezTo>
                  <a:cubicBezTo>
                    <a:pt x="3292" y="2874"/>
                    <a:pt x="3292" y="2875"/>
                    <a:pt x="3292" y="2875"/>
                  </a:cubicBezTo>
                  <a:cubicBezTo>
                    <a:pt x="3292" y="2878"/>
                    <a:pt x="3290" y="2881"/>
                    <a:pt x="3290" y="2884"/>
                  </a:cubicBezTo>
                  <a:cubicBezTo>
                    <a:pt x="3289" y="2886"/>
                    <a:pt x="3289" y="2887"/>
                    <a:pt x="3289" y="2890"/>
                  </a:cubicBezTo>
                  <a:cubicBezTo>
                    <a:pt x="3287" y="2890"/>
                    <a:pt x="3287" y="2892"/>
                    <a:pt x="3287" y="2893"/>
                  </a:cubicBezTo>
                  <a:cubicBezTo>
                    <a:pt x="3286" y="2900"/>
                    <a:pt x="3284" y="2908"/>
                    <a:pt x="3283" y="2915"/>
                  </a:cubicBezTo>
                  <a:cubicBezTo>
                    <a:pt x="3283" y="2918"/>
                    <a:pt x="3281" y="2921"/>
                    <a:pt x="3281" y="2922"/>
                  </a:cubicBezTo>
                  <a:cubicBezTo>
                    <a:pt x="3281" y="2924"/>
                    <a:pt x="3280" y="2925"/>
                    <a:pt x="3280" y="2928"/>
                  </a:cubicBezTo>
                  <a:cubicBezTo>
                    <a:pt x="3280" y="2928"/>
                    <a:pt x="3280" y="2930"/>
                    <a:pt x="3280" y="2930"/>
                  </a:cubicBezTo>
                  <a:cubicBezTo>
                    <a:pt x="3278" y="2939"/>
                    <a:pt x="3277" y="2948"/>
                    <a:pt x="3275" y="2956"/>
                  </a:cubicBezTo>
                  <a:cubicBezTo>
                    <a:pt x="3275" y="2956"/>
                    <a:pt x="3275" y="2956"/>
                    <a:pt x="3275" y="2958"/>
                  </a:cubicBezTo>
                  <a:lnTo>
                    <a:pt x="3274" y="2968"/>
                  </a:lnTo>
                  <a:cubicBezTo>
                    <a:pt x="3272" y="2989"/>
                    <a:pt x="3271" y="3011"/>
                    <a:pt x="3270" y="3031"/>
                  </a:cubicBezTo>
                  <a:lnTo>
                    <a:pt x="3270" y="3036"/>
                  </a:lnTo>
                  <a:lnTo>
                    <a:pt x="3270" y="3039"/>
                  </a:lnTo>
                  <a:lnTo>
                    <a:pt x="3270" y="3045"/>
                  </a:lnTo>
                  <a:lnTo>
                    <a:pt x="3270" y="3055"/>
                  </a:lnTo>
                  <a:lnTo>
                    <a:pt x="3270" y="3061"/>
                  </a:lnTo>
                  <a:cubicBezTo>
                    <a:pt x="3270" y="3064"/>
                    <a:pt x="3271" y="3065"/>
                    <a:pt x="3271" y="3068"/>
                  </a:cubicBezTo>
                  <a:cubicBezTo>
                    <a:pt x="3271" y="3076"/>
                    <a:pt x="3271" y="3083"/>
                    <a:pt x="3272" y="3090"/>
                  </a:cubicBezTo>
                  <a:cubicBezTo>
                    <a:pt x="3272" y="3092"/>
                    <a:pt x="3272" y="3093"/>
                    <a:pt x="3272" y="3095"/>
                  </a:cubicBezTo>
                  <a:cubicBezTo>
                    <a:pt x="3272" y="3098"/>
                    <a:pt x="3272" y="3099"/>
                    <a:pt x="3272" y="3102"/>
                  </a:cubicBezTo>
                  <a:cubicBezTo>
                    <a:pt x="3274" y="3105"/>
                    <a:pt x="3274" y="3107"/>
                    <a:pt x="3274" y="3110"/>
                  </a:cubicBezTo>
                  <a:cubicBezTo>
                    <a:pt x="3274" y="3111"/>
                    <a:pt x="3274" y="3112"/>
                    <a:pt x="3274" y="3114"/>
                  </a:cubicBezTo>
                  <a:cubicBezTo>
                    <a:pt x="3275" y="3118"/>
                    <a:pt x="3275" y="3121"/>
                    <a:pt x="3275" y="3124"/>
                  </a:cubicBezTo>
                  <a:cubicBezTo>
                    <a:pt x="3275" y="3126"/>
                    <a:pt x="3275" y="3127"/>
                    <a:pt x="3277" y="3129"/>
                  </a:cubicBezTo>
                  <a:cubicBezTo>
                    <a:pt x="3277" y="3130"/>
                    <a:pt x="3277" y="3132"/>
                    <a:pt x="3277" y="3135"/>
                  </a:cubicBezTo>
                  <a:cubicBezTo>
                    <a:pt x="3277" y="3137"/>
                    <a:pt x="3278" y="3140"/>
                    <a:pt x="3278" y="3143"/>
                  </a:cubicBezTo>
                  <a:cubicBezTo>
                    <a:pt x="3278" y="3146"/>
                    <a:pt x="3280" y="3149"/>
                    <a:pt x="3280" y="3151"/>
                  </a:cubicBezTo>
                  <a:cubicBezTo>
                    <a:pt x="3280" y="3152"/>
                    <a:pt x="3280" y="3152"/>
                    <a:pt x="3280" y="3152"/>
                  </a:cubicBezTo>
                  <a:cubicBezTo>
                    <a:pt x="3281" y="3157"/>
                    <a:pt x="3281" y="3160"/>
                    <a:pt x="3283" y="3164"/>
                  </a:cubicBezTo>
                  <a:cubicBezTo>
                    <a:pt x="3283" y="3164"/>
                    <a:pt x="3283" y="3165"/>
                    <a:pt x="3283" y="3165"/>
                  </a:cubicBezTo>
                  <a:cubicBezTo>
                    <a:pt x="3283" y="3168"/>
                    <a:pt x="3284" y="3170"/>
                    <a:pt x="3284" y="3173"/>
                  </a:cubicBezTo>
                  <a:cubicBezTo>
                    <a:pt x="3286" y="3176"/>
                    <a:pt x="3286" y="3179"/>
                    <a:pt x="3287" y="3182"/>
                  </a:cubicBezTo>
                  <a:lnTo>
                    <a:pt x="3289" y="3191"/>
                  </a:lnTo>
                  <a:cubicBezTo>
                    <a:pt x="3289" y="3192"/>
                    <a:pt x="3290" y="3193"/>
                    <a:pt x="3290" y="3193"/>
                  </a:cubicBezTo>
                  <a:cubicBezTo>
                    <a:pt x="3290" y="3196"/>
                    <a:pt x="3292" y="3201"/>
                    <a:pt x="3292" y="3204"/>
                  </a:cubicBezTo>
                  <a:cubicBezTo>
                    <a:pt x="3293" y="3205"/>
                    <a:pt x="3293" y="3207"/>
                    <a:pt x="3293" y="3208"/>
                  </a:cubicBezTo>
                  <a:cubicBezTo>
                    <a:pt x="3295" y="3210"/>
                    <a:pt x="3295" y="3213"/>
                    <a:pt x="3296" y="3216"/>
                  </a:cubicBezTo>
                  <a:cubicBezTo>
                    <a:pt x="3296" y="3217"/>
                    <a:pt x="3296" y="3220"/>
                    <a:pt x="3298" y="3221"/>
                  </a:cubicBezTo>
                  <a:lnTo>
                    <a:pt x="3299" y="3229"/>
                  </a:lnTo>
                  <a:cubicBezTo>
                    <a:pt x="3300" y="3230"/>
                    <a:pt x="3302" y="3233"/>
                    <a:pt x="3302" y="3236"/>
                  </a:cubicBezTo>
                  <a:cubicBezTo>
                    <a:pt x="3302" y="3238"/>
                    <a:pt x="3302" y="3238"/>
                    <a:pt x="3303" y="3239"/>
                  </a:cubicBezTo>
                  <a:cubicBezTo>
                    <a:pt x="3303" y="3242"/>
                    <a:pt x="3305" y="3246"/>
                    <a:pt x="3306" y="3249"/>
                  </a:cubicBezTo>
                  <a:cubicBezTo>
                    <a:pt x="3306" y="3251"/>
                    <a:pt x="3306" y="3251"/>
                    <a:pt x="3308" y="3252"/>
                  </a:cubicBezTo>
                  <a:cubicBezTo>
                    <a:pt x="3309" y="3258"/>
                    <a:pt x="3312" y="3266"/>
                    <a:pt x="3315" y="3273"/>
                  </a:cubicBezTo>
                  <a:cubicBezTo>
                    <a:pt x="3317" y="3276"/>
                    <a:pt x="3318" y="3279"/>
                    <a:pt x="3318" y="3280"/>
                  </a:cubicBezTo>
                  <a:cubicBezTo>
                    <a:pt x="3320" y="3282"/>
                    <a:pt x="3320" y="3282"/>
                    <a:pt x="3320" y="3282"/>
                  </a:cubicBezTo>
                  <a:cubicBezTo>
                    <a:pt x="3321" y="3285"/>
                    <a:pt x="3321" y="3286"/>
                    <a:pt x="3323" y="3289"/>
                  </a:cubicBezTo>
                  <a:cubicBezTo>
                    <a:pt x="3324" y="3294"/>
                    <a:pt x="3325" y="3297"/>
                    <a:pt x="3328" y="3301"/>
                  </a:cubicBezTo>
                  <a:cubicBezTo>
                    <a:pt x="3328" y="3301"/>
                    <a:pt x="3328" y="3301"/>
                    <a:pt x="3328" y="3302"/>
                  </a:cubicBezTo>
                  <a:cubicBezTo>
                    <a:pt x="3330" y="3305"/>
                    <a:pt x="3331" y="3308"/>
                    <a:pt x="3333" y="3311"/>
                  </a:cubicBezTo>
                  <a:cubicBezTo>
                    <a:pt x="3334" y="3313"/>
                    <a:pt x="3334" y="3316"/>
                    <a:pt x="3336" y="3317"/>
                  </a:cubicBezTo>
                  <a:cubicBezTo>
                    <a:pt x="3336" y="3319"/>
                    <a:pt x="3337" y="3320"/>
                    <a:pt x="3339" y="3322"/>
                  </a:cubicBezTo>
                  <a:cubicBezTo>
                    <a:pt x="3339" y="3325"/>
                    <a:pt x="3340" y="3326"/>
                    <a:pt x="3340" y="3327"/>
                  </a:cubicBezTo>
                  <a:cubicBezTo>
                    <a:pt x="3342" y="3330"/>
                    <a:pt x="3343" y="3333"/>
                    <a:pt x="3345" y="3336"/>
                  </a:cubicBezTo>
                  <a:lnTo>
                    <a:pt x="3348" y="3341"/>
                  </a:lnTo>
                  <a:cubicBezTo>
                    <a:pt x="3349" y="3344"/>
                    <a:pt x="3351" y="3347"/>
                    <a:pt x="3352" y="3350"/>
                  </a:cubicBezTo>
                  <a:cubicBezTo>
                    <a:pt x="3353" y="3350"/>
                    <a:pt x="3353" y="3350"/>
                    <a:pt x="3353" y="3351"/>
                  </a:cubicBezTo>
                  <a:cubicBezTo>
                    <a:pt x="3355" y="3352"/>
                    <a:pt x="3356" y="3355"/>
                    <a:pt x="3358" y="3358"/>
                  </a:cubicBezTo>
                  <a:cubicBezTo>
                    <a:pt x="3359" y="3361"/>
                    <a:pt x="3361" y="3363"/>
                    <a:pt x="3362" y="3364"/>
                  </a:cubicBezTo>
                  <a:cubicBezTo>
                    <a:pt x="3362" y="3367"/>
                    <a:pt x="3364" y="3369"/>
                    <a:pt x="3365" y="3370"/>
                  </a:cubicBezTo>
                  <a:cubicBezTo>
                    <a:pt x="3367" y="3372"/>
                    <a:pt x="3367" y="3373"/>
                    <a:pt x="3368" y="3375"/>
                  </a:cubicBezTo>
                  <a:cubicBezTo>
                    <a:pt x="3373" y="3380"/>
                    <a:pt x="3376" y="3386"/>
                    <a:pt x="3380" y="3392"/>
                  </a:cubicBezTo>
                  <a:lnTo>
                    <a:pt x="3384" y="3400"/>
                  </a:lnTo>
                  <a:cubicBezTo>
                    <a:pt x="3386" y="3401"/>
                    <a:pt x="3386" y="3403"/>
                    <a:pt x="3387" y="3404"/>
                  </a:cubicBezTo>
                  <a:cubicBezTo>
                    <a:pt x="3389" y="3406"/>
                    <a:pt x="3390" y="3407"/>
                    <a:pt x="3392" y="3410"/>
                  </a:cubicBezTo>
                  <a:cubicBezTo>
                    <a:pt x="3393" y="3411"/>
                    <a:pt x="3395" y="3414"/>
                    <a:pt x="3398" y="3417"/>
                  </a:cubicBezTo>
                  <a:cubicBezTo>
                    <a:pt x="3398" y="3417"/>
                    <a:pt x="3399" y="3419"/>
                    <a:pt x="3399" y="3419"/>
                  </a:cubicBezTo>
                  <a:cubicBezTo>
                    <a:pt x="3401" y="3422"/>
                    <a:pt x="3402" y="3423"/>
                    <a:pt x="3404" y="3426"/>
                  </a:cubicBezTo>
                  <a:cubicBezTo>
                    <a:pt x="3405" y="3428"/>
                    <a:pt x="3408" y="3429"/>
                    <a:pt x="3409" y="3432"/>
                  </a:cubicBezTo>
                  <a:lnTo>
                    <a:pt x="3414" y="3436"/>
                  </a:lnTo>
                  <a:cubicBezTo>
                    <a:pt x="3414" y="3438"/>
                    <a:pt x="3415" y="3439"/>
                    <a:pt x="3415" y="3441"/>
                  </a:cubicBezTo>
                  <a:cubicBezTo>
                    <a:pt x="3418" y="3442"/>
                    <a:pt x="3420" y="3445"/>
                    <a:pt x="3423" y="3448"/>
                  </a:cubicBezTo>
                  <a:cubicBezTo>
                    <a:pt x="3423" y="3450"/>
                    <a:pt x="3424" y="3451"/>
                    <a:pt x="3426" y="3453"/>
                  </a:cubicBezTo>
                  <a:cubicBezTo>
                    <a:pt x="3427" y="3454"/>
                    <a:pt x="3429" y="3456"/>
                    <a:pt x="3430" y="3457"/>
                  </a:cubicBezTo>
                  <a:cubicBezTo>
                    <a:pt x="3432" y="3459"/>
                    <a:pt x="3433" y="3460"/>
                    <a:pt x="3434" y="3461"/>
                  </a:cubicBezTo>
                  <a:cubicBezTo>
                    <a:pt x="3436" y="3463"/>
                    <a:pt x="3437" y="3466"/>
                    <a:pt x="3439" y="3467"/>
                  </a:cubicBezTo>
                  <a:cubicBezTo>
                    <a:pt x="3440" y="3469"/>
                    <a:pt x="3443" y="3470"/>
                    <a:pt x="3445" y="3472"/>
                  </a:cubicBezTo>
                  <a:lnTo>
                    <a:pt x="3446" y="3475"/>
                  </a:lnTo>
                  <a:cubicBezTo>
                    <a:pt x="3448" y="3476"/>
                    <a:pt x="3449" y="3478"/>
                    <a:pt x="3451" y="3479"/>
                  </a:cubicBezTo>
                  <a:cubicBezTo>
                    <a:pt x="3454" y="3482"/>
                    <a:pt x="3455" y="3484"/>
                    <a:pt x="3458" y="3487"/>
                  </a:cubicBezTo>
                  <a:cubicBezTo>
                    <a:pt x="3459" y="3488"/>
                    <a:pt x="3462" y="3491"/>
                    <a:pt x="3464" y="3492"/>
                  </a:cubicBezTo>
                  <a:lnTo>
                    <a:pt x="3467" y="3495"/>
                  </a:lnTo>
                  <a:cubicBezTo>
                    <a:pt x="3470" y="3497"/>
                    <a:pt x="3471" y="3500"/>
                    <a:pt x="3474" y="3501"/>
                  </a:cubicBezTo>
                  <a:lnTo>
                    <a:pt x="3476" y="3503"/>
                  </a:lnTo>
                  <a:cubicBezTo>
                    <a:pt x="3479" y="3506"/>
                    <a:pt x="3482" y="3509"/>
                    <a:pt x="3485" y="3510"/>
                  </a:cubicBezTo>
                  <a:lnTo>
                    <a:pt x="3490" y="3516"/>
                  </a:lnTo>
                  <a:lnTo>
                    <a:pt x="3499" y="3523"/>
                  </a:lnTo>
                  <a:cubicBezTo>
                    <a:pt x="3501" y="3525"/>
                    <a:pt x="3502" y="3526"/>
                    <a:pt x="3504" y="3528"/>
                  </a:cubicBezTo>
                  <a:cubicBezTo>
                    <a:pt x="3505" y="3529"/>
                    <a:pt x="3508" y="3531"/>
                    <a:pt x="3510" y="3532"/>
                  </a:cubicBezTo>
                  <a:cubicBezTo>
                    <a:pt x="3511" y="3532"/>
                    <a:pt x="3513" y="3534"/>
                    <a:pt x="3514" y="3535"/>
                  </a:cubicBezTo>
                  <a:cubicBezTo>
                    <a:pt x="3517" y="3537"/>
                    <a:pt x="3520" y="3540"/>
                    <a:pt x="3523" y="3541"/>
                  </a:cubicBezTo>
                  <a:cubicBezTo>
                    <a:pt x="3526" y="3544"/>
                    <a:pt x="3529" y="3547"/>
                    <a:pt x="3533" y="3548"/>
                  </a:cubicBezTo>
                  <a:cubicBezTo>
                    <a:pt x="3533" y="3550"/>
                    <a:pt x="3535" y="3550"/>
                    <a:pt x="3535" y="3550"/>
                  </a:cubicBezTo>
                  <a:cubicBezTo>
                    <a:pt x="3538" y="3551"/>
                    <a:pt x="3539" y="3554"/>
                    <a:pt x="3542" y="3556"/>
                  </a:cubicBezTo>
                  <a:cubicBezTo>
                    <a:pt x="3543" y="3557"/>
                    <a:pt x="3545" y="3557"/>
                    <a:pt x="3548" y="3559"/>
                  </a:cubicBezTo>
                  <a:cubicBezTo>
                    <a:pt x="3548" y="3560"/>
                    <a:pt x="3549" y="3560"/>
                    <a:pt x="3549" y="3562"/>
                  </a:cubicBezTo>
                  <a:cubicBezTo>
                    <a:pt x="3552" y="3563"/>
                    <a:pt x="3554" y="3563"/>
                    <a:pt x="3555" y="3565"/>
                  </a:cubicBezTo>
                  <a:cubicBezTo>
                    <a:pt x="3558" y="3566"/>
                    <a:pt x="3561" y="3569"/>
                    <a:pt x="3564" y="3570"/>
                  </a:cubicBezTo>
                  <a:cubicBezTo>
                    <a:pt x="3570" y="3573"/>
                    <a:pt x="3577" y="3578"/>
                    <a:pt x="3585" y="3582"/>
                  </a:cubicBezTo>
                  <a:cubicBezTo>
                    <a:pt x="3591" y="3585"/>
                    <a:pt x="3596" y="3590"/>
                    <a:pt x="3604" y="3593"/>
                  </a:cubicBezTo>
                  <a:cubicBezTo>
                    <a:pt x="3607" y="3594"/>
                    <a:pt x="3610" y="3595"/>
                    <a:pt x="3613" y="3597"/>
                  </a:cubicBezTo>
                  <a:cubicBezTo>
                    <a:pt x="3614" y="3598"/>
                    <a:pt x="3616" y="3600"/>
                    <a:pt x="3619" y="3600"/>
                  </a:cubicBezTo>
                  <a:cubicBezTo>
                    <a:pt x="3620" y="3601"/>
                    <a:pt x="3623" y="3603"/>
                    <a:pt x="3626" y="3604"/>
                  </a:cubicBezTo>
                  <a:lnTo>
                    <a:pt x="3627" y="3604"/>
                  </a:lnTo>
                  <a:cubicBezTo>
                    <a:pt x="3635" y="3607"/>
                    <a:pt x="3641" y="3610"/>
                    <a:pt x="3648" y="3613"/>
                  </a:cubicBezTo>
                  <a:cubicBezTo>
                    <a:pt x="3651" y="3615"/>
                    <a:pt x="3654" y="3616"/>
                    <a:pt x="3655" y="3618"/>
                  </a:cubicBezTo>
                  <a:cubicBezTo>
                    <a:pt x="3658" y="3618"/>
                    <a:pt x="3660" y="3619"/>
                    <a:pt x="3661" y="3619"/>
                  </a:cubicBezTo>
                  <a:cubicBezTo>
                    <a:pt x="3664" y="3621"/>
                    <a:pt x="3666" y="3621"/>
                    <a:pt x="3667" y="3622"/>
                  </a:cubicBezTo>
                  <a:cubicBezTo>
                    <a:pt x="3669" y="3622"/>
                    <a:pt x="3670" y="3623"/>
                    <a:pt x="3672" y="3623"/>
                  </a:cubicBezTo>
                  <a:lnTo>
                    <a:pt x="3680" y="3626"/>
                  </a:lnTo>
                  <a:cubicBezTo>
                    <a:pt x="3688" y="3629"/>
                    <a:pt x="3695" y="3632"/>
                    <a:pt x="3702" y="3634"/>
                  </a:cubicBezTo>
                  <a:cubicBezTo>
                    <a:pt x="3702" y="3634"/>
                    <a:pt x="3702" y="3634"/>
                    <a:pt x="3704" y="3635"/>
                  </a:cubicBezTo>
                  <a:cubicBezTo>
                    <a:pt x="3707" y="3635"/>
                    <a:pt x="3710" y="3637"/>
                    <a:pt x="3713" y="3638"/>
                  </a:cubicBezTo>
                  <a:cubicBezTo>
                    <a:pt x="3714" y="3638"/>
                    <a:pt x="3716" y="3638"/>
                    <a:pt x="3717" y="3640"/>
                  </a:cubicBezTo>
                  <a:cubicBezTo>
                    <a:pt x="3720" y="3640"/>
                    <a:pt x="3723" y="3641"/>
                    <a:pt x="3726" y="3641"/>
                  </a:cubicBezTo>
                  <a:cubicBezTo>
                    <a:pt x="3729" y="3643"/>
                    <a:pt x="3730" y="3643"/>
                    <a:pt x="3733" y="3644"/>
                  </a:cubicBezTo>
                  <a:lnTo>
                    <a:pt x="3738" y="3644"/>
                  </a:lnTo>
                  <a:cubicBezTo>
                    <a:pt x="3739" y="3646"/>
                    <a:pt x="3742" y="3646"/>
                    <a:pt x="3745" y="3647"/>
                  </a:cubicBezTo>
                  <a:cubicBezTo>
                    <a:pt x="3747" y="3647"/>
                    <a:pt x="3748" y="3647"/>
                    <a:pt x="3750" y="3648"/>
                  </a:cubicBezTo>
                  <a:cubicBezTo>
                    <a:pt x="3753" y="3648"/>
                    <a:pt x="3757" y="3650"/>
                    <a:pt x="3761" y="3650"/>
                  </a:cubicBezTo>
                  <a:cubicBezTo>
                    <a:pt x="3761" y="3650"/>
                    <a:pt x="3761" y="3651"/>
                    <a:pt x="3761" y="3651"/>
                  </a:cubicBezTo>
                  <a:cubicBezTo>
                    <a:pt x="3770" y="3653"/>
                    <a:pt x="3778" y="3654"/>
                    <a:pt x="3785" y="3656"/>
                  </a:cubicBezTo>
                  <a:cubicBezTo>
                    <a:pt x="3786" y="3656"/>
                    <a:pt x="3789" y="3656"/>
                    <a:pt x="3791" y="3657"/>
                  </a:cubicBezTo>
                  <a:cubicBezTo>
                    <a:pt x="3794" y="3657"/>
                    <a:pt x="3797" y="3657"/>
                    <a:pt x="3800" y="3659"/>
                  </a:cubicBezTo>
                  <a:lnTo>
                    <a:pt x="3803" y="3659"/>
                  </a:lnTo>
                  <a:cubicBezTo>
                    <a:pt x="3806" y="3659"/>
                    <a:pt x="3810" y="3660"/>
                    <a:pt x="3814" y="3660"/>
                  </a:cubicBezTo>
                  <a:lnTo>
                    <a:pt x="3816" y="3660"/>
                  </a:lnTo>
                  <a:cubicBezTo>
                    <a:pt x="3819" y="3662"/>
                    <a:pt x="3822" y="3662"/>
                    <a:pt x="3825" y="3662"/>
                  </a:cubicBezTo>
                  <a:cubicBezTo>
                    <a:pt x="3828" y="3662"/>
                    <a:pt x="3829" y="3663"/>
                    <a:pt x="3832" y="3663"/>
                  </a:cubicBezTo>
                  <a:lnTo>
                    <a:pt x="3842" y="3663"/>
                  </a:lnTo>
                  <a:lnTo>
                    <a:pt x="3854" y="3665"/>
                  </a:lnTo>
                  <a:lnTo>
                    <a:pt x="3859" y="3665"/>
                  </a:lnTo>
                  <a:cubicBezTo>
                    <a:pt x="3860" y="3665"/>
                    <a:pt x="3863" y="3666"/>
                    <a:pt x="3864" y="3666"/>
                  </a:cubicBezTo>
                  <a:lnTo>
                    <a:pt x="3895" y="3666"/>
                  </a:lnTo>
                  <a:cubicBezTo>
                    <a:pt x="3909" y="3666"/>
                    <a:pt x="3920" y="3666"/>
                    <a:pt x="3934" y="3665"/>
                  </a:cubicBezTo>
                  <a:cubicBezTo>
                    <a:pt x="3940" y="3665"/>
                    <a:pt x="3944" y="3665"/>
                    <a:pt x="3950" y="3663"/>
                  </a:cubicBezTo>
                  <a:lnTo>
                    <a:pt x="3960" y="3663"/>
                  </a:lnTo>
                  <a:cubicBezTo>
                    <a:pt x="3963" y="3662"/>
                    <a:pt x="3965" y="3662"/>
                    <a:pt x="3968" y="3662"/>
                  </a:cubicBezTo>
                  <a:cubicBezTo>
                    <a:pt x="3970" y="3662"/>
                    <a:pt x="3973" y="3660"/>
                    <a:pt x="3976" y="3660"/>
                  </a:cubicBezTo>
                  <a:cubicBezTo>
                    <a:pt x="3987" y="3659"/>
                    <a:pt x="3997" y="3657"/>
                    <a:pt x="4007" y="3656"/>
                  </a:cubicBezTo>
                  <a:cubicBezTo>
                    <a:pt x="4010" y="3654"/>
                    <a:pt x="4015" y="3654"/>
                    <a:pt x="4018" y="3653"/>
                  </a:cubicBezTo>
                  <a:cubicBezTo>
                    <a:pt x="4026" y="3651"/>
                    <a:pt x="4037" y="3650"/>
                    <a:pt x="4046" y="3647"/>
                  </a:cubicBezTo>
                  <a:cubicBezTo>
                    <a:pt x="4049" y="3647"/>
                    <a:pt x="4053" y="3646"/>
                    <a:pt x="4056" y="3644"/>
                  </a:cubicBezTo>
                  <a:cubicBezTo>
                    <a:pt x="4059" y="3644"/>
                    <a:pt x="4063" y="3643"/>
                    <a:pt x="4068" y="3641"/>
                  </a:cubicBezTo>
                  <a:cubicBezTo>
                    <a:pt x="4071" y="3641"/>
                    <a:pt x="4075" y="3640"/>
                    <a:pt x="4079" y="3638"/>
                  </a:cubicBezTo>
                  <a:cubicBezTo>
                    <a:pt x="4082" y="3637"/>
                    <a:pt x="4085" y="3637"/>
                    <a:pt x="4090" y="3635"/>
                  </a:cubicBezTo>
                  <a:cubicBezTo>
                    <a:pt x="4097" y="3632"/>
                    <a:pt x="4104" y="3629"/>
                    <a:pt x="4112" y="3626"/>
                  </a:cubicBezTo>
                  <a:cubicBezTo>
                    <a:pt x="4116" y="3625"/>
                    <a:pt x="4121" y="3623"/>
                    <a:pt x="4125" y="3622"/>
                  </a:cubicBezTo>
                  <a:cubicBezTo>
                    <a:pt x="4128" y="3621"/>
                    <a:pt x="4130" y="3621"/>
                    <a:pt x="4131" y="3619"/>
                  </a:cubicBezTo>
                  <a:cubicBezTo>
                    <a:pt x="4138" y="3616"/>
                    <a:pt x="4144" y="3615"/>
                    <a:pt x="4152" y="3610"/>
                  </a:cubicBezTo>
                  <a:cubicBezTo>
                    <a:pt x="4158" y="3609"/>
                    <a:pt x="4163" y="3606"/>
                    <a:pt x="4168" y="3603"/>
                  </a:cubicBezTo>
                  <a:cubicBezTo>
                    <a:pt x="4171" y="3601"/>
                    <a:pt x="4172" y="3601"/>
                    <a:pt x="4175" y="3600"/>
                  </a:cubicBezTo>
                  <a:cubicBezTo>
                    <a:pt x="4183" y="3595"/>
                    <a:pt x="4188" y="3593"/>
                    <a:pt x="4196" y="3588"/>
                  </a:cubicBezTo>
                  <a:cubicBezTo>
                    <a:pt x="4208" y="3582"/>
                    <a:pt x="4218" y="3576"/>
                    <a:pt x="4228" y="3570"/>
                  </a:cubicBezTo>
                  <a:cubicBezTo>
                    <a:pt x="4231" y="3568"/>
                    <a:pt x="4234" y="3566"/>
                    <a:pt x="4237" y="3565"/>
                  </a:cubicBezTo>
                  <a:cubicBezTo>
                    <a:pt x="4240" y="3563"/>
                    <a:pt x="4243" y="3562"/>
                    <a:pt x="4246" y="3559"/>
                  </a:cubicBezTo>
                  <a:cubicBezTo>
                    <a:pt x="4247" y="3557"/>
                    <a:pt x="4249" y="3556"/>
                    <a:pt x="4250" y="3554"/>
                  </a:cubicBezTo>
                  <a:cubicBezTo>
                    <a:pt x="4253" y="3553"/>
                    <a:pt x="4256" y="3551"/>
                    <a:pt x="4258" y="3550"/>
                  </a:cubicBezTo>
                  <a:lnTo>
                    <a:pt x="4269" y="3541"/>
                  </a:lnTo>
                  <a:cubicBezTo>
                    <a:pt x="4274" y="3538"/>
                    <a:pt x="4278" y="3535"/>
                    <a:pt x="4283" y="3531"/>
                  </a:cubicBezTo>
                  <a:cubicBezTo>
                    <a:pt x="4284" y="3529"/>
                    <a:pt x="4287" y="3528"/>
                    <a:pt x="4289" y="3526"/>
                  </a:cubicBezTo>
                  <a:cubicBezTo>
                    <a:pt x="4290" y="3525"/>
                    <a:pt x="4292" y="3523"/>
                    <a:pt x="4294" y="3523"/>
                  </a:cubicBezTo>
                  <a:lnTo>
                    <a:pt x="4302" y="3516"/>
                  </a:lnTo>
                  <a:cubicBezTo>
                    <a:pt x="4305" y="3513"/>
                    <a:pt x="4309" y="3510"/>
                    <a:pt x="4312" y="3507"/>
                  </a:cubicBezTo>
                  <a:cubicBezTo>
                    <a:pt x="4315" y="3506"/>
                    <a:pt x="4317" y="3503"/>
                    <a:pt x="4320" y="3501"/>
                  </a:cubicBezTo>
                  <a:cubicBezTo>
                    <a:pt x="4321" y="3498"/>
                    <a:pt x="4324" y="3497"/>
                    <a:pt x="4325" y="3495"/>
                  </a:cubicBezTo>
                  <a:cubicBezTo>
                    <a:pt x="4334" y="3488"/>
                    <a:pt x="4342" y="3481"/>
                    <a:pt x="4349" y="3473"/>
                  </a:cubicBezTo>
                  <a:cubicBezTo>
                    <a:pt x="4350" y="3470"/>
                    <a:pt x="4352" y="3469"/>
                    <a:pt x="4353" y="3467"/>
                  </a:cubicBezTo>
                  <a:cubicBezTo>
                    <a:pt x="4355" y="3466"/>
                    <a:pt x="4356" y="3464"/>
                    <a:pt x="4358" y="3463"/>
                  </a:cubicBezTo>
                  <a:cubicBezTo>
                    <a:pt x="4361" y="3460"/>
                    <a:pt x="4362" y="3459"/>
                    <a:pt x="4364" y="3457"/>
                  </a:cubicBezTo>
                  <a:cubicBezTo>
                    <a:pt x="4364" y="3456"/>
                    <a:pt x="4365" y="3454"/>
                    <a:pt x="4367" y="3453"/>
                  </a:cubicBezTo>
                  <a:cubicBezTo>
                    <a:pt x="4371" y="3448"/>
                    <a:pt x="4375" y="3442"/>
                    <a:pt x="4380" y="3438"/>
                  </a:cubicBezTo>
                  <a:lnTo>
                    <a:pt x="4384" y="3432"/>
                  </a:lnTo>
                  <a:cubicBezTo>
                    <a:pt x="4386" y="3431"/>
                    <a:pt x="4387" y="3428"/>
                    <a:pt x="4389" y="3426"/>
                  </a:cubicBezTo>
                  <a:cubicBezTo>
                    <a:pt x="4390" y="3423"/>
                    <a:pt x="4393" y="3422"/>
                    <a:pt x="4395" y="3419"/>
                  </a:cubicBezTo>
                  <a:cubicBezTo>
                    <a:pt x="4395" y="3419"/>
                    <a:pt x="4395" y="3417"/>
                    <a:pt x="4396" y="3417"/>
                  </a:cubicBezTo>
                  <a:cubicBezTo>
                    <a:pt x="4398" y="3414"/>
                    <a:pt x="4399" y="3413"/>
                    <a:pt x="4402" y="3410"/>
                  </a:cubicBezTo>
                  <a:cubicBezTo>
                    <a:pt x="4403" y="3408"/>
                    <a:pt x="4403" y="3406"/>
                    <a:pt x="4405" y="3404"/>
                  </a:cubicBezTo>
                  <a:cubicBezTo>
                    <a:pt x="4406" y="3403"/>
                    <a:pt x="4408" y="3401"/>
                    <a:pt x="4408" y="3400"/>
                  </a:cubicBezTo>
                  <a:lnTo>
                    <a:pt x="4412" y="3394"/>
                  </a:lnTo>
                  <a:cubicBezTo>
                    <a:pt x="4415" y="3391"/>
                    <a:pt x="4417" y="3388"/>
                    <a:pt x="4418" y="3385"/>
                  </a:cubicBezTo>
                  <a:cubicBezTo>
                    <a:pt x="4421" y="3380"/>
                    <a:pt x="4424" y="3376"/>
                    <a:pt x="4427" y="3370"/>
                  </a:cubicBezTo>
                  <a:cubicBezTo>
                    <a:pt x="4428" y="3369"/>
                    <a:pt x="4430" y="3367"/>
                    <a:pt x="4431" y="3364"/>
                  </a:cubicBezTo>
                  <a:cubicBezTo>
                    <a:pt x="4433" y="3363"/>
                    <a:pt x="4433" y="3361"/>
                    <a:pt x="4434" y="3358"/>
                  </a:cubicBezTo>
                  <a:cubicBezTo>
                    <a:pt x="4436" y="3355"/>
                    <a:pt x="4437" y="3354"/>
                    <a:pt x="4439" y="3351"/>
                  </a:cubicBezTo>
                  <a:cubicBezTo>
                    <a:pt x="4439" y="3350"/>
                    <a:pt x="4439" y="3350"/>
                    <a:pt x="4440" y="3350"/>
                  </a:cubicBezTo>
                  <a:cubicBezTo>
                    <a:pt x="4442" y="3347"/>
                    <a:pt x="4443" y="3344"/>
                    <a:pt x="4445" y="3341"/>
                  </a:cubicBezTo>
                  <a:cubicBezTo>
                    <a:pt x="4448" y="3335"/>
                    <a:pt x="4451" y="3329"/>
                    <a:pt x="4454" y="3323"/>
                  </a:cubicBezTo>
                  <a:cubicBezTo>
                    <a:pt x="4455" y="3322"/>
                    <a:pt x="4455" y="3319"/>
                    <a:pt x="4456" y="3317"/>
                  </a:cubicBezTo>
                  <a:cubicBezTo>
                    <a:pt x="4461" y="3308"/>
                    <a:pt x="4465" y="3299"/>
                    <a:pt x="4470" y="3289"/>
                  </a:cubicBezTo>
                  <a:cubicBezTo>
                    <a:pt x="4473" y="3285"/>
                    <a:pt x="4474" y="3279"/>
                    <a:pt x="4477" y="3273"/>
                  </a:cubicBezTo>
                  <a:cubicBezTo>
                    <a:pt x="4481" y="3261"/>
                    <a:pt x="4486" y="3249"/>
                    <a:pt x="4490" y="3236"/>
                  </a:cubicBezTo>
                  <a:cubicBezTo>
                    <a:pt x="4490" y="3235"/>
                    <a:pt x="4492" y="3232"/>
                    <a:pt x="4493" y="3229"/>
                  </a:cubicBezTo>
                  <a:cubicBezTo>
                    <a:pt x="4493" y="3226"/>
                    <a:pt x="4495" y="3224"/>
                    <a:pt x="4495" y="3221"/>
                  </a:cubicBezTo>
                  <a:cubicBezTo>
                    <a:pt x="4496" y="3220"/>
                    <a:pt x="4496" y="3217"/>
                    <a:pt x="4496" y="3216"/>
                  </a:cubicBezTo>
                  <a:cubicBezTo>
                    <a:pt x="4499" y="3207"/>
                    <a:pt x="4502" y="3198"/>
                    <a:pt x="4504" y="3189"/>
                  </a:cubicBezTo>
                  <a:cubicBezTo>
                    <a:pt x="4505" y="3186"/>
                    <a:pt x="4505" y="3182"/>
                    <a:pt x="4507" y="3179"/>
                  </a:cubicBezTo>
                  <a:cubicBezTo>
                    <a:pt x="4507" y="3177"/>
                    <a:pt x="4507" y="3174"/>
                    <a:pt x="4508" y="3173"/>
                  </a:cubicBezTo>
                  <a:cubicBezTo>
                    <a:pt x="4508" y="3170"/>
                    <a:pt x="4509" y="3168"/>
                    <a:pt x="4509" y="3165"/>
                  </a:cubicBezTo>
                  <a:cubicBezTo>
                    <a:pt x="4509" y="3165"/>
                    <a:pt x="4509" y="3164"/>
                    <a:pt x="4509" y="3164"/>
                  </a:cubicBezTo>
                  <a:lnTo>
                    <a:pt x="4512" y="3152"/>
                  </a:lnTo>
                  <a:cubicBezTo>
                    <a:pt x="4512" y="3151"/>
                    <a:pt x="4512" y="3148"/>
                    <a:pt x="4512" y="3146"/>
                  </a:cubicBezTo>
                  <a:cubicBezTo>
                    <a:pt x="4512" y="3145"/>
                    <a:pt x="4514" y="3145"/>
                    <a:pt x="4514" y="3143"/>
                  </a:cubicBezTo>
                  <a:cubicBezTo>
                    <a:pt x="4514" y="3140"/>
                    <a:pt x="4514" y="3136"/>
                    <a:pt x="4515" y="3133"/>
                  </a:cubicBezTo>
                  <a:cubicBezTo>
                    <a:pt x="4515" y="3130"/>
                    <a:pt x="4515" y="3129"/>
                    <a:pt x="4517" y="3126"/>
                  </a:cubicBezTo>
                  <a:cubicBezTo>
                    <a:pt x="4517" y="3126"/>
                    <a:pt x="4517" y="3126"/>
                    <a:pt x="4517" y="3124"/>
                  </a:cubicBezTo>
                  <a:cubicBezTo>
                    <a:pt x="4517" y="3121"/>
                    <a:pt x="4517" y="3118"/>
                    <a:pt x="4518" y="3117"/>
                  </a:cubicBezTo>
                  <a:cubicBezTo>
                    <a:pt x="4518" y="3108"/>
                    <a:pt x="4520" y="3101"/>
                    <a:pt x="4520" y="3092"/>
                  </a:cubicBezTo>
                  <a:cubicBezTo>
                    <a:pt x="4520" y="3092"/>
                    <a:pt x="4520" y="3090"/>
                    <a:pt x="4521" y="3090"/>
                  </a:cubicBezTo>
                  <a:cubicBezTo>
                    <a:pt x="4521" y="3079"/>
                    <a:pt x="4523" y="3067"/>
                    <a:pt x="4523" y="3055"/>
                  </a:cubicBezTo>
                  <a:cubicBezTo>
                    <a:pt x="4523" y="3051"/>
                    <a:pt x="4523" y="3048"/>
                    <a:pt x="4523" y="3045"/>
                  </a:cubicBezTo>
                  <a:lnTo>
                    <a:pt x="4523" y="3039"/>
                  </a:lnTo>
                  <a:lnTo>
                    <a:pt x="4523" y="3031"/>
                  </a:lnTo>
                  <a:cubicBezTo>
                    <a:pt x="4523" y="3029"/>
                    <a:pt x="4523" y="3026"/>
                    <a:pt x="4523" y="3023"/>
                  </a:cubicBezTo>
                  <a:cubicBezTo>
                    <a:pt x="4523" y="3009"/>
                    <a:pt x="4521" y="2996"/>
                    <a:pt x="4520" y="2984"/>
                  </a:cubicBezTo>
                  <a:cubicBezTo>
                    <a:pt x="4520" y="2981"/>
                    <a:pt x="4520" y="2980"/>
                    <a:pt x="4520" y="2978"/>
                  </a:cubicBezTo>
                  <a:cubicBezTo>
                    <a:pt x="4520" y="2976"/>
                    <a:pt x="4520" y="2973"/>
                    <a:pt x="4518" y="2971"/>
                  </a:cubicBezTo>
                  <a:cubicBezTo>
                    <a:pt x="4518" y="2968"/>
                    <a:pt x="4518" y="2967"/>
                    <a:pt x="4518" y="2964"/>
                  </a:cubicBezTo>
                  <a:cubicBezTo>
                    <a:pt x="4518" y="2964"/>
                    <a:pt x="4518" y="2962"/>
                    <a:pt x="4518" y="2961"/>
                  </a:cubicBezTo>
                  <a:cubicBezTo>
                    <a:pt x="4517" y="2958"/>
                    <a:pt x="4517" y="2955"/>
                    <a:pt x="4517" y="2950"/>
                  </a:cubicBezTo>
                  <a:cubicBezTo>
                    <a:pt x="4515" y="2949"/>
                    <a:pt x="4515" y="2946"/>
                    <a:pt x="4515" y="2943"/>
                  </a:cubicBezTo>
                  <a:cubicBezTo>
                    <a:pt x="4515" y="2943"/>
                    <a:pt x="4515" y="2942"/>
                    <a:pt x="4515" y="2942"/>
                  </a:cubicBezTo>
                  <a:cubicBezTo>
                    <a:pt x="4514" y="2939"/>
                    <a:pt x="4514" y="2934"/>
                    <a:pt x="4512" y="2930"/>
                  </a:cubicBezTo>
                  <a:cubicBezTo>
                    <a:pt x="4512" y="2928"/>
                    <a:pt x="4512" y="2927"/>
                    <a:pt x="4512" y="2924"/>
                  </a:cubicBezTo>
                  <a:cubicBezTo>
                    <a:pt x="4512" y="2924"/>
                    <a:pt x="4512" y="2924"/>
                    <a:pt x="4511" y="2922"/>
                  </a:cubicBezTo>
                  <a:lnTo>
                    <a:pt x="4509" y="2911"/>
                  </a:lnTo>
                  <a:cubicBezTo>
                    <a:pt x="4509" y="2909"/>
                    <a:pt x="4508" y="2906"/>
                    <a:pt x="4508" y="2903"/>
                  </a:cubicBezTo>
                  <a:cubicBezTo>
                    <a:pt x="4508" y="2902"/>
                    <a:pt x="4507" y="2900"/>
                    <a:pt x="4507" y="2897"/>
                  </a:cubicBezTo>
                  <a:cubicBezTo>
                    <a:pt x="4507" y="2896"/>
                    <a:pt x="4507" y="2896"/>
                    <a:pt x="4505" y="2895"/>
                  </a:cubicBezTo>
                  <a:cubicBezTo>
                    <a:pt x="4505" y="2892"/>
                    <a:pt x="4504" y="2887"/>
                    <a:pt x="4504" y="2884"/>
                  </a:cubicBezTo>
                  <a:cubicBezTo>
                    <a:pt x="4504" y="2884"/>
                    <a:pt x="4502" y="2883"/>
                    <a:pt x="4502" y="2883"/>
                  </a:cubicBezTo>
                  <a:cubicBezTo>
                    <a:pt x="4502" y="2878"/>
                    <a:pt x="4501" y="2875"/>
                    <a:pt x="4499" y="2871"/>
                  </a:cubicBezTo>
                  <a:cubicBezTo>
                    <a:pt x="4499" y="2869"/>
                    <a:pt x="4498" y="2867"/>
                    <a:pt x="4498" y="2864"/>
                  </a:cubicBezTo>
                  <a:cubicBezTo>
                    <a:pt x="4498" y="2862"/>
                    <a:pt x="4496" y="2861"/>
                    <a:pt x="4496" y="2858"/>
                  </a:cubicBezTo>
                  <a:cubicBezTo>
                    <a:pt x="4495" y="2856"/>
                    <a:pt x="4495" y="2853"/>
                    <a:pt x="4493" y="2850"/>
                  </a:cubicBezTo>
                  <a:cubicBezTo>
                    <a:pt x="4493" y="2850"/>
                    <a:pt x="4493" y="2849"/>
                    <a:pt x="4493" y="2849"/>
                  </a:cubicBezTo>
                  <a:lnTo>
                    <a:pt x="4489" y="2839"/>
                  </a:lnTo>
                  <a:cubicBezTo>
                    <a:pt x="4489" y="2836"/>
                    <a:pt x="4487" y="2834"/>
                    <a:pt x="4487" y="2833"/>
                  </a:cubicBezTo>
                  <a:lnTo>
                    <a:pt x="4484" y="2825"/>
                  </a:lnTo>
                  <a:cubicBezTo>
                    <a:pt x="4484" y="2825"/>
                    <a:pt x="4484" y="2824"/>
                    <a:pt x="4484" y="2822"/>
                  </a:cubicBezTo>
                  <a:cubicBezTo>
                    <a:pt x="4483" y="2819"/>
                    <a:pt x="4481" y="2816"/>
                    <a:pt x="4480" y="2812"/>
                  </a:cubicBezTo>
                  <a:cubicBezTo>
                    <a:pt x="4480" y="2812"/>
                    <a:pt x="4480" y="2811"/>
                    <a:pt x="4480" y="2811"/>
                  </a:cubicBezTo>
                  <a:cubicBezTo>
                    <a:pt x="4386" y="2571"/>
                    <a:pt x="4155" y="2411"/>
                    <a:pt x="3895" y="2411"/>
                  </a:cubicBezTo>
                  <a:close/>
                  <a:moveTo>
                    <a:pt x="7162" y="2411"/>
                  </a:moveTo>
                  <a:cubicBezTo>
                    <a:pt x="6905" y="2414"/>
                    <a:pt x="6677" y="2572"/>
                    <a:pt x="6584" y="2811"/>
                  </a:cubicBezTo>
                  <a:cubicBezTo>
                    <a:pt x="6584" y="2811"/>
                    <a:pt x="6584" y="2811"/>
                    <a:pt x="6584" y="2812"/>
                  </a:cubicBezTo>
                  <a:lnTo>
                    <a:pt x="6581" y="2816"/>
                  </a:lnTo>
                  <a:cubicBezTo>
                    <a:pt x="6579" y="2824"/>
                    <a:pt x="6577" y="2830"/>
                    <a:pt x="6574" y="2837"/>
                  </a:cubicBezTo>
                  <a:cubicBezTo>
                    <a:pt x="6574" y="2839"/>
                    <a:pt x="6573" y="2840"/>
                    <a:pt x="6573" y="2841"/>
                  </a:cubicBezTo>
                  <a:cubicBezTo>
                    <a:pt x="6571" y="2844"/>
                    <a:pt x="6571" y="2847"/>
                    <a:pt x="6570" y="2850"/>
                  </a:cubicBezTo>
                  <a:cubicBezTo>
                    <a:pt x="6570" y="2850"/>
                    <a:pt x="6570" y="2852"/>
                    <a:pt x="6570" y="2852"/>
                  </a:cubicBezTo>
                  <a:cubicBezTo>
                    <a:pt x="6568" y="2855"/>
                    <a:pt x="6567" y="2858"/>
                    <a:pt x="6565" y="2862"/>
                  </a:cubicBezTo>
                  <a:cubicBezTo>
                    <a:pt x="6565" y="2867"/>
                    <a:pt x="6564" y="2869"/>
                    <a:pt x="6562" y="2874"/>
                  </a:cubicBezTo>
                  <a:cubicBezTo>
                    <a:pt x="6562" y="2874"/>
                    <a:pt x="6562" y="2875"/>
                    <a:pt x="6562" y="2875"/>
                  </a:cubicBezTo>
                  <a:cubicBezTo>
                    <a:pt x="6561" y="2878"/>
                    <a:pt x="6561" y="2881"/>
                    <a:pt x="6559" y="2884"/>
                  </a:cubicBezTo>
                  <a:cubicBezTo>
                    <a:pt x="6559" y="2886"/>
                    <a:pt x="6559" y="2887"/>
                    <a:pt x="6558" y="2890"/>
                  </a:cubicBezTo>
                  <a:cubicBezTo>
                    <a:pt x="6558" y="2890"/>
                    <a:pt x="6558" y="2892"/>
                    <a:pt x="6558" y="2893"/>
                  </a:cubicBezTo>
                  <a:cubicBezTo>
                    <a:pt x="6556" y="2900"/>
                    <a:pt x="6553" y="2908"/>
                    <a:pt x="6552" y="2915"/>
                  </a:cubicBezTo>
                  <a:cubicBezTo>
                    <a:pt x="6552" y="2918"/>
                    <a:pt x="6552" y="2920"/>
                    <a:pt x="6551" y="2922"/>
                  </a:cubicBezTo>
                  <a:cubicBezTo>
                    <a:pt x="6551" y="2924"/>
                    <a:pt x="6551" y="2925"/>
                    <a:pt x="6551" y="2928"/>
                  </a:cubicBezTo>
                  <a:cubicBezTo>
                    <a:pt x="6551" y="2928"/>
                    <a:pt x="6551" y="2930"/>
                    <a:pt x="6551" y="2930"/>
                  </a:cubicBezTo>
                  <a:cubicBezTo>
                    <a:pt x="6549" y="2939"/>
                    <a:pt x="6548" y="2948"/>
                    <a:pt x="6546" y="2956"/>
                  </a:cubicBezTo>
                  <a:lnTo>
                    <a:pt x="6546" y="2958"/>
                  </a:lnTo>
                  <a:cubicBezTo>
                    <a:pt x="6546" y="2961"/>
                    <a:pt x="6545" y="2965"/>
                    <a:pt x="6545" y="2968"/>
                  </a:cubicBezTo>
                  <a:cubicBezTo>
                    <a:pt x="6542" y="2989"/>
                    <a:pt x="6540" y="3011"/>
                    <a:pt x="6540" y="3031"/>
                  </a:cubicBezTo>
                  <a:lnTo>
                    <a:pt x="6540" y="3036"/>
                  </a:lnTo>
                  <a:lnTo>
                    <a:pt x="6540" y="3039"/>
                  </a:lnTo>
                  <a:lnTo>
                    <a:pt x="6540" y="3045"/>
                  </a:lnTo>
                  <a:lnTo>
                    <a:pt x="6540" y="3056"/>
                  </a:lnTo>
                  <a:cubicBezTo>
                    <a:pt x="6540" y="3058"/>
                    <a:pt x="6540" y="3059"/>
                    <a:pt x="6542" y="3061"/>
                  </a:cubicBezTo>
                  <a:cubicBezTo>
                    <a:pt x="6542" y="3064"/>
                    <a:pt x="6542" y="3065"/>
                    <a:pt x="6542" y="3068"/>
                  </a:cubicBezTo>
                  <a:cubicBezTo>
                    <a:pt x="6542" y="3076"/>
                    <a:pt x="6542" y="3083"/>
                    <a:pt x="6543" y="3090"/>
                  </a:cubicBezTo>
                  <a:cubicBezTo>
                    <a:pt x="6543" y="3092"/>
                    <a:pt x="6543" y="3093"/>
                    <a:pt x="6543" y="3095"/>
                  </a:cubicBezTo>
                  <a:cubicBezTo>
                    <a:pt x="6543" y="3098"/>
                    <a:pt x="6543" y="3101"/>
                    <a:pt x="6545" y="3102"/>
                  </a:cubicBezTo>
                  <a:cubicBezTo>
                    <a:pt x="6545" y="3105"/>
                    <a:pt x="6545" y="3107"/>
                    <a:pt x="6545" y="3110"/>
                  </a:cubicBezTo>
                  <a:cubicBezTo>
                    <a:pt x="6545" y="3111"/>
                    <a:pt x="6545" y="3112"/>
                    <a:pt x="6546" y="3114"/>
                  </a:cubicBezTo>
                  <a:cubicBezTo>
                    <a:pt x="6546" y="3118"/>
                    <a:pt x="6546" y="3121"/>
                    <a:pt x="6546" y="3124"/>
                  </a:cubicBezTo>
                  <a:cubicBezTo>
                    <a:pt x="6548" y="3126"/>
                    <a:pt x="6548" y="3127"/>
                    <a:pt x="6548" y="3129"/>
                  </a:cubicBezTo>
                  <a:cubicBezTo>
                    <a:pt x="6548" y="3130"/>
                    <a:pt x="6548" y="3132"/>
                    <a:pt x="6548" y="3135"/>
                  </a:cubicBezTo>
                  <a:cubicBezTo>
                    <a:pt x="6549" y="3137"/>
                    <a:pt x="6549" y="3140"/>
                    <a:pt x="6549" y="3143"/>
                  </a:cubicBezTo>
                  <a:cubicBezTo>
                    <a:pt x="6551" y="3146"/>
                    <a:pt x="6551" y="3149"/>
                    <a:pt x="6551" y="3151"/>
                  </a:cubicBezTo>
                  <a:cubicBezTo>
                    <a:pt x="6551" y="3152"/>
                    <a:pt x="6552" y="3152"/>
                    <a:pt x="6552" y="3152"/>
                  </a:cubicBezTo>
                  <a:cubicBezTo>
                    <a:pt x="6552" y="3157"/>
                    <a:pt x="6553" y="3160"/>
                    <a:pt x="6553" y="3164"/>
                  </a:cubicBezTo>
                  <a:cubicBezTo>
                    <a:pt x="6553" y="3164"/>
                    <a:pt x="6553" y="3165"/>
                    <a:pt x="6553" y="3165"/>
                  </a:cubicBezTo>
                  <a:cubicBezTo>
                    <a:pt x="6555" y="3168"/>
                    <a:pt x="6555" y="3170"/>
                    <a:pt x="6555" y="3173"/>
                  </a:cubicBezTo>
                  <a:cubicBezTo>
                    <a:pt x="6556" y="3176"/>
                    <a:pt x="6556" y="3179"/>
                    <a:pt x="6558" y="3182"/>
                  </a:cubicBezTo>
                  <a:lnTo>
                    <a:pt x="6559" y="3191"/>
                  </a:lnTo>
                  <a:cubicBezTo>
                    <a:pt x="6561" y="3192"/>
                    <a:pt x="6561" y="3193"/>
                    <a:pt x="6561" y="3193"/>
                  </a:cubicBezTo>
                  <a:cubicBezTo>
                    <a:pt x="6561" y="3196"/>
                    <a:pt x="6562" y="3201"/>
                    <a:pt x="6564" y="3204"/>
                  </a:cubicBezTo>
                  <a:cubicBezTo>
                    <a:pt x="6564" y="3205"/>
                    <a:pt x="6564" y="3207"/>
                    <a:pt x="6564" y="3208"/>
                  </a:cubicBezTo>
                  <a:cubicBezTo>
                    <a:pt x="6565" y="3210"/>
                    <a:pt x="6565" y="3213"/>
                    <a:pt x="6567" y="3216"/>
                  </a:cubicBezTo>
                  <a:cubicBezTo>
                    <a:pt x="6567" y="3217"/>
                    <a:pt x="6568" y="3220"/>
                    <a:pt x="6568" y="3221"/>
                  </a:cubicBezTo>
                  <a:lnTo>
                    <a:pt x="6571" y="3229"/>
                  </a:lnTo>
                  <a:cubicBezTo>
                    <a:pt x="6571" y="3230"/>
                    <a:pt x="6573" y="3233"/>
                    <a:pt x="6573" y="3236"/>
                  </a:cubicBezTo>
                  <a:cubicBezTo>
                    <a:pt x="6574" y="3238"/>
                    <a:pt x="6574" y="3238"/>
                    <a:pt x="6574" y="3239"/>
                  </a:cubicBezTo>
                  <a:cubicBezTo>
                    <a:pt x="6576" y="3242"/>
                    <a:pt x="6577" y="3246"/>
                    <a:pt x="6577" y="3249"/>
                  </a:cubicBezTo>
                  <a:cubicBezTo>
                    <a:pt x="6579" y="3251"/>
                    <a:pt x="6579" y="3251"/>
                    <a:pt x="6579" y="3251"/>
                  </a:cubicBezTo>
                  <a:cubicBezTo>
                    <a:pt x="6581" y="3258"/>
                    <a:pt x="6583" y="3266"/>
                    <a:pt x="6586" y="3273"/>
                  </a:cubicBezTo>
                  <a:cubicBezTo>
                    <a:pt x="6587" y="3274"/>
                    <a:pt x="6589" y="3277"/>
                    <a:pt x="6590" y="3280"/>
                  </a:cubicBezTo>
                  <a:cubicBezTo>
                    <a:pt x="6590" y="3280"/>
                    <a:pt x="6590" y="3282"/>
                    <a:pt x="6590" y="3282"/>
                  </a:cubicBezTo>
                  <a:cubicBezTo>
                    <a:pt x="6592" y="3285"/>
                    <a:pt x="6592" y="3286"/>
                    <a:pt x="6593" y="3289"/>
                  </a:cubicBezTo>
                  <a:cubicBezTo>
                    <a:pt x="6595" y="3292"/>
                    <a:pt x="6598" y="3297"/>
                    <a:pt x="6599" y="3301"/>
                  </a:cubicBezTo>
                  <a:cubicBezTo>
                    <a:pt x="6601" y="3305"/>
                    <a:pt x="6602" y="3308"/>
                    <a:pt x="6604" y="3311"/>
                  </a:cubicBezTo>
                  <a:cubicBezTo>
                    <a:pt x="6605" y="3313"/>
                    <a:pt x="6605" y="3316"/>
                    <a:pt x="6606" y="3317"/>
                  </a:cubicBezTo>
                  <a:cubicBezTo>
                    <a:pt x="6608" y="3319"/>
                    <a:pt x="6608" y="3320"/>
                    <a:pt x="6609" y="3322"/>
                  </a:cubicBezTo>
                  <a:cubicBezTo>
                    <a:pt x="6609" y="3323"/>
                    <a:pt x="6611" y="3325"/>
                    <a:pt x="6611" y="3327"/>
                  </a:cubicBezTo>
                  <a:cubicBezTo>
                    <a:pt x="6612" y="3330"/>
                    <a:pt x="6614" y="3332"/>
                    <a:pt x="6615" y="3335"/>
                  </a:cubicBezTo>
                  <a:cubicBezTo>
                    <a:pt x="6617" y="3336"/>
                    <a:pt x="6617" y="3338"/>
                    <a:pt x="6618" y="3339"/>
                  </a:cubicBezTo>
                  <a:cubicBezTo>
                    <a:pt x="6620" y="3342"/>
                    <a:pt x="6621" y="3345"/>
                    <a:pt x="6623" y="3348"/>
                  </a:cubicBezTo>
                  <a:cubicBezTo>
                    <a:pt x="6624" y="3350"/>
                    <a:pt x="6624" y="3350"/>
                    <a:pt x="6624" y="3350"/>
                  </a:cubicBezTo>
                  <a:cubicBezTo>
                    <a:pt x="6626" y="3352"/>
                    <a:pt x="6627" y="3355"/>
                    <a:pt x="6629" y="3358"/>
                  </a:cubicBezTo>
                  <a:cubicBezTo>
                    <a:pt x="6630" y="3360"/>
                    <a:pt x="6632" y="3361"/>
                    <a:pt x="6633" y="3364"/>
                  </a:cubicBezTo>
                  <a:cubicBezTo>
                    <a:pt x="6633" y="3366"/>
                    <a:pt x="6634" y="3369"/>
                    <a:pt x="6636" y="3370"/>
                  </a:cubicBezTo>
                  <a:cubicBezTo>
                    <a:pt x="6637" y="3372"/>
                    <a:pt x="6637" y="3373"/>
                    <a:pt x="6639" y="3373"/>
                  </a:cubicBezTo>
                  <a:cubicBezTo>
                    <a:pt x="6643" y="3380"/>
                    <a:pt x="6646" y="3386"/>
                    <a:pt x="6651" y="3392"/>
                  </a:cubicBezTo>
                  <a:lnTo>
                    <a:pt x="6655" y="3398"/>
                  </a:lnTo>
                  <a:cubicBezTo>
                    <a:pt x="6657" y="3400"/>
                    <a:pt x="6657" y="3401"/>
                    <a:pt x="6658" y="3403"/>
                  </a:cubicBezTo>
                  <a:cubicBezTo>
                    <a:pt x="6659" y="3404"/>
                    <a:pt x="6661" y="3407"/>
                    <a:pt x="6662" y="3408"/>
                  </a:cubicBezTo>
                  <a:cubicBezTo>
                    <a:pt x="6664" y="3411"/>
                    <a:pt x="6665" y="3414"/>
                    <a:pt x="6668" y="3416"/>
                  </a:cubicBezTo>
                  <a:cubicBezTo>
                    <a:pt x="6668" y="3417"/>
                    <a:pt x="6670" y="3417"/>
                    <a:pt x="6670" y="3419"/>
                  </a:cubicBezTo>
                  <a:cubicBezTo>
                    <a:pt x="6671" y="3420"/>
                    <a:pt x="6673" y="3423"/>
                    <a:pt x="6674" y="3425"/>
                  </a:cubicBezTo>
                  <a:cubicBezTo>
                    <a:pt x="6676" y="3426"/>
                    <a:pt x="6679" y="3429"/>
                    <a:pt x="6680" y="3431"/>
                  </a:cubicBezTo>
                  <a:lnTo>
                    <a:pt x="6685" y="3436"/>
                  </a:lnTo>
                  <a:cubicBezTo>
                    <a:pt x="6685" y="3438"/>
                    <a:pt x="6686" y="3438"/>
                    <a:pt x="6686" y="3439"/>
                  </a:cubicBezTo>
                  <a:cubicBezTo>
                    <a:pt x="6689" y="3442"/>
                    <a:pt x="6690" y="3444"/>
                    <a:pt x="6693" y="3447"/>
                  </a:cubicBezTo>
                  <a:cubicBezTo>
                    <a:pt x="6693" y="3448"/>
                    <a:pt x="6695" y="3450"/>
                    <a:pt x="6696" y="3451"/>
                  </a:cubicBezTo>
                  <a:cubicBezTo>
                    <a:pt x="6698" y="3453"/>
                    <a:pt x="6699" y="3454"/>
                    <a:pt x="6701" y="3456"/>
                  </a:cubicBezTo>
                  <a:cubicBezTo>
                    <a:pt x="6702" y="3457"/>
                    <a:pt x="6704" y="3460"/>
                    <a:pt x="6705" y="3461"/>
                  </a:cubicBezTo>
                  <a:cubicBezTo>
                    <a:pt x="6707" y="3463"/>
                    <a:pt x="6708" y="3464"/>
                    <a:pt x="6710" y="3466"/>
                  </a:cubicBezTo>
                  <a:cubicBezTo>
                    <a:pt x="6711" y="3467"/>
                    <a:pt x="6713" y="3470"/>
                    <a:pt x="6714" y="3472"/>
                  </a:cubicBezTo>
                  <a:lnTo>
                    <a:pt x="6717" y="3473"/>
                  </a:lnTo>
                  <a:cubicBezTo>
                    <a:pt x="6718" y="3475"/>
                    <a:pt x="6720" y="3476"/>
                    <a:pt x="6721" y="3479"/>
                  </a:cubicBezTo>
                  <a:lnTo>
                    <a:pt x="6729" y="3485"/>
                  </a:lnTo>
                  <a:cubicBezTo>
                    <a:pt x="6730" y="3488"/>
                    <a:pt x="6733" y="3489"/>
                    <a:pt x="6735" y="3492"/>
                  </a:cubicBezTo>
                  <a:lnTo>
                    <a:pt x="6738" y="3494"/>
                  </a:lnTo>
                  <a:cubicBezTo>
                    <a:pt x="6739" y="3497"/>
                    <a:pt x="6742" y="3498"/>
                    <a:pt x="6745" y="3501"/>
                  </a:cubicBezTo>
                  <a:lnTo>
                    <a:pt x="6746" y="3503"/>
                  </a:lnTo>
                  <a:cubicBezTo>
                    <a:pt x="6749" y="3506"/>
                    <a:pt x="6752" y="3507"/>
                    <a:pt x="6754" y="3510"/>
                  </a:cubicBezTo>
                  <a:lnTo>
                    <a:pt x="6761" y="3516"/>
                  </a:lnTo>
                  <a:lnTo>
                    <a:pt x="6768" y="3522"/>
                  </a:lnTo>
                  <a:cubicBezTo>
                    <a:pt x="6771" y="3523"/>
                    <a:pt x="6773" y="3525"/>
                    <a:pt x="6774" y="3526"/>
                  </a:cubicBezTo>
                  <a:cubicBezTo>
                    <a:pt x="6776" y="3528"/>
                    <a:pt x="6777" y="3529"/>
                    <a:pt x="6780" y="3531"/>
                  </a:cubicBezTo>
                  <a:cubicBezTo>
                    <a:pt x="6782" y="3532"/>
                    <a:pt x="6783" y="3532"/>
                    <a:pt x="6783" y="3534"/>
                  </a:cubicBezTo>
                  <a:cubicBezTo>
                    <a:pt x="6786" y="3537"/>
                    <a:pt x="6791" y="3538"/>
                    <a:pt x="6794" y="3541"/>
                  </a:cubicBezTo>
                  <a:cubicBezTo>
                    <a:pt x="6796" y="3544"/>
                    <a:pt x="6799" y="3545"/>
                    <a:pt x="6804" y="3548"/>
                  </a:cubicBezTo>
                  <a:cubicBezTo>
                    <a:pt x="6804" y="3548"/>
                    <a:pt x="6804" y="3548"/>
                    <a:pt x="6805" y="3550"/>
                  </a:cubicBezTo>
                  <a:cubicBezTo>
                    <a:pt x="6807" y="3551"/>
                    <a:pt x="6810" y="3553"/>
                    <a:pt x="6813" y="3554"/>
                  </a:cubicBezTo>
                  <a:cubicBezTo>
                    <a:pt x="6814" y="3556"/>
                    <a:pt x="6816" y="3557"/>
                    <a:pt x="6817" y="3559"/>
                  </a:cubicBezTo>
                  <a:cubicBezTo>
                    <a:pt x="6819" y="3559"/>
                    <a:pt x="6820" y="3560"/>
                    <a:pt x="6820" y="3560"/>
                  </a:cubicBezTo>
                  <a:cubicBezTo>
                    <a:pt x="6821" y="3562"/>
                    <a:pt x="6824" y="3563"/>
                    <a:pt x="6826" y="3565"/>
                  </a:cubicBezTo>
                  <a:cubicBezTo>
                    <a:pt x="6829" y="3566"/>
                    <a:pt x="6832" y="3568"/>
                    <a:pt x="6835" y="3569"/>
                  </a:cubicBezTo>
                  <a:cubicBezTo>
                    <a:pt x="6841" y="3573"/>
                    <a:pt x="6848" y="3578"/>
                    <a:pt x="6854" y="3582"/>
                  </a:cubicBezTo>
                  <a:lnTo>
                    <a:pt x="6855" y="3582"/>
                  </a:lnTo>
                  <a:cubicBezTo>
                    <a:pt x="6861" y="3585"/>
                    <a:pt x="6867" y="3590"/>
                    <a:pt x="6873" y="3593"/>
                  </a:cubicBezTo>
                  <a:cubicBezTo>
                    <a:pt x="6877" y="3594"/>
                    <a:pt x="6880" y="3595"/>
                    <a:pt x="6883" y="3597"/>
                  </a:cubicBezTo>
                  <a:cubicBezTo>
                    <a:pt x="6885" y="3598"/>
                    <a:pt x="6886" y="3600"/>
                    <a:pt x="6888" y="3600"/>
                  </a:cubicBezTo>
                  <a:cubicBezTo>
                    <a:pt x="6891" y="3601"/>
                    <a:pt x="6894" y="3603"/>
                    <a:pt x="6897" y="3604"/>
                  </a:cubicBezTo>
                  <a:lnTo>
                    <a:pt x="6898" y="3604"/>
                  </a:lnTo>
                  <a:cubicBezTo>
                    <a:pt x="6904" y="3607"/>
                    <a:pt x="6911" y="3610"/>
                    <a:pt x="6919" y="3613"/>
                  </a:cubicBezTo>
                  <a:cubicBezTo>
                    <a:pt x="6922" y="3615"/>
                    <a:pt x="6923" y="3616"/>
                    <a:pt x="6926" y="3618"/>
                  </a:cubicBezTo>
                  <a:cubicBezTo>
                    <a:pt x="6929" y="3618"/>
                    <a:pt x="6930" y="3619"/>
                    <a:pt x="6932" y="3619"/>
                  </a:cubicBezTo>
                  <a:cubicBezTo>
                    <a:pt x="6935" y="3621"/>
                    <a:pt x="6936" y="3621"/>
                    <a:pt x="6938" y="3622"/>
                  </a:cubicBezTo>
                  <a:cubicBezTo>
                    <a:pt x="6939" y="3622"/>
                    <a:pt x="6941" y="3623"/>
                    <a:pt x="6942" y="3623"/>
                  </a:cubicBezTo>
                  <a:cubicBezTo>
                    <a:pt x="6945" y="3625"/>
                    <a:pt x="6948" y="3626"/>
                    <a:pt x="6951" y="3626"/>
                  </a:cubicBezTo>
                  <a:cubicBezTo>
                    <a:pt x="6958" y="3629"/>
                    <a:pt x="6966" y="3632"/>
                    <a:pt x="6973" y="3634"/>
                  </a:cubicBezTo>
                  <a:cubicBezTo>
                    <a:pt x="6973" y="3634"/>
                    <a:pt x="6973" y="3635"/>
                    <a:pt x="6973" y="3635"/>
                  </a:cubicBezTo>
                  <a:cubicBezTo>
                    <a:pt x="6978" y="3635"/>
                    <a:pt x="6981" y="3637"/>
                    <a:pt x="6983" y="3638"/>
                  </a:cubicBezTo>
                  <a:cubicBezTo>
                    <a:pt x="6985" y="3638"/>
                    <a:pt x="6986" y="3638"/>
                    <a:pt x="6988" y="3640"/>
                  </a:cubicBezTo>
                  <a:cubicBezTo>
                    <a:pt x="6991" y="3640"/>
                    <a:pt x="6994" y="3641"/>
                    <a:pt x="6995" y="3641"/>
                  </a:cubicBezTo>
                  <a:cubicBezTo>
                    <a:pt x="6998" y="3643"/>
                    <a:pt x="7001" y="3643"/>
                    <a:pt x="7004" y="3644"/>
                  </a:cubicBezTo>
                  <a:lnTo>
                    <a:pt x="7007" y="3644"/>
                  </a:lnTo>
                  <a:cubicBezTo>
                    <a:pt x="7010" y="3646"/>
                    <a:pt x="7013" y="3646"/>
                    <a:pt x="7016" y="3647"/>
                  </a:cubicBezTo>
                  <a:cubicBezTo>
                    <a:pt x="7017" y="3647"/>
                    <a:pt x="7019" y="3647"/>
                    <a:pt x="7020" y="3648"/>
                  </a:cubicBezTo>
                  <a:cubicBezTo>
                    <a:pt x="7023" y="3648"/>
                    <a:pt x="7028" y="3650"/>
                    <a:pt x="7031" y="3650"/>
                  </a:cubicBezTo>
                  <a:cubicBezTo>
                    <a:pt x="7032" y="3650"/>
                    <a:pt x="7032" y="3651"/>
                    <a:pt x="7032" y="3651"/>
                  </a:cubicBezTo>
                  <a:cubicBezTo>
                    <a:pt x="7039" y="3653"/>
                    <a:pt x="7048" y="3654"/>
                    <a:pt x="7056" y="3656"/>
                  </a:cubicBezTo>
                  <a:lnTo>
                    <a:pt x="7060" y="3656"/>
                  </a:lnTo>
                  <a:cubicBezTo>
                    <a:pt x="7064" y="3657"/>
                    <a:pt x="7067" y="3657"/>
                    <a:pt x="7070" y="3657"/>
                  </a:cubicBezTo>
                  <a:cubicBezTo>
                    <a:pt x="7072" y="3657"/>
                    <a:pt x="7072" y="3659"/>
                    <a:pt x="7073" y="3659"/>
                  </a:cubicBezTo>
                  <a:cubicBezTo>
                    <a:pt x="7076" y="3659"/>
                    <a:pt x="7081" y="3659"/>
                    <a:pt x="7085" y="3660"/>
                  </a:cubicBezTo>
                  <a:lnTo>
                    <a:pt x="7087" y="3660"/>
                  </a:lnTo>
                  <a:cubicBezTo>
                    <a:pt x="7090" y="3660"/>
                    <a:pt x="7092" y="3660"/>
                    <a:pt x="7095" y="3662"/>
                  </a:cubicBezTo>
                  <a:lnTo>
                    <a:pt x="7103" y="3662"/>
                  </a:lnTo>
                  <a:cubicBezTo>
                    <a:pt x="7104" y="3662"/>
                    <a:pt x="7104" y="3663"/>
                    <a:pt x="7106" y="3663"/>
                  </a:cubicBezTo>
                  <a:lnTo>
                    <a:pt x="7113" y="3663"/>
                  </a:lnTo>
                  <a:lnTo>
                    <a:pt x="7125" y="3665"/>
                  </a:lnTo>
                  <a:lnTo>
                    <a:pt x="7135" y="3665"/>
                  </a:lnTo>
                  <a:cubicBezTo>
                    <a:pt x="7143" y="3666"/>
                    <a:pt x="7150" y="3666"/>
                    <a:pt x="7159" y="3666"/>
                  </a:cubicBezTo>
                  <a:lnTo>
                    <a:pt x="7166" y="3666"/>
                  </a:lnTo>
                  <a:cubicBezTo>
                    <a:pt x="7179" y="3666"/>
                    <a:pt x="7191" y="3666"/>
                    <a:pt x="7204" y="3665"/>
                  </a:cubicBezTo>
                  <a:cubicBezTo>
                    <a:pt x="7210" y="3665"/>
                    <a:pt x="7215" y="3665"/>
                    <a:pt x="7221" y="3663"/>
                  </a:cubicBezTo>
                  <a:lnTo>
                    <a:pt x="7231" y="3663"/>
                  </a:lnTo>
                  <a:cubicBezTo>
                    <a:pt x="7234" y="3662"/>
                    <a:pt x="7235" y="3662"/>
                    <a:pt x="7238" y="3662"/>
                  </a:cubicBezTo>
                  <a:cubicBezTo>
                    <a:pt x="7241" y="3662"/>
                    <a:pt x="7244" y="3662"/>
                    <a:pt x="7247" y="3660"/>
                  </a:cubicBezTo>
                  <a:cubicBezTo>
                    <a:pt x="7257" y="3659"/>
                    <a:pt x="7268" y="3657"/>
                    <a:pt x="7278" y="3656"/>
                  </a:cubicBezTo>
                  <a:cubicBezTo>
                    <a:pt x="7281" y="3656"/>
                    <a:pt x="7285" y="3654"/>
                    <a:pt x="7288" y="3654"/>
                  </a:cubicBezTo>
                  <a:cubicBezTo>
                    <a:pt x="7297" y="3653"/>
                    <a:pt x="7307" y="3650"/>
                    <a:pt x="7316" y="3648"/>
                  </a:cubicBezTo>
                  <a:cubicBezTo>
                    <a:pt x="7319" y="3647"/>
                    <a:pt x="7324" y="3646"/>
                    <a:pt x="7327" y="3646"/>
                  </a:cubicBezTo>
                  <a:cubicBezTo>
                    <a:pt x="7330" y="3644"/>
                    <a:pt x="7334" y="3643"/>
                    <a:pt x="7338" y="3643"/>
                  </a:cubicBezTo>
                  <a:cubicBezTo>
                    <a:pt x="7341" y="3641"/>
                    <a:pt x="7346" y="3640"/>
                    <a:pt x="7350" y="3638"/>
                  </a:cubicBezTo>
                  <a:cubicBezTo>
                    <a:pt x="7353" y="3638"/>
                    <a:pt x="7356" y="3637"/>
                    <a:pt x="7360" y="3635"/>
                  </a:cubicBezTo>
                  <a:lnTo>
                    <a:pt x="7383" y="3628"/>
                  </a:lnTo>
                  <a:cubicBezTo>
                    <a:pt x="7387" y="3626"/>
                    <a:pt x="7393" y="3625"/>
                    <a:pt x="7397" y="3623"/>
                  </a:cubicBezTo>
                  <a:cubicBezTo>
                    <a:pt x="7399" y="3622"/>
                    <a:pt x="7400" y="3622"/>
                    <a:pt x="7402" y="3621"/>
                  </a:cubicBezTo>
                  <a:cubicBezTo>
                    <a:pt x="7409" y="3618"/>
                    <a:pt x="7416" y="3615"/>
                    <a:pt x="7422" y="3612"/>
                  </a:cubicBezTo>
                  <a:cubicBezTo>
                    <a:pt x="7428" y="3609"/>
                    <a:pt x="7434" y="3607"/>
                    <a:pt x="7440" y="3604"/>
                  </a:cubicBezTo>
                  <a:cubicBezTo>
                    <a:pt x="7441" y="3603"/>
                    <a:pt x="7444" y="3601"/>
                    <a:pt x="7446" y="3601"/>
                  </a:cubicBezTo>
                  <a:cubicBezTo>
                    <a:pt x="7453" y="3597"/>
                    <a:pt x="7461" y="3594"/>
                    <a:pt x="7466" y="3590"/>
                  </a:cubicBezTo>
                  <a:cubicBezTo>
                    <a:pt x="7478" y="3584"/>
                    <a:pt x="7489" y="3578"/>
                    <a:pt x="7499" y="3570"/>
                  </a:cubicBezTo>
                  <a:cubicBezTo>
                    <a:pt x="7502" y="3569"/>
                    <a:pt x="7505" y="3568"/>
                    <a:pt x="7508" y="3566"/>
                  </a:cubicBezTo>
                  <a:lnTo>
                    <a:pt x="7517" y="3560"/>
                  </a:lnTo>
                  <a:cubicBezTo>
                    <a:pt x="7518" y="3559"/>
                    <a:pt x="7520" y="3557"/>
                    <a:pt x="7522" y="3557"/>
                  </a:cubicBezTo>
                  <a:cubicBezTo>
                    <a:pt x="7524" y="3556"/>
                    <a:pt x="7527" y="3553"/>
                    <a:pt x="7530" y="3551"/>
                  </a:cubicBezTo>
                  <a:lnTo>
                    <a:pt x="7542" y="3542"/>
                  </a:lnTo>
                  <a:cubicBezTo>
                    <a:pt x="7546" y="3540"/>
                    <a:pt x="7550" y="3537"/>
                    <a:pt x="7555" y="3534"/>
                  </a:cubicBezTo>
                  <a:cubicBezTo>
                    <a:pt x="7556" y="3532"/>
                    <a:pt x="7558" y="3531"/>
                    <a:pt x="7561" y="3529"/>
                  </a:cubicBezTo>
                  <a:cubicBezTo>
                    <a:pt x="7562" y="3528"/>
                    <a:pt x="7564" y="3526"/>
                    <a:pt x="7565" y="3525"/>
                  </a:cubicBezTo>
                  <a:lnTo>
                    <a:pt x="7573" y="3517"/>
                  </a:lnTo>
                  <a:cubicBezTo>
                    <a:pt x="7577" y="3514"/>
                    <a:pt x="7580" y="3512"/>
                    <a:pt x="7583" y="3509"/>
                  </a:cubicBezTo>
                  <a:cubicBezTo>
                    <a:pt x="7586" y="3507"/>
                    <a:pt x="7589" y="3504"/>
                    <a:pt x="7590" y="3503"/>
                  </a:cubicBezTo>
                  <a:cubicBezTo>
                    <a:pt x="7593" y="3501"/>
                    <a:pt x="7595" y="3498"/>
                    <a:pt x="7598" y="3497"/>
                  </a:cubicBezTo>
                  <a:cubicBezTo>
                    <a:pt x="7605" y="3489"/>
                    <a:pt x="7612" y="3482"/>
                    <a:pt x="7620" y="3475"/>
                  </a:cubicBezTo>
                  <a:cubicBezTo>
                    <a:pt x="7621" y="3472"/>
                    <a:pt x="7624" y="3470"/>
                    <a:pt x="7626" y="3469"/>
                  </a:cubicBezTo>
                  <a:cubicBezTo>
                    <a:pt x="7627" y="3467"/>
                    <a:pt x="7628" y="3466"/>
                    <a:pt x="7630" y="3463"/>
                  </a:cubicBezTo>
                  <a:cubicBezTo>
                    <a:pt x="7631" y="3461"/>
                    <a:pt x="7633" y="3460"/>
                    <a:pt x="7634" y="3459"/>
                  </a:cubicBezTo>
                  <a:cubicBezTo>
                    <a:pt x="7636" y="3457"/>
                    <a:pt x="7637" y="3456"/>
                    <a:pt x="7637" y="3454"/>
                  </a:cubicBezTo>
                  <a:cubicBezTo>
                    <a:pt x="7642" y="3448"/>
                    <a:pt x="7646" y="3444"/>
                    <a:pt x="7651" y="3438"/>
                  </a:cubicBezTo>
                  <a:cubicBezTo>
                    <a:pt x="7652" y="3436"/>
                    <a:pt x="7654" y="3435"/>
                    <a:pt x="7655" y="3433"/>
                  </a:cubicBezTo>
                  <a:cubicBezTo>
                    <a:pt x="7656" y="3431"/>
                    <a:pt x="7658" y="3429"/>
                    <a:pt x="7661" y="3428"/>
                  </a:cubicBezTo>
                  <a:cubicBezTo>
                    <a:pt x="7662" y="3425"/>
                    <a:pt x="7664" y="3423"/>
                    <a:pt x="7665" y="3420"/>
                  </a:cubicBezTo>
                  <a:cubicBezTo>
                    <a:pt x="7665" y="3420"/>
                    <a:pt x="7667" y="3419"/>
                    <a:pt x="7667" y="3419"/>
                  </a:cubicBezTo>
                  <a:cubicBezTo>
                    <a:pt x="7668" y="3416"/>
                    <a:pt x="7671" y="3413"/>
                    <a:pt x="7673" y="3411"/>
                  </a:cubicBezTo>
                  <a:cubicBezTo>
                    <a:pt x="7674" y="3408"/>
                    <a:pt x="7676" y="3407"/>
                    <a:pt x="7677" y="3406"/>
                  </a:cubicBezTo>
                  <a:cubicBezTo>
                    <a:pt x="7679" y="3404"/>
                    <a:pt x="7679" y="3403"/>
                    <a:pt x="7680" y="3401"/>
                  </a:cubicBezTo>
                  <a:lnTo>
                    <a:pt x="7684" y="3395"/>
                  </a:lnTo>
                  <a:cubicBezTo>
                    <a:pt x="7686" y="3392"/>
                    <a:pt x="7687" y="3389"/>
                    <a:pt x="7690" y="3386"/>
                  </a:cubicBezTo>
                  <a:cubicBezTo>
                    <a:pt x="7693" y="3382"/>
                    <a:pt x="7696" y="3378"/>
                    <a:pt x="7699" y="3372"/>
                  </a:cubicBezTo>
                  <a:cubicBezTo>
                    <a:pt x="7699" y="3370"/>
                    <a:pt x="7701" y="3369"/>
                    <a:pt x="7702" y="3366"/>
                  </a:cubicBezTo>
                  <a:cubicBezTo>
                    <a:pt x="7704" y="3364"/>
                    <a:pt x="7705" y="3363"/>
                    <a:pt x="7707" y="3360"/>
                  </a:cubicBezTo>
                  <a:cubicBezTo>
                    <a:pt x="7708" y="3357"/>
                    <a:pt x="7709" y="3354"/>
                    <a:pt x="7711" y="3352"/>
                  </a:cubicBezTo>
                  <a:cubicBezTo>
                    <a:pt x="7711" y="3351"/>
                    <a:pt x="7711" y="3351"/>
                    <a:pt x="7711" y="3351"/>
                  </a:cubicBezTo>
                  <a:cubicBezTo>
                    <a:pt x="7714" y="3348"/>
                    <a:pt x="7715" y="3345"/>
                    <a:pt x="7717" y="3342"/>
                  </a:cubicBezTo>
                  <a:cubicBezTo>
                    <a:pt x="7720" y="3336"/>
                    <a:pt x="7723" y="3330"/>
                    <a:pt x="7726" y="3325"/>
                  </a:cubicBezTo>
                  <a:cubicBezTo>
                    <a:pt x="7727" y="3323"/>
                    <a:pt x="7727" y="3320"/>
                    <a:pt x="7729" y="3319"/>
                  </a:cubicBezTo>
                  <a:cubicBezTo>
                    <a:pt x="7733" y="3310"/>
                    <a:pt x="7737" y="3301"/>
                    <a:pt x="7742" y="3291"/>
                  </a:cubicBezTo>
                  <a:cubicBezTo>
                    <a:pt x="7743" y="3286"/>
                    <a:pt x="7746" y="3280"/>
                    <a:pt x="7748" y="3274"/>
                  </a:cubicBezTo>
                  <a:cubicBezTo>
                    <a:pt x="7754" y="3263"/>
                    <a:pt x="7758" y="3251"/>
                    <a:pt x="7761" y="3238"/>
                  </a:cubicBezTo>
                  <a:cubicBezTo>
                    <a:pt x="7762" y="3236"/>
                    <a:pt x="7764" y="3233"/>
                    <a:pt x="7764" y="3230"/>
                  </a:cubicBezTo>
                  <a:cubicBezTo>
                    <a:pt x="7765" y="3227"/>
                    <a:pt x="7765" y="3226"/>
                    <a:pt x="7767" y="3223"/>
                  </a:cubicBezTo>
                  <a:cubicBezTo>
                    <a:pt x="7767" y="3221"/>
                    <a:pt x="7768" y="3218"/>
                    <a:pt x="7768" y="3217"/>
                  </a:cubicBezTo>
                  <a:cubicBezTo>
                    <a:pt x="7771" y="3208"/>
                    <a:pt x="7773" y="3199"/>
                    <a:pt x="7776" y="3191"/>
                  </a:cubicBezTo>
                  <a:cubicBezTo>
                    <a:pt x="7776" y="3188"/>
                    <a:pt x="7777" y="3185"/>
                    <a:pt x="7777" y="3180"/>
                  </a:cubicBezTo>
                  <a:cubicBezTo>
                    <a:pt x="7779" y="3179"/>
                    <a:pt x="7779" y="3177"/>
                    <a:pt x="7779" y="3174"/>
                  </a:cubicBezTo>
                  <a:cubicBezTo>
                    <a:pt x="7780" y="3173"/>
                    <a:pt x="7780" y="3170"/>
                    <a:pt x="7780" y="3167"/>
                  </a:cubicBezTo>
                  <a:cubicBezTo>
                    <a:pt x="7780" y="3167"/>
                    <a:pt x="7782" y="3165"/>
                    <a:pt x="7782" y="3165"/>
                  </a:cubicBezTo>
                  <a:lnTo>
                    <a:pt x="7783" y="3154"/>
                  </a:lnTo>
                  <a:cubicBezTo>
                    <a:pt x="7783" y="3152"/>
                    <a:pt x="7785" y="3151"/>
                    <a:pt x="7785" y="3148"/>
                  </a:cubicBezTo>
                  <a:cubicBezTo>
                    <a:pt x="7785" y="3148"/>
                    <a:pt x="7785" y="3146"/>
                    <a:pt x="7785" y="3146"/>
                  </a:cubicBezTo>
                  <a:cubicBezTo>
                    <a:pt x="7786" y="3142"/>
                    <a:pt x="7786" y="3139"/>
                    <a:pt x="7786" y="3135"/>
                  </a:cubicBezTo>
                  <a:cubicBezTo>
                    <a:pt x="7788" y="3132"/>
                    <a:pt x="7788" y="3130"/>
                    <a:pt x="7788" y="3127"/>
                  </a:cubicBezTo>
                  <a:lnTo>
                    <a:pt x="7788" y="3126"/>
                  </a:lnTo>
                  <a:cubicBezTo>
                    <a:pt x="7788" y="3123"/>
                    <a:pt x="7789" y="3120"/>
                    <a:pt x="7789" y="3118"/>
                  </a:cubicBezTo>
                  <a:cubicBezTo>
                    <a:pt x="7790" y="3110"/>
                    <a:pt x="7790" y="3102"/>
                    <a:pt x="7792" y="3093"/>
                  </a:cubicBezTo>
                  <a:lnTo>
                    <a:pt x="7792" y="3092"/>
                  </a:lnTo>
                  <a:cubicBezTo>
                    <a:pt x="7792" y="3080"/>
                    <a:pt x="7793" y="3068"/>
                    <a:pt x="7793" y="3056"/>
                  </a:cubicBezTo>
                  <a:lnTo>
                    <a:pt x="7793" y="3046"/>
                  </a:lnTo>
                  <a:lnTo>
                    <a:pt x="7793" y="3040"/>
                  </a:lnTo>
                  <a:lnTo>
                    <a:pt x="7793" y="3033"/>
                  </a:lnTo>
                  <a:lnTo>
                    <a:pt x="7793" y="3024"/>
                  </a:lnTo>
                  <a:cubicBezTo>
                    <a:pt x="7793" y="3011"/>
                    <a:pt x="7792" y="2998"/>
                    <a:pt x="7790" y="2986"/>
                  </a:cubicBezTo>
                  <a:cubicBezTo>
                    <a:pt x="7790" y="2983"/>
                    <a:pt x="7790" y="2981"/>
                    <a:pt x="7790" y="2980"/>
                  </a:cubicBezTo>
                  <a:cubicBezTo>
                    <a:pt x="7790" y="2977"/>
                    <a:pt x="7790" y="2974"/>
                    <a:pt x="7790" y="2973"/>
                  </a:cubicBezTo>
                  <a:cubicBezTo>
                    <a:pt x="7789" y="2970"/>
                    <a:pt x="7789" y="2968"/>
                    <a:pt x="7789" y="2967"/>
                  </a:cubicBezTo>
                  <a:cubicBezTo>
                    <a:pt x="7789" y="2965"/>
                    <a:pt x="7789" y="2964"/>
                    <a:pt x="7789" y="2962"/>
                  </a:cubicBezTo>
                  <a:cubicBezTo>
                    <a:pt x="7789" y="2959"/>
                    <a:pt x="7788" y="2956"/>
                    <a:pt x="7788" y="2953"/>
                  </a:cubicBezTo>
                  <a:cubicBezTo>
                    <a:pt x="7788" y="2950"/>
                    <a:pt x="7786" y="2948"/>
                    <a:pt x="7786" y="2946"/>
                  </a:cubicBezTo>
                  <a:cubicBezTo>
                    <a:pt x="7786" y="2945"/>
                    <a:pt x="7786" y="2945"/>
                    <a:pt x="7786" y="2943"/>
                  </a:cubicBezTo>
                  <a:cubicBezTo>
                    <a:pt x="7785" y="2940"/>
                    <a:pt x="7785" y="2936"/>
                    <a:pt x="7785" y="2933"/>
                  </a:cubicBezTo>
                  <a:cubicBezTo>
                    <a:pt x="7783" y="2930"/>
                    <a:pt x="7783" y="2928"/>
                    <a:pt x="7783" y="2925"/>
                  </a:cubicBezTo>
                  <a:lnTo>
                    <a:pt x="7780" y="2912"/>
                  </a:lnTo>
                  <a:cubicBezTo>
                    <a:pt x="7780" y="2911"/>
                    <a:pt x="7779" y="2908"/>
                    <a:pt x="7779" y="2906"/>
                  </a:cubicBezTo>
                  <a:cubicBezTo>
                    <a:pt x="7779" y="2903"/>
                    <a:pt x="7779" y="2902"/>
                    <a:pt x="7777" y="2899"/>
                  </a:cubicBezTo>
                  <a:cubicBezTo>
                    <a:pt x="7777" y="2899"/>
                    <a:pt x="7777" y="2897"/>
                    <a:pt x="7777" y="2896"/>
                  </a:cubicBezTo>
                  <a:cubicBezTo>
                    <a:pt x="7776" y="2893"/>
                    <a:pt x="7776" y="2890"/>
                    <a:pt x="7774" y="2886"/>
                  </a:cubicBezTo>
                  <a:cubicBezTo>
                    <a:pt x="7774" y="2886"/>
                    <a:pt x="7774" y="2886"/>
                    <a:pt x="7774" y="2884"/>
                  </a:cubicBezTo>
                  <a:cubicBezTo>
                    <a:pt x="7773" y="2881"/>
                    <a:pt x="7771" y="2877"/>
                    <a:pt x="7771" y="2872"/>
                  </a:cubicBezTo>
                  <a:cubicBezTo>
                    <a:pt x="7770" y="2871"/>
                    <a:pt x="7770" y="2868"/>
                    <a:pt x="7768" y="2867"/>
                  </a:cubicBezTo>
                  <a:cubicBezTo>
                    <a:pt x="7768" y="2864"/>
                    <a:pt x="7768" y="2862"/>
                    <a:pt x="7767" y="2859"/>
                  </a:cubicBezTo>
                  <a:cubicBezTo>
                    <a:pt x="7767" y="2858"/>
                    <a:pt x="7765" y="2855"/>
                    <a:pt x="7765" y="2853"/>
                  </a:cubicBezTo>
                  <a:cubicBezTo>
                    <a:pt x="7764" y="2852"/>
                    <a:pt x="7764" y="2850"/>
                    <a:pt x="7764" y="2850"/>
                  </a:cubicBezTo>
                  <a:cubicBezTo>
                    <a:pt x="7762" y="2847"/>
                    <a:pt x="7762" y="2843"/>
                    <a:pt x="7761" y="2840"/>
                  </a:cubicBezTo>
                  <a:cubicBezTo>
                    <a:pt x="7760" y="2839"/>
                    <a:pt x="7760" y="2836"/>
                    <a:pt x="7758" y="2834"/>
                  </a:cubicBezTo>
                  <a:cubicBezTo>
                    <a:pt x="7758" y="2831"/>
                    <a:pt x="7757" y="2830"/>
                    <a:pt x="7757" y="2827"/>
                  </a:cubicBezTo>
                  <a:cubicBezTo>
                    <a:pt x="7755" y="2827"/>
                    <a:pt x="7755" y="2825"/>
                    <a:pt x="7755" y="2825"/>
                  </a:cubicBezTo>
                  <a:cubicBezTo>
                    <a:pt x="7754" y="2821"/>
                    <a:pt x="7752" y="2818"/>
                    <a:pt x="7751" y="2815"/>
                  </a:cubicBezTo>
                  <a:cubicBezTo>
                    <a:pt x="7751" y="2814"/>
                    <a:pt x="7751" y="2814"/>
                    <a:pt x="7751" y="2812"/>
                  </a:cubicBezTo>
                  <a:cubicBezTo>
                    <a:pt x="7656" y="2572"/>
                    <a:pt x="7425" y="2414"/>
                    <a:pt x="7168" y="2414"/>
                  </a:cubicBezTo>
                  <a:lnTo>
                    <a:pt x="7160" y="2414"/>
                  </a:lnTo>
                  <a:lnTo>
                    <a:pt x="7162" y="2411"/>
                  </a:lnTo>
                  <a:close/>
                  <a:moveTo>
                    <a:pt x="2255" y="4824"/>
                  </a:moveTo>
                  <a:lnTo>
                    <a:pt x="2255" y="4824"/>
                  </a:lnTo>
                  <a:lnTo>
                    <a:pt x="2255" y="4824"/>
                  </a:lnTo>
                  <a:cubicBezTo>
                    <a:pt x="2255" y="4824"/>
                    <a:pt x="2256" y="4824"/>
                    <a:pt x="2256" y="4824"/>
                  </a:cubicBezTo>
                  <a:close/>
                  <a:moveTo>
                    <a:pt x="2529" y="5329"/>
                  </a:moveTo>
                  <a:cubicBezTo>
                    <a:pt x="2597" y="5329"/>
                    <a:pt x="2651" y="5383"/>
                    <a:pt x="2651" y="5451"/>
                  </a:cubicBezTo>
                  <a:cubicBezTo>
                    <a:pt x="2651" y="5517"/>
                    <a:pt x="2597" y="5572"/>
                    <a:pt x="2529" y="5572"/>
                  </a:cubicBezTo>
                  <a:lnTo>
                    <a:pt x="1996" y="5572"/>
                  </a:lnTo>
                  <a:cubicBezTo>
                    <a:pt x="1928" y="5572"/>
                    <a:pt x="1873" y="5519"/>
                    <a:pt x="1873" y="5451"/>
                  </a:cubicBezTo>
                  <a:cubicBezTo>
                    <a:pt x="1873" y="5383"/>
                    <a:pt x="1928" y="5329"/>
                    <a:pt x="1996" y="5329"/>
                  </a:cubicBezTo>
                  <a:close/>
                  <a:moveTo>
                    <a:pt x="5799" y="5329"/>
                  </a:moveTo>
                  <a:cubicBezTo>
                    <a:pt x="5867" y="5329"/>
                    <a:pt x="5922" y="5383"/>
                    <a:pt x="5922" y="5451"/>
                  </a:cubicBezTo>
                  <a:cubicBezTo>
                    <a:pt x="5922" y="5517"/>
                    <a:pt x="5867" y="5572"/>
                    <a:pt x="5799" y="5572"/>
                  </a:cubicBezTo>
                  <a:lnTo>
                    <a:pt x="5266" y="5572"/>
                  </a:lnTo>
                  <a:cubicBezTo>
                    <a:pt x="5199" y="5572"/>
                    <a:pt x="5144" y="5519"/>
                    <a:pt x="5144" y="5451"/>
                  </a:cubicBezTo>
                  <a:cubicBezTo>
                    <a:pt x="5144" y="5383"/>
                    <a:pt x="5199" y="5329"/>
                    <a:pt x="5266" y="5329"/>
                  </a:cubicBezTo>
                  <a:close/>
                  <a:moveTo>
                    <a:pt x="2255" y="4824"/>
                  </a:moveTo>
                  <a:cubicBezTo>
                    <a:pt x="1999" y="4826"/>
                    <a:pt x="1772" y="4983"/>
                    <a:pt x="1679" y="5221"/>
                  </a:cubicBezTo>
                  <a:cubicBezTo>
                    <a:pt x="1679" y="5221"/>
                    <a:pt x="1679" y="5223"/>
                    <a:pt x="1679" y="5223"/>
                  </a:cubicBezTo>
                  <a:lnTo>
                    <a:pt x="1676" y="5229"/>
                  </a:lnTo>
                  <a:cubicBezTo>
                    <a:pt x="1673" y="5235"/>
                    <a:pt x="1672" y="5242"/>
                    <a:pt x="1669" y="5248"/>
                  </a:cubicBezTo>
                  <a:cubicBezTo>
                    <a:pt x="1669" y="5249"/>
                    <a:pt x="1667" y="5252"/>
                    <a:pt x="1667" y="5254"/>
                  </a:cubicBezTo>
                  <a:cubicBezTo>
                    <a:pt x="1666" y="5257"/>
                    <a:pt x="1666" y="5258"/>
                    <a:pt x="1664" y="5261"/>
                  </a:cubicBezTo>
                  <a:cubicBezTo>
                    <a:pt x="1664" y="5262"/>
                    <a:pt x="1664" y="5262"/>
                    <a:pt x="1664" y="5262"/>
                  </a:cubicBezTo>
                  <a:cubicBezTo>
                    <a:pt x="1663" y="5267"/>
                    <a:pt x="1661" y="5270"/>
                    <a:pt x="1660" y="5273"/>
                  </a:cubicBezTo>
                  <a:cubicBezTo>
                    <a:pt x="1660" y="5277"/>
                    <a:pt x="1658" y="5282"/>
                    <a:pt x="1657" y="5285"/>
                  </a:cubicBezTo>
                  <a:cubicBezTo>
                    <a:pt x="1657" y="5286"/>
                    <a:pt x="1657" y="5286"/>
                    <a:pt x="1657" y="5288"/>
                  </a:cubicBezTo>
                  <a:cubicBezTo>
                    <a:pt x="1656" y="5290"/>
                    <a:pt x="1656" y="5292"/>
                    <a:pt x="1654" y="5295"/>
                  </a:cubicBezTo>
                  <a:cubicBezTo>
                    <a:pt x="1654" y="5298"/>
                    <a:pt x="1654" y="5299"/>
                    <a:pt x="1653" y="5301"/>
                  </a:cubicBezTo>
                  <a:cubicBezTo>
                    <a:pt x="1653" y="5302"/>
                    <a:pt x="1653" y="5304"/>
                    <a:pt x="1653" y="5304"/>
                  </a:cubicBezTo>
                  <a:cubicBezTo>
                    <a:pt x="1651" y="5311"/>
                    <a:pt x="1650" y="5320"/>
                    <a:pt x="1647" y="5327"/>
                  </a:cubicBezTo>
                  <a:cubicBezTo>
                    <a:pt x="1647" y="5330"/>
                    <a:pt x="1647" y="5332"/>
                    <a:pt x="1645" y="5335"/>
                  </a:cubicBezTo>
                  <a:cubicBezTo>
                    <a:pt x="1645" y="5336"/>
                    <a:pt x="1645" y="5338"/>
                    <a:pt x="1645" y="5339"/>
                  </a:cubicBezTo>
                  <a:cubicBezTo>
                    <a:pt x="1645" y="5341"/>
                    <a:pt x="1644" y="5342"/>
                    <a:pt x="1644" y="5342"/>
                  </a:cubicBezTo>
                  <a:cubicBezTo>
                    <a:pt x="1642" y="5351"/>
                    <a:pt x="1641" y="5360"/>
                    <a:pt x="1641" y="5367"/>
                  </a:cubicBezTo>
                  <a:lnTo>
                    <a:pt x="1641" y="5369"/>
                  </a:lnTo>
                  <a:cubicBezTo>
                    <a:pt x="1639" y="5373"/>
                    <a:pt x="1639" y="5376"/>
                    <a:pt x="1639" y="5380"/>
                  </a:cubicBezTo>
                  <a:cubicBezTo>
                    <a:pt x="1636" y="5401"/>
                    <a:pt x="1635" y="5422"/>
                    <a:pt x="1635" y="5444"/>
                  </a:cubicBezTo>
                  <a:lnTo>
                    <a:pt x="1635" y="5448"/>
                  </a:lnTo>
                  <a:lnTo>
                    <a:pt x="1635" y="5451"/>
                  </a:lnTo>
                  <a:lnTo>
                    <a:pt x="1635" y="5457"/>
                  </a:lnTo>
                  <a:lnTo>
                    <a:pt x="1635" y="5467"/>
                  </a:lnTo>
                  <a:lnTo>
                    <a:pt x="1635" y="5473"/>
                  </a:lnTo>
                  <a:cubicBezTo>
                    <a:pt x="1635" y="5476"/>
                    <a:pt x="1635" y="5477"/>
                    <a:pt x="1635" y="5480"/>
                  </a:cubicBezTo>
                  <a:cubicBezTo>
                    <a:pt x="1636" y="5488"/>
                    <a:pt x="1636" y="5495"/>
                    <a:pt x="1636" y="5503"/>
                  </a:cubicBezTo>
                  <a:cubicBezTo>
                    <a:pt x="1636" y="5504"/>
                    <a:pt x="1638" y="5505"/>
                    <a:pt x="1638" y="5507"/>
                  </a:cubicBezTo>
                  <a:cubicBezTo>
                    <a:pt x="1638" y="5510"/>
                    <a:pt x="1638" y="5511"/>
                    <a:pt x="1638" y="5514"/>
                  </a:cubicBezTo>
                  <a:cubicBezTo>
                    <a:pt x="1638" y="5517"/>
                    <a:pt x="1638" y="5519"/>
                    <a:pt x="1639" y="5522"/>
                  </a:cubicBezTo>
                  <a:cubicBezTo>
                    <a:pt x="1639" y="5523"/>
                    <a:pt x="1639" y="5525"/>
                    <a:pt x="1639" y="5528"/>
                  </a:cubicBezTo>
                  <a:cubicBezTo>
                    <a:pt x="1639" y="5531"/>
                    <a:pt x="1641" y="5533"/>
                    <a:pt x="1641" y="5536"/>
                  </a:cubicBezTo>
                  <a:cubicBezTo>
                    <a:pt x="1641" y="5538"/>
                    <a:pt x="1641" y="5539"/>
                    <a:pt x="1641" y="5541"/>
                  </a:cubicBezTo>
                  <a:cubicBezTo>
                    <a:pt x="1642" y="5542"/>
                    <a:pt x="1642" y="5545"/>
                    <a:pt x="1642" y="5547"/>
                  </a:cubicBezTo>
                  <a:cubicBezTo>
                    <a:pt x="1642" y="5550"/>
                    <a:pt x="1644" y="5553"/>
                    <a:pt x="1644" y="5556"/>
                  </a:cubicBezTo>
                  <a:cubicBezTo>
                    <a:pt x="1644" y="5558"/>
                    <a:pt x="1644" y="5561"/>
                    <a:pt x="1645" y="5563"/>
                  </a:cubicBezTo>
                  <a:cubicBezTo>
                    <a:pt x="1645" y="5564"/>
                    <a:pt x="1645" y="5564"/>
                    <a:pt x="1645" y="5566"/>
                  </a:cubicBezTo>
                  <a:cubicBezTo>
                    <a:pt x="1647" y="5569"/>
                    <a:pt x="1647" y="5572"/>
                    <a:pt x="1648" y="5576"/>
                  </a:cubicBezTo>
                  <a:cubicBezTo>
                    <a:pt x="1648" y="5576"/>
                    <a:pt x="1648" y="5578"/>
                    <a:pt x="1648" y="5578"/>
                  </a:cubicBezTo>
                  <a:cubicBezTo>
                    <a:pt x="1648" y="5581"/>
                    <a:pt x="1650" y="5584"/>
                    <a:pt x="1650" y="5585"/>
                  </a:cubicBezTo>
                  <a:cubicBezTo>
                    <a:pt x="1650" y="5588"/>
                    <a:pt x="1651" y="5591"/>
                    <a:pt x="1651" y="5594"/>
                  </a:cubicBezTo>
                  <a:lnTo>
                    <a:pt x="1654" y="5603"/>
                  </a:lnTo>
                  <a:cubicBezTo>
                    <a:pt x="1654" y="5604"/>
                    <a:pt x="1654" y="5606"/>
                    <a:pt x="1654" y="5606"/>
                  </a:cubicBezTo>
                  <a:cubicBezTo>
                    <a:pt x="1656" y="5610"/>
                    <a:pt x="1657" y="5613"/>
                    <a:pt x="1657" y="5616"/>
                  </a:cubicBezTo>
                  <a:cubicBezTo>
                    <a:pt x="1657" y="5617"/>
                    <a:pt x="1658" y="5619"/>
                    <a:pt x="1658" y="5620"/>
                  </a:cubicBezTo>
                  <a:cubicBezTo>
                    <a:pt x="1658" y="5623"/>
                    <a:pt x="1660" y="5625"/>
                    <a:pt x="1660" y="5628"/>
                  </a:cubicBezTo>
                  <a:cubicBezTo>
                    <a:pt x="1661" y="5629"/>
                    <a:pt x="1661" y="5632"/>
                    <a:pt x="1663" y="5634"/>
                  </a:cubicBezTo>
                  <a:cubicBezTo>
                    <a:pt x="1663" y="5637"/>
                    <a:pt x="1664" y="5638"/>
                    <a:pt x="1664" y="5641"/>
                  </a:cubicBezTo>
                  <a:cubicBezTo>
                    <a:pt x="1666" y="5644"/>
                    <a:pt x="1666" y="5647"/>
                    <a:pt x="1667" y="5648"/>
                  </a:cubicBezTo>
                  <a:cubicBezTo>
                    <a:pt x="1667" y="5650"/>
                    <a:pt x="1667" y="5651"/>
                    <a:pt x="1667" y="5651"/>
                  </a:cubicBezTo>
                  <a:cubicBezTo>
                    <a:pt x="1669" y="5656"/>
                    <a:pt x="1670" y="5659"/>
                    <a:pt x="1672" y="5663"/>
                  </a:cubicBezTo>
                  <a:cubicBezTo>
                    <a:pt x="1672" y="5663"/>
                    <a:pt x="1672" y="5663"/>
                    <a:pt x="1672" y="5665"/>
                  </a:cubicBezTo>
                  <a:cubicBezTo>
                    <a:pt x="1675" y="5672"/>
                    <a:pt x="1678" y="5678"/>
                    <a:pt x="1681" y="5685"/>
                  </a:cubicBezTo>
                  <a:cubicBezTo>
                    <a:pt x="1682" y="5688"/>
                    <a:pt x="1682" y="5691"/>
                    <a:pt x="1684" y="5694"/>
                  </a:cubicBezTo>
                  <a:cubicBezTo>
                    <a:pt x="1684" y="5694"/>
                    <a:pt x="1684" y="5694"/>
                    <a:pt x="1685" y="5695"/>
                  </a:cubicBezTo>
                  <a:cubicBezTo>
                    <a:pt x="1685" y="5697"/>
                    <a:pt x="1686" y="5700"/>
                    <a:pt x="1688" y="5701"/>
                  </a:cubicBezTo>
                  <a:lnTo>
                    <a:pt x="1692" y="5713"/>
                  </a:lnTo>
                  <a:cubicBezTo>
                    <a:pt x="1692" y="5715"/>
                    <a:pt x="1694" y="5715"/>
                    <a:pt x="1694" y="5715"/>
                  </a:cubicBezTo>
                  <a:cubicBezTo>
                    <a:pt x="1695" y="5718"/>
                    <a:pt x="1697" y="5720"/>
                    <a:pt x="1698" y="5725"/>
                  </a:cubicBezTo>
                  <a:cubicBezTo>
                    <a:pt x="1698" y="5726"/>
                    <a:pt x="1700" y="5728"/>
                    <a:pt x="1701" y="5731"/>
                  </a:cubicBezTo>
                  <a:cubicBezTo>
                    <a:pt x="1701" y="5732"/>
                    <a:pt x="1703" y="5734"/>
                    <a:pt x="1703" y="5735"/>
                  </a:cubicBezTo>
                  <a:cubicBezTo>
                    <a:pt x="1704" y="5737"/>
                    <a:pt x="1706" y="5738"/>
                    <a:pt x="1706" y="5740"/>
                  </a:cubicBezTo>
                  <a:cubicBezTo>
                    <a:pt x="1707" y="5743"/>
                    <a:pt x="1709" y="5746"/>
                    <a:pt x="1710" y="5748"/>
                  </a:cubicBezTo>
                  <a:cubicBezTo>
                    <a:pt x="1711" y="5750"/>
                    <a:pt x="1711" y="5751"/>
                    <a:pt x="1713" y="5753"/>
                  </a:cubicBezTo>
                  <a:cubicBezTo>
                    <a:pt x="1714" y="5756"/>
                    <a:pt x="1716" y="5759"/>
                    <a:pt x="1717" y="5762"/>
                  </a:cubicBezTo>
                  <a:cubicBezTo>
                    <a:pt x="1717" y="5762"/>
                    <a:pt x="1717" y="5763"/>
                    <a:pt x="1719" y="5763"/>
                  </a:cubicBezTo>
                  <a:cubicBezTo>
                    <a:pt x="1720" y="5766"/>
                    <a:pt x="1722" y="5768"/>
                    <a:pt x="1723" y="5771"/>
                  </a:cubicBezTo>
                  <a:cubicBezTo>
                    <a:pt x="1725" y="5773"/>
                    <a:pt x="1726" y="5775"/>
                    <a:pt x="1726" y="5778"/>
                  </a:cubicBezTo>
                  <a:cubicBezTo>
                    <a:pt x="1728" y="5779"/>
                    <a:pt x="1729" y="5781"/>
                    <a:pt x="1731" y="5784"/>
                  </a:cubicBezTo>
                  <a:cubicBezTo>
                    <a:pt x="1731" y="5785"/>
                    <a:pt x="1732" y="5785"/>
                    <a:pt x="1734" y="5787"/>
                  </a:cubicBezTo>
                  <a:cubicBezTo>
                    <a:pt x="1737" y="5794"/>
                    <a:pt x="1741" y="5800"/>
                    <a:pt x="1745" y="5806"/>
                  </a:cubicBezTo>
                  <a:cubicBezTo>
                    <a:pt x="1747" y="5807"/>
                    <a:pt x="1748" y="5810"/>
                    <a:pt x="1750" y="5812"/>
                  </a:cubicBezTo>
                  <a:cubicBezTo>
                    <a:pt x="1751" y="5813"/>
                    <a:pt x="1751" y="5815"/>
                    <a:pt x="1753" y="5816"/>
                  </a:cubicBezTo>
                  <a:cubicBezTo>
                    <a:pt x="1754" y="5818"/>
                    <a:pt x="1756" y="5819"/>
                    <a:pt x="1757" y="5821"/>
                  </a:cubicBezTo>
                  <a:cubicBezTo>
                    <a:pt x="1759" y="5824"/>
                    <a:pt x="1760" y="5827"/>
                    <a:pt x="1763" y="5829"/>
                  </a:cubicBezTo>
                  <a:cubicBezTo>
                    <a:pt x="1763" y="5829"/>
                    <a:pt x="1765" y="5831"/>
                    <a:pt x="1765" y="5831"/>
                  </a:cubicBezTo>
                  <a:cubicBezTo>
                    <a:pt x="1766" y="5832"/>
                    <a:pt x="1767" y="5835"/>
                    <a:pt x="1769" y="5837"/>
                  </a:cubicBezTo>
                  <a:cubicBezTo>
                    <a:pt x="1770" y="5840"/>
                    <a:pt x="1773" y="5841"/>
                    <a:pt x="1775" y="5843"/>
                  </a:cubicBezTo>
                  <a:lnTo>
                    <a:pt x="1779" y="5849"/>
                  </a:lnTo>
                  <a:cubicBezTo>
                    <a:pt x="1779" y="5850"/>
                    <a:pt x="1781" y="5852"/>
                    <a:pt x="1781" y="5852"/>
                  </a:cubicBezTo>
                  <a:cubicBezTo>
                    <a:pt x="1784" y="5854"/>
                    <a:pt x="1785" y="5857"/>
                    <a:pt x="1788" y="5859"/>
                  </a:cubicBezTo>
                  <a:cubicBezTo>
                    <a:pt x="1788" y="5860"/>
                    <a:pt x="1790" y="5862"/>
                    <a:pt x="1791" y="5863"/>
                  </a:cubicBezTo>
                  <a:cubicBezTo>
                    <a:pt x="1792" y="5865"/>
                    <a:pt x="1794" y="5866"/>
                    <a:pt x="1795" y="5868"/>
                  </a:cubicBezTo>
                  <a:cubicBezTo>
                    <a:pt x="1797" y="5869"/>
                    <a:pt x="1798" y="5872"/>
                    <a:pt x="1800" y="5874"/>
                  </a:cubicBezTo>
                  <a:cubicBezTo>
                    <a:pt x="1801" y="5875"/>
                    <a:pt x="1803" y="5877"/>
                    <a:pt x="1804" y="5878"/>
                  </a:cubicBezTo>
                  <a:cubicBezTo>
                    <a:pt x="1806" y="5880"/>
                    <a:pt x="1807" y="5882"/>
                    <a:pt x="1809" y="5884"/>
                  </a:cubicBezTo>
                  <a:cubicBezTo>
                    <a:pt x="1810" y="5884"/>
                    <a:pt x="1810" y="5885"/>
                    <a:pt x="1812" y="5885"/>
                  </a:cubicBezTo>
                  <a:lnTo>
                    <a:pt x="1816" y="5891"/>
                  </a:lnTo>
                  <a:lnTo>
                    <a:pt x="1823" y="5897"/>
                  </a:lnTo>
                  <a:lnTo>
                    <a:pt x="1829" y="5905"/>
                  </a:lnTo>
                  <a:lnTo>
                    <a:pt x="1832" y="5906"/>
                  </a:lnTo>
                  <a:cubicBezTo>
                    <a:pt x="1834" y="5909"/>
                    <a:pt x="1837" y="5910"/>
                    <a:pt x="1840" y="5913"/>
                  </a:cubicBezTo>
                  <a:cubicBezTo>
                    <a:pt x="1840" y="5913"/>
                    <a:pt x="1841" y="5915"/>
                    <a:pt x="1841" y="5915"/>
                  </a:cubicBezTo>
                  <a:cubicBezTo>
                    <a:pt x="1844" y="5918"/>
                    <a:pt x="1847" y="5919"/>
                    <a:pt x="1850" y="5922"/>
                  </a:cubicBezTo>
                  <a:lnTo>
                    <a:pt x="1856" y="5928"/>
                  </a:lnTo>
                  <a:lnTo>
                    <a:pt x="1865" y="5934"/>
                  </a:lnTo>
                  <a:cubicBezTo>
                    <a:pt x="1866" y="5935"/>
                    <a:pt x="1868" y="5937"/>
                    <a:pt x="1869" y="5938"/>
                  </a:cubicBezTo>
                  <a:cubicBezTo>
                    <a:pt x="1871" y="5940"/>
                    <a:pt x="1873" y="5941"/>
                    <a:pt x="1875" y="5943"/>
                  </a:cubicBezTo>
                  <a:cubicBezTo>
                    <a:pt x="1876" y="5944"/>
                    <a:pt x="1878" y="5944"/>
                    <a:pt x="1878" y="5946"/>
                  </a:cubicBezTo>
                  <a:cubicBezTo>
                    <a:pt x="1881" y="5949"/>
                    <a:pt x="1885" y="5950"/>
                    <a:pt x="1888" y="5953"/>
                  </a:cubicBezTo>
                  <a:cubicBezTo>
                    <a:pt x="1891" y="5956"/>
                    <a:pt x="1894" y="5958"/>
                    <a:pt x="1899" y="5961"/>
                  </a:cubicBezTo>
                  <a:cubicBezTo>
                    <a:pt x="1899" y="5961"/>
                    <a:pt x="1899" y="5961"/>
                    <a:pt x="1900" y="5962"/>
                  </a:cubicBezTo>
                  <a:cubicBezTo>
                    <a:pt x="1901" y="5963"/>
                    <a:pt x="1904" y="5965"/>
                    <a:pt x="1907" y="5966"/>
                  </a:cubicBezTo>
                  <a:cubicBezTo>
                    <a:pt x="1909" y="5968"/>
                    <a:pt x="1910" y="5969"/>
                    <a:pt x="1913" y="5971"/>
                  </a:cubicBezTo>
                  <a:cubicBezTo>
                    <a:pt x="1913" y="5971"/>
                    <a:pt x="1915" y="5971"/>
                    <a:pt x="1915" y="5972"/>
                  </a:cubicBezTo>
                  <a:cubicBezTo>
                    <a:pt x="1918" y="5974"/>
                    <a:pt x="1919" y="5975"/>
                    <a:pt x="1921" y="5977"/>
                  </a:cubicBezTo>
                  <a:cubicBezTo>
                    <a:pt x="1924" y="5978"/>
                    <a:pt x="1926" y="5980"/>
                    <a:pt x="1929" y="5981"/>
                  </a:cubicBezTo>
                  <a:cubicBezTo>
                    <a:pt x="1935" y="5986"/>
                    <a:pt x="1943" y="5990"/>
                    <a:pt x="1950" y="5993"/>
                  </a:cubicBezTo>
                  <a:cubicBezTo>
                    <a:pt x="1950" y="5993"/>
                    <a:pt x="1950" y="5994"/>
                    <a:pt x="1950" y="5994"/>
                  </a:cubicBezTo>
                  <a:cubicBezTo>
                    <a:pt x="1956" y="5997"/>
                    <a:pt x="1962" y="6000"/>
                    <a:pt x="1969" y="6003"/>
                  </a:cubicBezTo>
                  <a:cubicBezTo>
                    <a:pt x="1972" y="6006"/>
                    <a:pt x="1975" y="6008"/>
                    <a:pt x="1978" y="6009"/>
                  </a:cubicBezTo>
                  <a:cubicBezTo>
                    <a:pt x="1980" y="6009"/>
                    <a:pt x="1981" y="6011"/>
                    <a:pt x="1984" y="6012"/>
                  </a:cubicBezTo>
                  <a:cubicBezTo>
                    <a:pt x="1985" y="6014"/>
                    <a:pt x="1988" y="6014"/>
                    <a:pt x="1991" y="6015"/>
                  </a:cubicBezTo>
                  <a:cubicBezTo>
                    <a:pt x="1991" y="6016"/>
                    <a:pt x="1993" y="6016"/>
                    <a:pt x="1993" y="6016"/>
                  </a:cubicBezTo>
                  <a:cubicBezTo>
                    <a:pt x="1999" y="6019"/>
                    <a:pt x="2006" y="6022"/>
                    <a:pt x="2013" y="6025"/>
                  </a:cubicBezTo>
                  <a:cubicBezTo>
                    <a:pt x="2016" y="6027"/>
                    <a:pt x="2018" y="6028"/>
                    <a:pt x="2021" y="6030"/>
                  </a:cubicBezTo>
                  <a:cubicBezTo>
                    <a:pt x="2024" y="6030"/>
                    <a:pt x="2025" y="6031"/>
                    <a:pt x="2027" y="6031"/>
                  </a:cubicBezTo>
                  <a:cubicBezTo>
                    <a:pt x="2028" y="6033"/>
                    <a:pt x="2031" y="6033"/>
                    <a:pt x="2033" y="6034"/>
                  </a:cubicBezTo>
                  <a:cubicBezTo>
                    <a:pt x="2034" y="6034"/>
                    <a:pt x="2035" y="6036"/>
                    <a:pt x="2037" y="6036"/>
                  </a:cubicBezTo>
                  <a:lnTo>
                    <a:pt x="2046" y="6039"/>
                  </a:lnTo>
                  <a:cubicBezTo>
                    <a:pt x="2053" y="6042"/>
                    <a:pt x="2061" y="6044"/>
                    <a:pt x="2068" y="6046"/>
                  </a:cubicBezTo>
                  <a:cubicBezTo>
                    <a:pt x="2072" y="6047"/>
                    <a:pt x="2075" y="6049"/>
                    <a:pt x="2078" y="6049"/>
                  </a:cubicBezTo>
                  <a:cubicBezTo>
                    <a:pt x="2080" y="6050"/>
                    <a:pt x="2081" y="6050"/>
                    <a:pt x="2083" y="6050"/>
                  </a:cubicBezTo>
                  <a:cubicBezTo>
                    <a:pt x="2084" y="6052"/>
                    <a:pt x="2087" y="6052"/>
                    <a:pt x="2090" y="6053"/>
                  </a:cubicBezTo>
                  <a:cubicBezTo>
                    <a:pt x="2093" y="6053"/>
                    <a:pt x="2096" y="6055"/>
                    <a:pt x="2099" y="6055"/>
                  </a:cubicBezTo>
                  <a:lnTo>
                    <a:pt x="2102" y="6056"/>
                  </a:lnTo>
                  <a:cubicBezTo>
                    <a:pt x="2105" y="6058"/>
                    <a:pt x="2108" y="6058"/>
                    <a:pt x="2111" y="6059"/>
                  </a:cubicBezTo>
                  <a:lnTo>
                    <a:pt x="2114" y="6059"/>
                  </a:lnTo>
                  <a:cubicBezTo>
                    <a:pt x="2118" y="6061"/>
                    <a:pt x="2121" y="6062"/>
                    <a:pt x="2125" y="6062"/>
                  </a:cubicBezTo>
                  <a:lnTo>
                    <a:pt x="2127" y="6062"/>
                  </a:lnTo>
                  <a:cubicBezTo>
                    <a:pt x="2134" y="6065"/>
                    <a:pt x="2141" y="6067"/>
                    <a:pt x="2150" y="6068"/>
                  </a:cubicBezTo>
                  <a:lnTo>
                    <a:pt x="2155" y="6068"/>
                  </a:lnTo>
                  <a:cubicBezTo>
                    <a:pt x="2158" y="6069"/>
                    <a:pt x="2162" y="6069"/>
                    <a:pt x="2165" y="6069"/>
                  </a:cubicBezTo>
                  <a:cubicBezTo>
                    <a:pt x="2165" y="6069"/>
                    <a:pt x="2167" y="6071"/>
                    <a:pt x="2168" y="6071"/>
                  </a:cubicBezTo>
                  <a:cubicBezTo>
                    <a:pt x="2171" y="6071"/>
                    <a:pt x="2175" y="6071"/>
                    <a:pt x="2178" y="6072"/>
                  </a:cubicBezTo>
                  <a:lnTo>
                    <a:pt x="2181" y="6072"/>
                  </a:lnTo>
                  <a:cubicBezTo>
                    <a:pt x="2184" y="6072"/>
                    <a:pt x="2187" y="6072"/>
                    <a:pt x="2190" y="6074"/>
                  </a:cubicBezTo>
                  <a:lnTo>
                    <a:pt x="2197" y="6074"/>
                  </a:lnTo>
                  <a:cubicBezTo>
                    <a:pt x="2197" y="6074"/>
                    <a:pt x="2199" y="6075"/>
                    <a:pt x="2200" y="6075"/>
                  </a:cubicBezTo>
                  <a:lnTo>
                    <a:pt x="2206" y="6075"/>
                  </a:lnTo>
                  <a:cubicBezTo>
                    <a:pt x="2211" y="6075"/>
                    <a:pt x="2215" y="6077"/>
                    <a:pt x="2220" y="6077"/>
                  </a:cubicBezTo>
                  <a:lnTo>
                    <a:pt x="2230" y="6077"/>
                  </a:lnTo>
                  <a:cubicBezTo>
                    <a:pt x="2237" y="6078"/>
                    <a:pt x="2245" y="6078"/>
                    <a:pt x="2253" y="6078"/>
                  </a:cubicBezTo>
                  <a:lnTo>
                    <a:pt x="2261" y="6078"/>
                  </a:lnTo>
                  <a:cubicBezTo>
                    <a:pt x="2274" y="6078"/>
                    <a:pt x="2286" y="6078"/>
                    <a:pt x="2299" y="6077"/>
                  </a:cubicBezTo>
                  <a:cubicBezTo>
                    <a:pt x="2305" y="6077"/>
                    <a:pt x="2309" y="6077"/>
                    <a:pt x="2315" y="6075"/>
                  </a:cubicBezTo>
                  <a:lnTo>
                    <a:pt x="2326" y="6074"/>
                  </a:lnTo>
                  <a:lnTo>
                    <a:pt x="2333" y="6074"/>
                  </a:lnTo>
                  <a:cubicBezTo>
                    <a:pt x="2336" y="6072"/>
                    <a:pt x="2339" y="6072"/>
                    <a:pt x="2342" y="6072"/>
                  </a:cubicBezTo>
                  <a:cubicBezTo>
                    <a:pt x="2352" y="6071"/>
                    <a:pt x="2362" y="6069"/>
                    <a:pt x="2373" y="6068"/>
                  </a:cubicBezTo>
                  <a:cubicBezTo>
                    <a:pt x="2376" y="6067"/>
                    <a:pt x="2380" y="6067"/>
                    <a:pt x="2383" y="6065"/>
                  </a:cubicBezTo>
                  <a:cubicBezTo>
                    <a:pt x="2392" y="6064"/>
                    <a:pt x="2402" y="6061"/>
                    <a:pt x="2411" y="6059"/>
                  </a:cubicBezTo>
                  <a:cubicBezTo>
                    <a:pt x="2414" y="6058"/>
                    <a:pt x="2418" y="6058"/>
                    <a:pt x="2421" y="6056"/>
                  </a:cubicBezTo>
                  <a:cubicBezTo>
                    <a:pt x="2424" y="6055"/>
                    <a:pt x="2429" y="6055"/>
                    <a:pt x="2433" y="6053"/>
                  </a:cubicBezTo>
                  <a:cubicBezTo>
                    <a:pt x="2436" y="6052"/>
                    <a:pt x="2440" y="6050"/>
                    <a:pt x="2445" y="6050"/>
                  </a:cubicBezTo>
                  <a:cubicBezTo>
                    <a:pt x="2448" y="6049"/>
                    <a:pt x="2451" y="6047"/>
                    <a:pt x="2455" y="6047"/>
                  </a:cubicBezTo>
                  <a:lnTo>
                    <a:pt x="2477" y="6039"/>
                  </a:lnTo>
                  <a:cubicBezTo>
                    <a:pt x="2482" y="6037"/>
                    <a:pt x="2486" y="6036"/>
                    <a:pt x="2491" y="6034"/>
                  </a:cubicBezTo>
                  <a:cubicBezTo>
                    <a:pt x="2493" y="6033"/>
                    <a:pt x="2495" y="6033"/>
                    <a:pt x="2496" y="6031"/>
                  </a:cubicBezTo>
                  <a:cubicBezTo>
                    <a:pt x="2504" y="6028"/>
                    <a:pt x="2510" y="6027"/>
                    <a:pt x="2517" y="6022"/>
                  </a:cubicBezTo>
                  <a:cubicBezTo>
                    <a:pt x="2523" y="6021"/>
                    <a:pt x="2529" y="6018"/>
                    <a:pt x="2533" y="6015"/>
                  </a:cubicBezTo>
                  <a:cubicBezTo>
                    <a:pt x="2536" y="6014"/>
                    <a:pt x="2538" y="6014"/>
                    <a:pt x="2541" y="6012"/>
                  </a:cubicBezTo>
                  <a:cubicBezTo>
                    <a:pt x="2548" y="6008"/>
                    <a:pt x="2554" y="6005"/>
                    <a:pt x="2561" y="6000"/>
                  </a:cubicBezTo>
                  <a:cubicBezTo>
                    <a:pt x="2573" y="5994"/>
                    <a:pt x="2583" y="5988"/>
                    <a:pt x="2594" y="5983"/>
                  </a:cubicBezTo>
                  <a:cubicBezTo>
                    <a:pt x="2597" y="5980"/>
                    <a:pt x="2599" y="5978"/>
                    <a:pt x="2602" y="5977"/>
                  </a:cubicBezTo>
                  <a:lnTo>
                    <a:pt x="2611" y="5971"/>
                  </a:lnTo>
                  <a:cubicBezTo>
                    <a:pt x="2613" y="5969"/>
                    <a:pt x="2614" y="5969"/>
                    <a:pt x="2616" y="5968"/>
                  </a:cubicBezTo>
                  <a:cubicBezTo>
                    <a:pt x="2619" y="5966"/>
                    <a:pt x="2622" y="5963"/>
                    <a:pt x="2623" y="5962"/>
                  </a:cubicBezTo>
                  <a:lnTo>
                    <a:pt x="2635" y="5953"/>
                  </a:lnTo>
                  <a:cubicBezTo>
                    <a:pt x="2639" y="5950"/>
                    <a:pt x="2644" y="5947"/>
                    <a:pt x="2648" y="5944"/>
                  </a:cubicBezTo>
                  <a:cubicBezTo>
                    <a:pt x="2650" y="5943"/>
                    <a:pt x="2652" y="5941"/>
                    <a:pt x="2654" y="5940"/>
                  </a:cubicBezTo>
                  <a:cubicBezTo>
                    <a:pt x="2655" y="5938"/>
                    <a:pt x="2657" y="5937"/>
                    <a:pt x="2660" y="5935"/>
                  </a:cubicBezTo>
                  <a:lnTo>
                    <a:pt x="2667" y="5928"/>
                  </a:lnTo>
                  <a:cubicBezTo>
                    <a:pt x="2670" y="5925"/>
                    <a:pt x="2675" y="5922"/>
                    <a:pt x="2678" y="5919"/>
                  </a:cubicBezTo>
                  <a:cubicBezTo>
                    <a:pt x="2680" y="5918"/>
                    <a:pt x="2682" y="5915"/>
                    <a:pt x="2685" y="5913"/>
                  </a:cubicBezTo>
                  <a:cubicBezTo>
                    <a:pt x="2686" y="5912"/>
                    <a:pt x="2689" y="5909"/>
                    <a:pt x="2691" y="5908"/>
                  </a:cubicBezTo>
                  <a:cubicBezTo>
                    <a:pt x="2700" y="5900"/>
                    <a:pt x="2707" y="5893"/>
                    <a:pt x="2714" y="5885"/>
                  </a:cubicBezTo>
                  <a:cubicBezTo>
                    <a:pt x="2716" y="5882"/>
                    <a:pt x="2717" y="5881"/>
                    <a:pt x="2719" y="5880"/>
                  </a:cubicBezTo>
                  <a:cubicBezTo>
                    <a:pt x="2720" y="5878"/>
                    <a:pt x="2722" y="5877"/>
                    <a:pt x="2723" y="5875"/>
                  </a:cubicBezTo>
                  <a:cubicBezTo>
                    <a:pt x="2725" y="5872"/>
                    <a:pt x="2726" y="5871"/>
                    <a:pt x="2728" y="5869"/>
                  </a:cubicBezTo>
                  <a:cubicBezTo>
                    <a:pt x="2729" y="5868"/>
                    <a:pt x="2731" y="5866"/>
                    <a:pt x="2732" y="5865"/>
                  </a:cubicBezTo>
                  <a:cubicBezTo>
                    <a:pt x="2736" y="5860"/>
                    <a:pt x="2741" y="5854"/>
                    <a:pt x="2745" y="5850"/>
                  </a:cubicBezTo>
                  <a:lnTo>
                    <a:pt x="2750" y="5844"/>
                  </a:lnTo>
                  <a:cubicBezTo>
                    <a:pt x="2751" y="5843"/>
                    <a:pt x="2753" y="5840"/>
                    <a:pt x="2754" y="5838"/>
                  </a:cubicBezTo>
                  <a:cubicBezTo>
                    <a:pt x="2756" y="5835"/>
                    <a:pt x="2757" y="5834"/>
                    <a:pt x="2759" y="5831"/>
                  </a:cubicBezTo>
                  <a:cubicBezTo>
                    <a:pt x="2760" y="5831"/>
                    <a:pt x="2760" y="5829"/>
                    <a:pt x="2760" y="5829"/>
                  </a:cubicBezTo>
                  <a:cubicBezTo>
                    <a:pt x="2763" y="5827"/>
                    <a:pt x="2764" y="5825"/>
                    <a:pt x="2766" y="5822"/>
                  </a:cubicBezTo>
                  <a:cubicBezTo>
                    <a:pt x="2767" y="5821"/>
                    <a:pt x="2769" y="5818"/>
                    <a:pt x="2770" y="5816"/>
                  </a:cubicBezTo>
                  <a:cubicBezTo>
                    <a:pt x="2772" y="5815"/>
                    <a:pt x="2772" y="5813"/>
                    <a:pt x="2773" y="5812"/>
                  </a:cubicBezTo>
                  <a:lnTo>
                    <a:pt x="2778" y="5806"/>
                  </a:lnTo>
                  <a:cubicBezTo>
                    <a:pt x="2779" y="5803"/>
                    <a:pt x="2782" y="5800"/>
                    <a:pt x="2784" y="5797"/>
                  </a:cubicBezTo>
                  <a:cubicBezTo>
                    <a:pt x="2787" y="5793"/>
                    <a:pt x="2789" y="5788"/>
                    <a:pt x="2792" y="5784"/>
                  </a:cubicBezTo>
                  <a:cubicBezTo>
                    <a:pt x="2794" y="5782"/>
                    <a:pt x="2795" y="5779"/>
                    <a:pt x="2795" y="5778"/>
                  </a:cubicBezTo>
                  <a:cubicBezTo>
                    <a:pt x="2797" y="5775"/>
                    <a:pt x="2798" y="5773"/>
                    <a:pt x="2800" y="5772"/>
                  </a:cubicBezTo>
                  <a:cubicBezTo>
                    <a:pt x="2801" y="5769"/>
                    <a:pt x="2803" y="5766"/>
                    <a:pt x="2804" y="5763"/>
                  </a:cubicBezTo>
                  <a:cubicBezTo>
                    <a:pt x="2804" y="5763"/>
                    <a:pt x="2804" y="5763"/>
                    <a:pt x="2806" y="5762"/>
                  </a:cubicBezTo>
                  <a:cubicBezTo>
                    <a:pt x="2807" y="5759"/>
                    <a:pt x="2809" y="5756"/>
                    <a:pt x="2810" y="5753"/>
                  </a:cubicBezTo>
                  <a:cubicBezTo>
                    <a:pt x="2813" y="5747"/>
                    <a:pt x="2816" y="5741"/>
                    <a:pt x="2819" y="5735"/>
                  </a:cubicBezTo>
                  <a:cubicBezTo>
                    <a:pt x="2820" y="5734"/>
                    <a:pt x="2822" y="5732"/>
                    <a:pt x="2822" y="5731"/>
                  </a:cubicBezTo>
                  <a:cubicBezTo>
                    <a:pt x="2826" y="5722"/>
                    <a:pt x="2831" y="5712"/>
                    <a:pt x="2835" y="5703"/>
                  </a:cubicBezTo>
                  <a:cubicBezTo>
                    <a:pt x="2838" y="5697"/>
                    <a:pt x="2840" y="5691"/>
                    <a:pt x="2842" y="5687"/>
                  </a:cubicBezTo>
                  <a:cubicBezTo>
                    <a:pt x="2847" y="5675"/>
                    <a:pt x="2851" y="5662"/>
                    <a:pt x="2856" y="5650"/>
                  </a:cubicBezTo>
                  <a:cubicBezTo>
                    <a:pt x="2856" y="5647"/>
                    <a:pt x="2857" y="5644"/>
                    <a:pt x="2857" y="5642"/>
                  </a:cubicBezTo>
                  <a:cubicBezTo>
                    <a:pt x="2859" y="5639"/>
                    <a:pt x="2859" y="5638"/>
                    <a:pt x="2860" y="5635"/>
                  </a:cubicBezTo>
                  <a:cubicBezTo>
                    <a:pt x="2860" y="5632"/>
                    <a:pt x="2862" y="5631"/>
                    <a:pt x="2862" y="5629"/>
                  </a:cubicBezTo>
                  <a:cubicBezTo>
                    <a:pt x="2865" y="5620"/>
                    <a:pt x="2866" y="5612"/>
                    <a:pt x="2869" y="5603"/>
                  </a:cubicBezTo>
                  <a:cubicBezTo>
                    <a:pt x="2869" y="5600"/>
                    <a:pt x="2870" y="5595"/>
                    <a:pt x="2872" y="5592"/>
                  </a:cubicBezTo>
                  <a:cubicBezTo>
                    <a:pt x="2872" y="5591"/>
                    <a:pt x="2872" y="5588"/>
                    <a:pt x="2873" y="5586"/>
                  </a:cubicBezTo>
                  <a:cubicBezTo>
                    <a:pt x="2873" y="5584"/>
                    <a:pt x="2873" y="5582"/>
                    <a:pt x="2875" y="5579"/>
                  </a:cubicBezTo>
                  <a:cubicBezTo>
                    <a:pt x="2875" y="5579"/>
                    <a:pt x="2875" y="5578"/>
                    <a:pt x="2875" y="5578"/>
                  </a:cubicBezTo>
                  <a:lnTo>
                    <a:pt x="2876" y="5566"/>
                  </a:lnTo>
                  <a:cubicBezTo>
                    <a:pt x="2878" y="5564"/>
                    <a:pt x="2878" y="5561"/>
                    <a:pt x="2878" y="5560"/>
                  </a:cubicBezTo>
                  <a:cubicBezTo>
                    <a:pt x="2878" y="5558"/>
                    <a:pt x="2878" y="5558"/>
                    <a:pt x="2878" y="5557"/>
                  </a:cubicBezTo>
                  <a:cubicBezTo>
                    <a:pt x="2879" y="5554"/>
                    <a:pt x="2879" y="5550"/>
                    <a:pt x="2881" y="5547"/>
                  </a:cubicBezTo>
                  <a:cubicBezTo>
                    <a:pt x="2881" y="5544"/>
                    <a:pt x="2881" y="5542"/>
                    <a:pt x="2881" y="5539"/>
                  </a:cubicBezTo>
                  <a:cubicBezTo>
                    <a:pt x="2881" y="5539"/>
                    <a:pt x="2881" y="5538"/>
                    <a:pt x="2882" y="5538"/>
                  </a:cubicBezTo>
                  <a:cubicBezTo>
                    <a:pt x="2882" y="5535"/>
                    <a:pt x="2882" y="5532"/>
                    <a:pt x="2882" y="5531"/>
                  </a:cubicBezTo>
                  <a:cubicBezTo>
                    <a:pt x="2884" y="5522"/>
                    <a:pt x="2885" y="5514"/>
                    <a:pt x="2885" y="5505"/>
                  </a:cubicBezTo>
                  <a:lnTo>
                    <a:pt x="2885" y="5504"/>
                  </a:lnTo>
                  <a:cubicBezTo>
                    <a:pt x="2887" y="5492"/>
                    <a:pt x="2887" y="5480"/>
                    <a:pt x="2887" y="5469"/>
                  </a:cubicBezTo>
                  <a:lnTo>
                    <a:pt x="2887" y="5458"/>
                  </a:lnTo>
                  <a:lnTo>
                    <a:pt x="2887" y="5452"/>
                  </a:lnTo>
                  <a:lnTo>
                    <a:pt x="2887" y="5445"/>
                  </a:lnTo>
                  <a:lnTo>
                    <a:pt x="2887" y="5436"/>
                  </a:lnTo>
                  <a:cubicBezTo>
                    <a:pt x="2887" y="5423"/>
                    <a:pt x="2887" y="5410"/>
                    <a:pt x="2885" y="5398"/>
                  </a:cubicBezTo>
                  <a:cubicBezTo>
                    <a:pt x="2885" y="5395"/>
                    <a:pt x="2885" y="5394"/>
                    <a:pt x="2884" y="5392"/>
                  </a:cubicBezTo>
                  <a:cubicBezTo>
                    <a:pt x="2884" y="5389"/>
                    <a:pt x="2884" y="5386"/>
                    <a:pt x="2884" y="5385"/>
                  </a:cubicBezTo>
                  <a:cubicBezTo>
                    <a:pt x="2884" y="5382"/>
                    <a:pt x="2884" y="5380"/>
                    <a:pt x="2882" y="5377"/>
                  </a:cubicBezTo>
                  <a:cubicBezTo>
                    <a:pt x="2882" y="5377"/>
                    <a:pt x="2882" y="5376"/>
                    <a:pt x="2882" y="5374"/>
                  </a:cubicBezTo>
                  <a:cubicBezTo>
                    <a:pt x="2882" y="5371"/>
                    <a:pt x="2881" y="5367"/>
                    <a:pt x="2881" y="5364"/>
                  </a:cubicBezTo>
                  <a:cubicBezTo>
                    <a:pt x="2881" y="5363"/>
                    <a:pt x="2881" y="5360"/>
                    <a:pt x="2879" y="5357"/>
                  </a:cubicBezTo>
                  <a:cubicBezTo>
                    <a:pt x="2879" y="5357"/>
                    <a:pt x="2879" y="5355"/>
                    <a:pt x="2879" y="5355"/>
                  </a:cubicBezTo>
                  <a:cubicBezTo>
                    <a:pt x="2879" y="5351"/>
                    <a:pt x="2878" y="5348"/>
                    <a:pt x="2878" y="5343"/>
                  </a:cubicBezTo>
                  <a:cubicBezTo>
                    <a:pt x="2878" y="5342"/>
                    <a:pt x="2876" y="5339"/>
                    <a:pt x="2876" y="5338"/>
                  </a:cubicBezTo>
                  <a:cubicBezTo>
                    <a:pt x="2876" y="5338"/>
                    <a:pt x="2876" y="5336"/>
                    <a:pt x="2876" y="5336"/>
                  </a:cubicBezTo>
                  <a:lnTo>
                    <a:pt x="2873" y="5324"/>
                  </a:lnTo>
                  <a:cubicBezTo>
                    <a:pt x="2873" y="5321"/>
                    <a:pt x="2873" y="5320"/>
                    <a:pt x="2872" y="5317"/>
                  </a:cubicBezTo>
                  <a:cubicBezTo>
                    <a:pt x="2872" y="5316"/>
                    <a:pt x="2872" y="5313"/>
                    <a:pt x="2870" y="5311"/>
                  </a:cubicBezTo>
                  <a:cubicBezTo>
                    <a:pt x="2870" y="5310"/>
                    <a:pt x="2870" y="5310"/>
                    <a:pt x="2870" y="5308"/>
                  </a:cubicBezTo>
                  <a:cubicBezTo>
                    <a:pt x="2869" y="5305"/>
                    <a:pt x="2869" y="5301"/>
                    <a:pt x="2867" y="5298"/>
                  </a:cubicBezTo>
                  <a:cubicBezTo>
                    <a:pt x="2867" y="5298"/>
                    <a:pt x="2867" y="5296"/>
                    <a:pt x="2867" y="5296"/>
                  </a:cubicBezTo>
                  <a:cubicBezTo>
                    <a:pt x="2866" y="5292"/>
                    <a:pt x="2865" y="5289"/>
                    <a:pt x="2865" y="5285"/>
                  </a:cubicBezTo>
                  <a:cubicBezTo>
                    <a:pt x="2863" y="5283"/>
                    <a:pt x="2863" y="5280"/>
                    <a:pt x="2863" y="5277"/>
                  </a:cubicBezTo>
                  <a:cubicBezTo>
                    <a:pt x="2862" y="5276"/>
                    <a:pt x="2862" y="5274"/>
                    <a:pt x="2860" y="5271"/>
                  </a:cubicBezTo>
                  <a:cubicBezTo>
                    <a:pt x="2860" y="5270"/>
                    <a:pt x="2859" y="5267"/>
                    <a:pt x="2859" y="5265"/>
                  </a:cubicBezTo>
                  <a:cubicBezTo>
                    <a:pt x="2859" y="5264"/>
                    <a:pt x="2857" y="5262"/>
                    <a:pt x="2857" y="5262"/>
                  </a:cubicBezTo>
                  <a:lnTo>
                    <a:pt x="2854" y="5252"/>
                  </a:lnTo>
                  <a:cubicBezTo>
                    <a:pt x="2853" y="5249"/>
                    <a:pt x="2853" y="5248"/>
                    <a:pt x="2851" y="5246"/>
                  </a:cubicBezTo>
                  <a:lnTo>
                    <a:pt x="2850" y="5239"/>
                  </a:lnTo>
                  <a:cubicBezTo>
                    <a:pt x="2850" y="5239"/>
                    <a:pt x="2848" y="5237"/>
                    <a:pt x="2848" y="5236"/>
                  </a:cubicBezTo>
                  <a:cubicBezTo>
                    <a:pt x="2847" y="5233"/>
                    <a:pt x="2845" y="5230"/>
                    <a:pt x="2845" y="5227"/>
                  </a:cubicBezTo>
                  <a:cubicBezTo>
                    <a:pt x="2844" y="5226"/>
                    <a:pt x="2844" y="5226"/>
                    <a:pt x="2844" y="5224"/>
                  </a:cubicBezTo>
                  <a:cubicBezTo>
                    <a:pt x="2750" y="4984"/>
                    <a:pt x="2518" y="4827"/>
                    <a:pt x="2261" y="4827"/>
                  </a:cubicBezTo>
                  <a:lnTo>
                    <a:pt x="2255" y="4827"/>
                  </a:lnTo>
                  <a:lnTo>
                    <a:pt x="2255" y="4824"/>
                  </a:lnTo>
                  <a:close/>
                  <a:moveTo>
                    <a:pt x="5526" y="4824"/>
                  </a:moveTo>
                  <a:cubicBezTo>
                    <a:pt x="5271" y="4825"/>
                    <a:pt x="5043" y="4983"/>
                    <a:pt x="4950" y="5221"/>
                  </a:cubicBezTo>
                  <a:cubicBezTo>
                    <a:pt x="4950" y="5221"/>
                    <a:pt x="4950" y="5223"/>
                    <a:pt x="4948" y="5223"/>
                  </a:cubicBezTo>
                  <a:lnTo>
                    <a:pt x="4947" y="5229"/>
                  </a:lnTo>
                  <a:cubicBezTo>
                    <a:pt x="4944" y="5235"/>
                    <a:pt x="4942" y="5242"/>
                    <a:pt x="4939" y="5248"/>
                  </a:cubicBezTo>
                  <a:cubicBezTo>
                    <a:pt x="4938" y="5249"/>
                    <a:pt x="4938" y="5252"/>
                    <a:pt x="4938" y="5254"/>
                  </a:cubicBezTo>
                  <a:cubicBezTo>
                    <a:pt x="4937" y="5257"/>
                    <a:pt x="4935" y="5258"/>
                    <a:pt x="4935" y="5261"/>
                  </a:cubicBezTo>
                  <a:cubicBezTo>
                    <a:pt x="4935" y="5262"/>
                    <a:pt x="4935" y="5262"/>
                    <a:pt x="4934" y="5262"/>
                  </a:cubicBezTo>
                  <a:cubicBezTo>
                    <a:pt x="4934" y="5267"/>
                    <a:pt x="4932" y="5270"/>
                    <a:pt x="4931" y="5273"/>
                  </a:cubicBezTo>
                  <a:cubicBezTo>
                    <a:pt x="4929" y="5277"/>
                    <a:pt x="4929" y="5282"/>
                    <a:pt x="4928" y="5285"/>
                  </a:cubicBezTo>
                  <a:cubicBezTo>
                    <a:pt x="4928" y="5286"/>
                    <a:pt x="4928" y="5286"/>
                    <a:pt x="4928" y="5288"/>
                  </a:cubicBezTo>
                  <a:cubicBezTo>
                    <a:pt x="4926" y="5290"/>
                    <a:pt x="4926" y="5292"/>
                    <a:pt x="4925" y="5295"/>
                  </a:cubicBezTo>
                  <a:cubicBezTo>
                    <a:pt x="4925" y="5298"/>
                    <a:pt x="4923" y="5299"/>
                    <a:pt x="4923" y="5301"/>
                  </a:cubicBezTo>
                  <a:cubicBezTo>
                    <a:pt x="4923" y="5302"/>
                    <a:pt x="4923" y="5304"/>
                    <a:pt x="4923" y="5304"/>
                  </a:cubicBezTo>
                  <a:cubicBezTo>
                    <a:pt x="4920" y="5311"/>
                    <a:pt x="4919" y="5320"/>
                    <a:pt x="4917" y="5327"/>
                  </a:cubicBezTo>
                  <a:cubicBezTo>
                    <a:pt x="4917" y="5330"/>
                    <a:pt x="4917" y="5332"/>
                    <a:pt x="4916" y="5335"/>
                  </a:cubicBezTo>
                  <a:cubicBezTo>
                    <a:pt x="4916" y="5336"/>
                    <a:pt x="4916" y="5338"/>
                    <a:pt x="4914" y="5339"/>
                  </a:cubicBezTo>
                  <a:cubicBezTo>
                    <a:pt x="4914" y="5341"/>
                    <a:pt x="4914" y="5342"/>
                    <a:pt x="4914" y="5342"/>
                  </a:cubicBezTo>
                  <a:cubicBezTo>
                    <a:pt x="4913" y="5351"/>
                    <a:pt x="4911" y="5360"/>
                    <a:pt x="4910" y="5367"/>
                  </a:cubicBezTo>
                  <a:lnTo>
                    <a:pt x="4910" y="5369"/>
                  </a:lnTo>
                  <a:lnTo>
                    <a:pt x="4910" y="5380"/>
                  </a:lnTo>
                  <a:cubicBezTo>
                    <a:pt x="4907" y="5401"/>
                    <a:pt x="4906" y="5422"/>
                    <a:pt x="4906" y="5444"/>
                  </a:cubicBezTo>
                  <a:lnTo>
                    <a:pt x="4906" y="5448"/>
                  </a:lnTo>
                  <a:lnTo>
                    <a:pt x="4906" y="5451"/>
                  </a:lnTo>
                  <a:lnTo>
                    <a:pt x="4906" y="5457"/>
                  </a:lnTo>
                  <a:cubicBezTo>
                    <a:pt x="4906" y="5460"/>
                    <a:pt x="4906" y="5464"/>
                    <a:pt x="4906" y="5467"/>
                  </a:cubicBezTo>
                  <a:lnTo>
                    <a:pt x="4906" y="5473"/>
                  </a:lnTo>
                  <a:cubicBezTo>
                    <a:pt x="4906" y="5476"/>
                    <a:pt x="4906" y="5477"/>
                    <a:pt x="4906" y="5480"/>
                  </a:cubicBezTo>
                  <a:cubicBezTo>
                    <a:pt x="4907" y="5488"/>
                    <a:pt x="4907" y="5495"/>
                    <a:pt x="4907" y="5503"/>
                  </a:cubicBezTo>
                  <a:cubicBezTo>
                    <a:pt x="4907" y="5504"/>
                    <a:pt x="4909" y="5505"/>
                    <a:pt x="4909" y="5507"/>
                  </a:cubicBezTo>
                  <a:cubicBezTo>
                    <a:pt x="4909" y="5510"/>
                    <a:pt x="4909" y="5511"/>
                    <a:pt x="4909" y="5514"/>
                  </a:cubicBezTo>
                  <a:cubicBezTo>
                    <a:pt x="4909" y="5517"/>
                    <a:pt x="4909" y="5519"/>
                    <a:pt x="4910" y="5522"/>
                  </a:cubicBezTo>
                  <a:cubicBezTo>
                    <a:pt x="4910" y="5523"/>
                    <a:pt x="4910" y="5525"/>
                    <a:pt x="4910" y="5528"/>
                  </a:cubicBezTo>
                  <a:cubicBezTo>
                    <a:pt x="4910" y="5531"/>
                    <a:pt x="4911" y="5533"/>
                    <a:pt x="4911" y="5536"/>
                  </a:cubicBezTo>
                  <a:cubicBezTo>
                    <a:pt x="4911" y="5538"/>
                    <a:pt x="4911" y="5539"/>
                    <a:pt x="4911" y="5541"/>
                  </a:cubicBezTo>
                  <a:cubicBezTo>
                    <a:pt x="4913" y="5542"/>
                    <a:pt x="4913" y="5545"/>
                    <a:pt x="4913" y="5547"/>
                  </a:cubicBezTo>
                  <a:cubicBezTo>
                    <a:pt x="4913" y="5550"/>
                    <a:pt x="4914" y="5553"/>
                    <a:pt x="4914" y="5556"/>
                  </a:cubicBezTo>
                  <a:cubicBezTo>
                    <a:pt x="4914" y="5558"/>
                    <a:pt x="4916" y="5561"/>
                    <a:pt x="4916" y="5563"/>
                  </a:cubicBezTo>
                  <a:cubicBezTo>
                    <a:pt x="4916" y="5564"/>
                    <a:pt x="4916" y="5564"/>
                    <a:pt x="4916" y="5566"/>
                  </a:cubicBezTo>
                  <a:cubicBezTo>
                    <a:pt x="4917" y="5569"/>
                    <a:pt x="4917" y="5572"/>
                    <a:pt x="4919" y="5576"/>
                  </a:cubicBezTo>
                  <a:cubicBezTo>
                    <a:pt x="4919" y="5576"/>
                    <a:pt x="4919" y="5578"/>
                    <a:pt x="4919" y="5578"/>
                  </a:cubicBezTo>
                  <a:cubicBezTo>
                    <a:pt x="4919" y="5581"/>
                    <a:pt x="4920" y="5584"/>
                    <a:pt x="4920" y="5585"/>
                  </a:cubicBezTo>
                  <a:cubicBezTo>
                    <a:pt x="4920" y="5588"/>
                    <a:pt x="4922" y="5591"/>
                    <a:pt x="4922" y="5594"/>
                  </a:cubicBezTo>
                  <a:lnTo>
                    <a:pt x="4925" y="5603"/>
                  </a:lnTo>
                  <a:cubicBezTo>
                    <a:pt x="4925" y="5604"/>
                    <a:pt x="4925" y="5606"/>
                    <a:pt x="4925" y="5606"/>
                  </a:cubicBezTo>
                  <a:cubicBezTo>
                    <a:pt x="4926" y="5610"/>
                    <a:pt x="4928" y="5613"/>
                    <a:pt x="4928" y="5616"/>
                  </a:cubicBezTo>
                  <a:cubicBezTo>
                    <a:pt x="4928" y="5617"/>
                    <a:pt x="4929" y="5619"/>
                    <a:pt x="4929" y="5620"/>
                  </a:cubicBezTo>
                  <a:cubicBezTo>
                    <a:pt x="4929" y="5623"/>
                    <a:pt x="4931" y="5625"/>
                    <a:pt x="4931" y="5628"/>
                  </a:cubicBezTo>
                  <a:cubicBezTo>
                    <a:pt x="4932" y="5629"/>
                    <a:pt x="4932" y="5632"/>
                    <a:pt x="4932" y="5634"/>
                  </a:cubicBezTo>
                  <a:lnTo>
                    <a:pt x="4935" y="5641"/>
                  </a:lnTo>
                  <a:cubicBezTo>
                    <a:pt x="4935" y="5644"/>
                    <a:pt x="4937" y="5647"/>
                    <a:pt x="4938" y="5648"/>
                  </a:cubicBezTo>
                  <a:cubicBezTo>
                    <a:pt x="4938" y="5650"/>
                    <a:pt x="4938" y="5651"/>
                    <a:pt x="4938" y="5651"/>
                  </a:cubicBezTo>
                  <a:cubicBezTo>
                    <a:pt x="4939" y="5656"/>
                    <a:pt x="4941" y="5659"/>
                    <a:pt x="4942" y="5663"/>
                  </a:cubicBezTo>
                  <a:cubicBezTo>
                    <a:pt x="4942" y="5663"/>
                    <a:pt x="4942" y="5663"/>
                    <a:pt x="4942" y="5665"/>
                  </a:cubicBezTo>
                  <a:cubicBezTo>
                    <a:pt x="4945" y="5672"/>
                    <a:pt x="4948" y="5678"/>
                    <a:pt x="4951" y="5685"/>
                  </a:cubicBezTo>
                  <a:cubicBezTo>
                    <a:pt x="4951" y="5688"/>
                    <a:pt x="4953" y="5691"/>
                    <a:pt x="4954" y="5694"/>
                  </a:cubicBezTo>
                  <a:cubicBezTo>
                    <a:pt x="4954" y="5694"/>
                    <a:pt x="4954" y="5694"/>
                    <a:pt x="4954" y="5695"/>
                  </a:cubicBezTo>
                  <a:cubicBezTo>
                    <a:pt x="4956" y="5697"/>
                    <a:pt x="4957" y="5700"/>
                    <a:pt x="4957" y="5701"/>
                  </a:cubicBezTo>
                  <a:lnTo>
                    <a:pt x="4963" y="5713"/>
                  </a:lnTo>
                  <a:cubicBezTo>
                    <a:pt x="4963" y="5715"/>
                    <a:pt x="4963" y="5715"/>
                    <a:pt x="4963" y="5715"/>
                  </a:cubicBezTo>
                  <a:cubicBezTo>
                    <a:pt x="4965" y="5718"/>
                    <a:pt x="4966" y="5720"/>
                    <a:pt x="4967" y="5725"/>
                  </a:cubicBezTo>
                  <a:cubicBezTo>
                    <a:pt x="4969" y="5726"/>
                    <a:pt x="4970" y="5728"/>
                    <a:pt x="4970" y="5731"/>
                  </a:cubicBezTo>
                  <a:cubicBezTo>
                    <a:pt x="4972" y="5732"/>
                    <a:pt x="4973" y="5734"/>
                    <a:pt x="4973" y="5735"/>
                  </a:cubicBezTo>
                  <a:cubicBezTo>
                    <a:pt x="4975" y="5737"/>
                    <a:pt x="4975" y="5738"/>
                    <a:pt x="4976" y="5740"/>
                  </a:cubicBezTo>
                  <a:cubicBezTo>
                    <a:pt x="4978" y="5743"/>
                    <a:pt x="4979" y="5746"/>
                    <a:pt x="4981" y="5748"/>
                  </a:cubicBezTo>
                  <a:lnTo>
                    <a:pt x="4982" y="5753"/>
                  </a:lnTo>
                  <a:cubicBezTo>
                    <a:pt x="4985" y="5756"/>
                    <a:pt x="4987" y="5759"/>
                    <a:pt x="4988" y="5762"/>
                  </a:cubicBezTo>
                  <a:cubicBezTo>
                    <a:pt x="4988" y="5762"/>
                    <a:pt x="4988" y="5763"/>
                    <a:pt x="4988" y="5763"/>
                  </a:cubicBezTo>
                  <a:cubicBezTo>
                    <a:pt x="4990" y="5766"/>
                    <a:pt x="4991" y="5769"/>
                    <a:pt x="4994" y="5771"/>
                  </a:cubicBezTo>
                  <a:cubicBezTo>
                    <a:pt x="4994" y="5773"/>
                    <a:pt x="4995" y="5775"/>
                    <a:pt x="4997" y="5778"/>
                  </a:cubicBezTo>
                  <a:cubicBezTo>
                    <a:pt x="4998" y="5779"/>
                    <a:pt x="5000" y="5781"/>
                    <a:pt x="5001" y="5784"/>
                  </a:cubicBezTo>
                  <a:cubicBezTo>
                    <a:pt x="5001" y="5785"/>
                    <a:pt x="5003" y="5785"/>
                    <a:pt x="5003" y="5787"/>
                  </a:cubicBezTo>
                  <a:cubicBezTo>
                    <a:pt x="5007" y="5794"/>
                    <a:pt x="5012" y="5800"/>
                    <a:pt x="5016" y="5806"/>
                  </a:cubicBezTo>
                  <a:lnTo>
                    <a:pt x="5020" y="5812"/>
                  </a:lnTo>
                  <a:cubicBezTo>
                    <a:pt x="5020" y="5813"/>
                    <a:pt x="5022" y="5815"/>
                    <a:pt x="5023" y="5816"/>
                  </a:cubicBezTo>
                  <a:cubicBezTo>
                    <a:pt x="5025" y="5818"/>
                    <a:pt x="5025" y="5819"/>
                    <a:pt x="5026" y="5822"/>
                  </a:cubicBezTo>
                  <a:cubicBezTo>
                    <a:pt x="5029" y="5825"/>
                    <a:pt x="5031" y="5827"/>
                    <a:pt x="5032" y="5829"/>
                  </a:cubicBezTo>
                  <a:cubicBezTo>
                    <a:pt x="5034" y="5831"/>
                    <a:pt x="5034" y="5831"/>
                    <a:pt x="5034" y="5831"/>
                  </a:cubicBezTo>
                  <a:cubicBezTo>
                    <a:pt x="5037" y="5834"/>
                    <a:pt x="5038" y="5835"/>
                    <a:pt x="5040" y="5838"/>
                  </a:cubicBezTo>
                  <a:cubicBezTo>
                    <a:pt x="5041" y="5840"/>
                    <a:pt x="5043" y="5843"/>
                    <a:pt x="5044" y="5844"/>
                  </a:cubicBezTo>
                  <a:lnTo>
                    <a:pt x="5048" y="5850"/>
                  </a:lnTo>
                  <a:cubicBezTo>
                    <a:pt x="5050" y="5850"/>
                    <a:pt x="5050" y="5852"/>
                    <a:pt x="5051" y="5853"/>
                  </a:cubicBezTo>
                  <a:cubicBezTo>
                    <a:pt x="5053" y="5856"/>
                    <a:pt x="5056" y="5857"/>
                    <a:pt x="5057" y="5860"/>
                  </a:cubicBezTo>
                  <a:cubicBezTo>
                    <a:pt x="5059" y="5862"/>
                    <a:pt x="5060" y="5863"/>
                    <a:pt x="5062" y="5865"/>
                  </a:cubicBezTo>
                  <a:cubicBezTo>
                    <a:pt x="5062" y="5866"/>
                    <a:pt x="5063" y="5868"/>
                    <a:pt x="5065" y="5869"/>
                  </a:cubicBezTo>
                  <a:cubicBezTo>
                    <a:pt x="5066" y="5871"/>
                    <a:pt x="5068" y="5872"/>
                    <a:pt x="5069" y="5875"/>
                  </a:cubicBezTo>
                  <a:cubicBezTo>
                    <a:pt x="5071" y="5877"/>
                    <a:pt x="5072" y="5878"/>
                    <a:pt x="5075" y="5880"/>
                  </a:cubicBezTo>
                  <a:cubicBezTo>
                    <a:pt x="5076" y="5881"/>
                    <a:pt x="5078" y="5882"/>
                    <a:pt x="5079" y="5885"/>
                  </a:cubicBezTo>
                  <a:lnTo>
                    <a:pt x="5081" y="5887"/>
                  </a:lnTo>
                  <a:lnTo>
                    <a:pt x="5087" y="5891"/>
                  </a:lnTo>
                  <a:cubicBezTo>
                    <a:pt x="5088" y="5894"/>
                    <a:pt x="5091" y="5897"/>
                    <a:pt x="5094" y="5899"/>
                  </a:cubicBezTo>
                  <a:cubicBezTo>
                    <a:pt x="5096" y="5902"/>
                    <a:pt x="5099" y="5903"/>
                    <a:pt x="5100" y="5905"/>
                  </a:cubicBezTo>
                  <a:lnTo>
                    <a:pt x="5103" y="5908"/>
                  </a:lnTo>
                  <a:cubicBezTo>
                    <a:pt x="5104" y="5909"/>
                    <a:pt x="5107" y="5912"/>
                    <a:pt x="5110" y="5915"/>
                  </a:cubicBezTo>
                  <a:lnTo>
                    <a:pt x="5112" y="5916"/>
                  </a:lnTo>
                  <a:cubicBezTo>
                    <a:pt x="5115" y="5918"/>
                    <a:pt x="5118" y="5921"/>
                    <a:pt x="5119" y="5924"/>
                  </a:cubicBezTo>
                  <a:lnTo>
                    <a:pt x="5126" y="5928"/>
                  </a:lnTo>
                  <a:lnTo>
                    <a:pt x="5126" y="5930"/>
                  </a:lnTo>
                  <a:lnTo>
                    <a:pt x="5134" y="5935"/>
                  </a:lnTo>
                  <a:cubicBezTo>
                    <a:pt x="5137" y="5937"/>
                    <a:pt x="5138" y="5938"/>
                    <a:pt x="5140" y="5940"/>
                  </a:cubicBezTo>
                  <a:cubicBezTo>
                    <a:pt x="5141" y="5941"/>
                    <a:pt x="5143" y="5943"/>
                    <a:pt x="5146" y="5944"/>
                  </a:cubicBezTo>
                  <a:cubicBezTo>
                    <a:pt x="5147" y="5946"/>
                    <a:pt x="5149" y="5946"/>
                    <a:pt x="5149" y="5947"/>
                  </a:cubicBezTo>
                  <a:cubicBezTo>
                    <a:pt x="5152" y="5949"/>
                    <a:pt x="5156" y="5952"/>
                    <a:pt x="5159" y="5955"/>
                  </a:cubicBezTo>
                  <a:cubicBezTo>
                    <a:pt x="5162" y="5956"/>
                    <a:pt x="5165" y="5959"/>
                    <a:pt x="5169" y="5962"/>
                  </a:cubicBezTo>
                  <a:cubicBezTo>
                    <a:pt x="5169" y="5962"/>
                    <a:pt x="5169" y="5962"/>
                    <a:pt x="5171" y="5963"/>
                  </a:cubicBezTo>
                  <a:cubicBezTo>
                    <a:pt x="5172" y="5965"/>
                    <a:pt x="5175" y="5966"/>
                    <a:pt x="5178" y="5968"/>
                  </a:cubicBezTo>
                  <a:cubicBezTo>
                    <a:pt x="5180" y="5969"/>
                    <a:pt x="5181" y="5971"/>
                    <a:pt x="5182" y="5972"/>
                  </a:cubicBezTo>
                  <a:cubicBezTo>
                    <a:pt x="5184" y="5972"/>
                    <a:pt x="5185" y="5972"/>
                    <a:pt x="5185" y="5974"/>
                  </a:cubicBezTo>
                  <a:cubicBezTo>
                    <a:pt x="5187" y="5975"/>
                    <a:pt x="5190" y="5977"/>
                    <a:pt x="5191" y="5978"/>
                  </a:cubicBezTo>
                  <a:cubicBezTo>
                    <a:pt x="5194" y="5980"/>
                    <a:pt x="5197" y="5981"/>
                    <a:pt x="5200" y="5983"/>
                  </a:cubicBezTo>
                  <a:cubicBezTo>
                    <a:pt x="5206" y="5987"/>
                    <a:pt x="5213" y="5991"/>
                    <a:pt x="5221" y="5994"/>
                  </a:cubicBezTo>
                  <a:cubicBezTo>
                    <a:pt x="5221" y="5994"/>
                    <a:pt x="5221" y="5996"/>
                    <a:pt x="5221" y="5996"/>
                  </a:cubicBezTo>
                  <a:cubicBezTo>
                    <a:pt x="5227" y="5999"/>
                    <a:pt x="5233" y="6002"/>
                    <a:pt x="5240" y="6005"/>
                  </a:cubicBezTo>
                  <a:cubicBezTo>
                    <a:pt x="5243" y="6008"/>
                    <a:pt x="5246" y="6009"/>
                    <a:pt x="5249" y="6011"/>
                  </a:cubicBezTo>
                  <a:cubicBezTo>
                    <a:pt x="5250" y="6011"/>
                    <a:pt x="5252" y="6012"/>
                    <a:pt x="5255" y="6014"/>
                  </a:cubicBezTo>
                  <a:cubicBezTo>
                    <a:pt x="5256" y="6015"/>
                    <a:pt x="5259" y="6015"/>
                    <a:pt x="5262" y="6016"/>
                  </a:cubicBezTo>
                  <a:cubicBezTo>
                    <a:pt x="5262" y="6016"/>
                    <a:pt x="5263" y="6018"/>
                    <a:pt x="5263" y="6018"/>
                  </a:cubicBezTo>
                  <a:cubicBezTo>
                    <a:pt x="5269" y="6021"/>
                    <a:pt x="5277" y="6024"/>
                    <a:pt x="5284" y="6027"/>
                  </a:cubicBezTo>
                  <a:cubicBezTo>
                    <a:pt x="5287" y="6028"/>
                    <a:pt x="5288" y="6028"/>
                    <a:pt x="5291" y="6030"/>
                  </a:cubicBezTo>
                  <a:cubicBezTo>
                    <a:pt x="5294" y="6031"/>
                    <a:pt x="5296" y="6031"/>
                    <a:pt x="5297" y="6033"/>
                  </a:cubicBezTo>
                  <a:cubicBezTo>
                    <a:pt x="5300" y="6033"/>
                    <a:pt x="5302" y="6034"/>
                    <a:pt x="5303" y="6034"/>
                  </a:cubicBezTo>
                  <a:cubicBezTo>
                    <a:pt x="5305" y="6036"/>
                    <a:pt x="5306" y="6036"/>
                    <a:pt x="5308" y="6037"/>
                  </a:cubicBezTo>
                  <a:cubicBezTo>
                    <a:pt x="5311" y="6037"/>
                    <a:pt x="5314" y="6039"/>
                    <a:pt x="5316" y="6040"/>
                  </a:cubicBezTo>
                  <a:cubicBezTo>
                    <a:pt x="5324" y="6043"/>
                    <a:pt x="5331" y="6044"/>
                    <a:pt x="5339" y="6047"/>
                  </a:cubicBezTo>
                  <a:cubicBezTo>
                    <a:pt x="5342" y="6049"/>
                    <a:pt x="5346" y="6049"/>
                    <a:pt x="5349" y="6050"/>
                  </a:cubicBezTo>
                  <a:cubicBezTo>
                    <a:pt x="5350" y="6050"/>
                    <a:pt x="5352" y="6052"/>
                    <a:pt x="5353" y="6052"/>
                  </a:cubicBezTo>
                  <a:cubicBezTo>
                    <a:pt x="5356" y="6053"/>
                    <a:pt x="5359" y="6053"/>
                    <a:pt x="5361" y="6055"/>
                  </a:cubicBezTo>
                  <a:cubicBezTo>
                    <a:pt x="5364" y="6055"/>
                    <a:pt x="5367" y="6056"/>
                    <a:pt x="5369" y="6056"/>
                  </a:cubicBezTo>
                  <a:lnTo>
                    <a:pt x="5372" y="6058"/>
                  </a:lnTo>
                  <a:cubicBezTo>
                    <a:pt x="5375" y="6058"/>
                    <a:pt x="5378" y="6059"/>
                    <a:pt x="5381" y="6059"/>
                  </a:cubicBezTo>
                  <a:cubicBezTo>
                    <a:pt x="5383" y="6061"/>
                    <a:pt x="5384" y="6061"/>
                    <a:pt x="5386" y="6061"/>
                  </a:cubicBezTo>
                  <a:cubicBezTo>
                    <a:pt x="5389" y="6062"/>
                    <a:pt x="5393" y="6062"/>
                    <a:pt x="5396" y="6064"/>
                  </a:cubicBezTo>
                  <a:lnTo>
                    <a:pt x="5397" y="6064"/>
                  </a:lnTo>
                  <a:cubicBezTo>
                    <a:pt x="5405" y="6065"/>
                    <a:pt x="5414" y="6067"/>
                    <a:pt x="5421" y="6068"/>
                  </a:cubicBezTo>
                  <a:cubicBezTo>
                    <a:pt x="5422" y="6069"/>
                    <a:pt x="5424" y="6069"/>
                    <a:pt x="5425" y="6069"/>
                  </a:cubicBezTo>
                  <a:cubicBezTo>
                    <a:pt x="5430" y="6071"/>
                    <a:pt x="5433" y="6071"/>
                    <a:pt x="5436" y="6071"/>
                  </a:cubicBezTo>
                  <a:lnTo>
                    <a:pt x="5439" y="6071"/>
                  </a:lnTo>
                  <a:cubicBezTo>
                    <a:pt x="5442" y="6072"/>
                    <a:pt x="5446" y="6072"/>
                    <a:pt x="5450" y="6074"/>
                  </a:cubicBezTo>
                  <a:lnTo>
                    <a:pt x="5452" y="6074"/>
                  </a:lnTo>
                  <a:cubicBezTo>
                    <a:pt x="5455" y="6074"/>
                    <a:pt x="5458" y="6074"/>
                    <a:pt x="5461" y="6075"/>
                  </a:cubicBezTo>
                  <a:lnTo>
                    <a:pt x="5471" y="6075"/>
                  </a:lnTo>
                  <a:cubicBezTo>
                    <a:pt x="5474" y="6077"/>
                    <a:pt x="5476" y="6077"/>
                    <a:pt x="5478" y="6077"/>
                  </a:cubicBezTo>
                  <a:cubicBezTo>
                    <a:pt x="5481" y="6077"/>
                    <a:pt x="5486" y="6077"/>
                    <a:pt x="5490" y="6078"/>
                  </a:cubicBezTo>
                  <a:lnTo>
                    <a:pt x="5501" y="6078"/>
                  </a:lnTo>
                  <a:cubicBezTo>
                    <a:pt x="5508" y="6078"/>
                    <a:pt x="5517" y="6080"/>
                    <a:pt x="5524" y="6080"/>
                  </a:cubicBezTo>
                  <a:lnTo>
                    <a:pt x="5533" y="6080"/>
                  </a:lnTo>
                  <a:cubicBezTo>
                    <a:pt x="5545" y="6080"/>
                    <a:pt x="5557" y="6078"/>
                    <a:pt x="5570" y="6078"/>
                  </a:cubicBezTo>
                  <a:cubicBezTo>
                    <a:pt x="5576" y="6078"/>
                    <a:pt x="5582" y="6077"/>
                    <a:pt x="5587" y="6077"/>
                  </a:cubicBezTo>
                  <a:lnTo>
                    <a:pt x="5596" y="6075"/>
                  </a:lnTo>
                  <a:lnTo>
                    <a:pt x="5604" y="6075"/>
                  </a:lnTo>
                  <a:cubicBezTo>
                    <a:pt x="5607" y="6074"/>
                    <a:pt x="5610" y="6074"/>
                    <a:pt x="5612" y="6074"/>
                  </a:cubicBezTo>
                  <a:cubicBezTo>
                    <a:pt x="5623" y="6072"/>
                    <a:pt x="5633" y="6071"/>
                    <a:pt x="5643" y="6069"/>
                  </a:cubicBezTo>
                  <a:cubicBezTo>
                    <a:pt x="5648" y="6068"/>
                    <a:pt x="5651" y="6068"/>
                    <a:pt x="5654" y="6067"/>
                  </a:cubicBezTo>
                  <a:cubicBezTo>
                    <a:pt x="5664" y="6065"/>
                    <a:pt x="5673" y="6062"/>
                    <a:pt x="5682" y="6061"/>
                  </a:cubicBezTo>
                  <a:cubicBezTo>
                    <a:pt x="5685" y="6059"/>
                    <a:pt x="5689" y="6059"/>
                    <a:pt x="5692" y="6058"/>
                  </a:cubicBezTo>
                  <a:cubicBezTo>
                    <a:pt x="5696" y="6056"/>
                    <a:pt x="5699" y="6056"/>
                    <a:pt x="5704" y="6055"/>
                  </a:cubicBezTo>
                  <a:cubicBezTo>
                    <a:pt x="5708" y="6053"/>
                    <a:pt x="5713" y="6052"/>
                    <a:pt x="5716" y="6052"/>
                  </a:cubicBezTo>
                  <a:cubicBezTo>
                    <a:pt x="5720" y="6050"/>
                    <a:pt x="5723" y="6049"/>
                    <a:pt x="5726" y="6049"/>
                  </a:cubicBezTo>
                  <a:cubicBezTo>
                    <a:pt x="5733" y="6046"/>
                    <a:pt x="5741" y="6043"/>
                    <a:pt x="5748" y="6040"/>
                  </a:cubicBezTo>
                  <a:cubicBezTo>
                    <a:pt x="5752" y="6039"/>
                    <a:pt x="5758" y="6037"/>
                    <a:pt x="5763" y="6036"/>
                  </a:cubicBezTo>
                  <a:cubicBezTo>
                    <a:pt x="5764" y="6034"/>
                    <a:pt x="5766" y="6034"/>
                    <a:pt x="5767" y="6033"/>
                  </a:cubicBezTo>
                  <a:cubicBezTo>
                    <a:pt x="5774" y="6030"/>
                    <a:pt x="5780" y="6027"/>
                    <a:pt x="5788" y="6024"/>
                  </a:cubicBezTo>
                  <a:cubicBezTo>
                    <a:pt x="5794" y="6021"/>
                    <a:pt x="5799" y="6019"/>
                    <a:pt x="5805" y="6016"/>
                  </a:cubicBezTo>
                  <a:lnTo>
                    <a:pt x="5811" y="6014"/>
                  </a:lnTo>
                  <a:cubicBezTo>
                    <a:pt x="5819" y="6009"/>
                    <a:pt x="5826" y="6006"/>
                    <a:pt x="5833" y="6002"/>
                  </a:cubicBezTo>
                  <a:cubicBezTo>
                    <a:pt x="5844" y="5996"/>
                    <a:pt x="5854" y="5990"/>
                    <a:pt x="5866" y="5983"/>
                  </a:cubicBezTo>
                  <a:cubicBezTo>
                    <a:pt x="5867" y="5981"/>
                    <a:pt x="5870" y="5980"/>
                    <a:pt x="5873" y="5978"/>
                  </a:cubicBezTo>
                  <a:lnTo>
                    <a:pt x="5882" y="5972"/>
                  </a:lnTo>
                  <a:cubicBezTo>
                    <a:pt x="5883" y="5971"/>
                    <a:pt x="5886" y="5969"/>
                    <a:pt x="5888" y="5968"/>
                  </a:cubicBezTo>
                  <a:cubicBezTo>
                    <a:pt x="5889" y="5966"/>
                    <a:pt x="5892" y="5965"/>
                    <a:pt x="5895" y="5963"/>
                  </a:cubicBezTo>
                  <a:lnTo>
                    <a:pt x="5907" y="5955"/>
                  </a:lnTo>
                  <a:cubicBezTo>
                    <a:pt x="5911" y="5952"/>
                    <a:pt x="5916" y="5949"/>
                    <a:pt x="5920" y="5944"/>
                  </a:cubicBezTo>
                  <a:cubicBezTo>
                    <a:pt x="5922" y="5943"/>
                    <a:pt x="5923" y="5941"/>
                    <a:pt x="5926" y="5940"/>
                  </a:cubicBezTo>
                  <a:cubicBezTo>
                    <a:pt x="5928" y="5938"/>
                    <a:pt x="5929" y="5937"/>
                    <a:pt x="5931" y="5937"/>
                  </a:cubicBezTo>
                  <a:lnTo>
                    <a:pt x="5938" y="5930"/>
                  </a:lnTo>
                  <a:cubicBezTo>
                    <a:pt x="5942" y="5927"/>
                    <a:pt x="5945" y="5924"/>
                    <a:pt x="5948" y="5921"/>
                  </a:cubicBezTo>
                  <a:cubicBezTo>
                    <a:pt x="5951" y="5919"/>
                    <a:pt x="5954" y="5916"/>
                    <a:pt x="5956" y="5915"/>
                  </a:cubicBezTo>
                  <a:cubicBezTo>
                    <a:pt x="5959" y="5912"/>
                    <a:pt x="5960" y="5910"/>
                    <a:pt x="5963" y="5909"/>
                  </a:cubicBezTo>
                  <a:cubicBezTo>
                    <a:pt x="5970" y="5902"/>
                    <a:pt x="5978" y="5894"/>
                    <a:pt x="5985" y="5885"/>
                  </a:cubicBezTo>
                  <a:cubicBezTo>
                    <a:pt x="5987" y="5884"/>
                    <a:pt x="5989" y="5882"/>
                    <a:pt x="5991" y="5881"/>
                  </a:cubicBezTo>
                  <a:cubicBezTo>
                    <a:pt x="5992" y="5880"/>
                    <a:pt x="5994" y="5877"/>
                    <a:pt x="5995" y="5875"/>
                  </a:cubicBezTo>
                  <a:cubicBezTo>
                    <a:pt x="5997" y="5874"/>
                    <a:pt x="5998" y="5872"/>
                    <a:pt x="6000" y="5871"/>
                  </a:cubicBezTo>
                  <a:cubicBezTo>
                    <a:pt x="6001" y="5869"/>
                    <a:pt x="6003" y="5868"/>
                    <a:pt x="6003" y="5866"/>
                  </a:cubicBezTo>
                  <a:cubicBezTo>
                    <a:pt x="6007" y="5860"/>
                    <a:pt x="6012" y="5856"/>
                    <a:pt x="6016" y="5850"/>
                  </a:cubicBezTo>
                  <a:lnTo>
                    <a:pt x="6020" y="5846"/>
                  </a:lnTo>
                  <a:cubicBezTo>
                    <a:pt x="6022" y="5843"/>
                    <a:pt x="6023" y="5841"/>
                    <a:pt x="6025" y="5840"/>
                  </a:cubicBezTo>
                  <a:cubicBezTo>
                    <a:pt x="6028" y="5837"/>
                    <a:pt x="6029" y="5835"/>
                    <a:pt x="6031" y="5832"/>
                  </a:cubicBezTo>
                  <a:cubicBezTo>
                    <a:pt x="6031" y="5832"/>
                    <a:pt x="6032" y="5831"/>
                    <a:pt x="6032" y="5831"/>
                  </a:cubicBezTo>
                  <a:cubicBezTo>
                    <a:pt x="6034" y="5828"/>
                    <a:pt x="6035" y="5825"/>
                    <a:pt x="6038" y="5824"/>
                  </a:cubicBezTo>
                  <a:cubicBezTo>
                    <a:pt x="6040" y="5821"/>
                    <a:pt x="6041" y="5819"/>
                    <a:pt x="6042" y="5818"/>
                  </a:cubicBezTo>
                  <a:cubicBezTo>
                    <a:pt x="6042" y="5816"/>
                    <a:pt x="6044" y="5815"/>
                    <a:pt x="6045" y="5813"/>
                  </a:cubicBezTo>
                  <a:cubicBezTo>
                    <a:pt x="6047" y="5812"/>
                    <a:pt x="6048" y="5809"/>
                    <a:pt x="6050" y="5807"/>
                  </a:cubicBezTo>
                  <a:cubicBezTo>
                    <a:pt x="6051" y="5804"/>
                    <a:pt x="6053" y="5801"/>
                    <a:pt x="6056" y="5799"/>
                  </a:cubicBezTo>
                  <a:cubicBezTo>
                    <a:pt x="6059" y="5794"/>
                    <a:pt x="6062" y="5790"/>
                    <a:pt x="6065" y="5785"/>
                  </a:cubicBezTo>
                  <a:cubicBezTo>
                    <a:pt x="6065" y="5782"/>
                    <a:pt x="6066" y="5781"/>
                    <a:pt x="6068" y="5779"/>
                  </a:cubicBezTo>
                  <a:cubicBezTo>
                    <a:pt x="6069" y="5776"/>
                    <a:pt x="6070" y="5775"/>
                    <a:pt x="6072" y="5772"/>
                  </a:cubicBezTo>
                  <a:cubicBezTo>
                    <a:pt x="6073" y="5771"/>
                    <a:pt x="6075" y="5768"/>
                    <a:pt x="6076" y="5765"/>
                  </a:cubicBezTo>
                  <a:cubicBezTo>
                    <a:pt x="6076" y="5765"/>
                    <a:pt x="6076" y="5763"/>
                    <a:pt x="6076" y="5763"/>
                  </a:cubicBezTo>
                  <a:cubicBezTo>
                    <a:pt x="6079" y="5760"/>
                    <a:pt x="6081" y="5757"/>
                    <a:pt x="6082" y="5754"/>
                  </a:cubicBezTo>
                  <a:cubicBezTo>
                    <a:pt x="6085" y="5748"/>
                    <a:pt x="6088" y="5743"/>
                    <a:pt x="6091" y="5737"/>
                  </a:cubicBezTo>
                  <a:cubicBezTo>
                    <a:pt x="6093" y="5735"/>
                    <a:pt x="6093" y="5734"/>
                    <a:pt x="6094" y="5732"/>
                  </a:cubicBezTo>
                  <a:cubicBezTo>
                    <a:pt x="6098" y="5722"/>
                    <a:pt x="6103" y="5713"/>
                    <a:pt x="6107" y="5703"/>
                  </a:cubicBezTo>
                  <a:cubicBezTo>
                    <a:pt x="6109" y="5698"/>
                    <a:pt x="6112" y="5692"/>
                    <a:pt x="6113" y="5687"/>
                  </a:cubicBezTo>
                  <a:cubicBezTo>
                    <a:pt x="6118" y="5675"/>
                    <a:pt x="6122" y="5663"/>
                    <a:pt x="6126" y="5651"/>
                  </a:cubicBezTo>
                  <a:cubicBezTo>
                    <a:pt x="6128" y="5648"/>
                    <a:pt x="6128" y="5645"/>
                    <a:pt x="6129" y="5642"/>
                  </a:cubicBezTo>
                  <a:cubicBezTo>
                    <a:pt x="6129" y="5641"/>
                    <a:pt x="6131" y="5638"/>
                    <a:pt x="6131" y="5637"/>
                  </a:cubicBezTo>
                  <a:cubicBezTo>
                    <a:pt x="6132" y="5634"/>
                    <a:pt x="6132" y="5632"/>
                    <a:pt x="6134" y="5629"/>
                  </a:cubicBezTo>
                  <a:cubicBezTo>
                    <a:pt x="6135" y="5620"/>
                    <a:pt x="6138" y="5612"/>
                    <a:pt x="6140" y="5603"/>
                  </a:cubicBezTo>
                  <a:cubicBezTo>
                    <a:pt x="6141" y="5600"/>
                    <a:pt x="6143" y="5597"/>
                    <a:pt x="6143" y="5594"/>
                  </a:cubicBezTo>
                  <a:cubicBezTo>
                    <a:pt x="6143" y="5591"/>
                    <a:pt x="6144" y="5589"/>
                    <a:pt x="6144" y="5586"/>
                  </a:cubicBezTo>
                  <a:cubicBezTo>
                    <a:pt x="6144" y="5585"/>
                    <a:pt x="6146" y="5582"/>
                    <a:pt x="6146" y="5581"/>
                  </a:cubicBezTo>
                  <a:cubicBezTo>
                    <a:pt x="6146" y="5579"/>
                    <a:pt x="6146" y="5579"/>
                    <a:pt x="6146" y="5578"/>
                  </a:cubicBezTo>
                  <a:lnTo>
                    <a:pt x="6148" y="5567"/>
                  </a:lnTo>
                  <a:cubicBezTo>
                    <a:pt x="6148" y="5564"/>
                    <a:pt x="6148" y="5563"/>
                    <a:pt x="6150" y="5560"/>
                  </a:cubicBezTo>
                  <a:cubicBezTo>
                    <a:pt x="6150" y="5560"/>
                    <a:pt x="6150" y="5558"/>
                    <a:pt x="6150" y="5558"/>
                  </a:cubicBezTo>
                  <a:cubicBezTo>
                    <a:pt x="6150" y="5554"/>
                    <a:pt x="6151" y="5551"/>
                    <a:pt x="6151" y="5547"/>
                  </a:cubicBezTo>
                  <a:cubicBezTo>
                    <a:pt x="6151" y="5545"/>
                    <a:pt x="6153" y="5542"/>
                    <a:pt x="6153" y="5541"/>
                  </a:cubicBezTo>
                  <a:lnTo>
                    <a:pt x="6153" y="5539"/>
                  </a:lnTo>
                  <a:cubicBezTo>
                    <a:pt x="6153" y="5536"/>
                    <a:pt x="6153" y="5533"/>
                    <a:pt x="6154" y="5531"/>
                  </a:cubicBezTo>
                  <a:cubicBezTo>
                    <a:pt x="6154" y="5523"/>
                    <a:pt x="6156" y="5514"/>
                    <a:pt x="6156" y="5507"/>
                  </a:cubicBezTo>
                  <a:lnTo>
                    <a:pt x="6156" y="5504"/>
                  </a:lnTo>
                  <a:cubicBezTo>
                    <a:pt x="6157" y="5492"/>
                    <a:pt x="6157" y="5480"/>
                    <a:pt x="6159" y="5469"/>
                  </a:cubicBezTo>
                  <a:lnTo>
                    <a:pt x="6159" y="5458"/>
                  </a:lnTo>
                  <a:lnTo>
                    <a:pt x="6159" y="5452"/>
                  </a:lnTo>
                  <a:lnTo>
                    <a:pt x="6159" y="5447"/>
                  </a:lnTo>
                  <a:lnTo>
                    <a:pt x="6159" y="5436"/>
                  </a:lnTo>
                  <a:cubicBezTo>
                    <a:pt x="6157" y="5424"/>
                    <a:pt x="6157" y="5411"/>
                    <a:pt x="6156" y="5398"/>
                  </a:cubicBezTo>
                  <a:cubicBezTo>
                    <a:pt x="6156" y="5396"/>
                    <a:pt x="6156" y="5395"/>
                    <a:pt x="6156" y="5392"/>
                  </a:cubicBezTo>
                  <a:cubicBezTo>
                    <a:pt x="6156" y="5389"/>
                    <a:pt x="6156" y="5388"/>
                    <a:pt x="6154" y="5385"/>
                  </a:cubicBezTo>
                  <a:cubicBezTo>
                    <a:pt x="6154" y="5383"/>
                    <a:pt x="6154" y="5380"/>
                    <a:pt x="6154" y="5379"/>
                  </a:cubicBezTo>
                  <a:cubicBezTo>
                    <a:pt x="6154" y="5377"/>
                    <a:pt x="6154" y="5376"/>
                    <a:pt x="6154" y="5376"/>
                  </a:cubicBezTo>
                  <a:cubicBezTo>
                    <a:pt x="6153" y="5371"/>
                    <a:pt x="6153" y="5369"/>
                    <a:pt x="6153" y="5366"/>
                  </a:cubicBezTo>
                  <a:cubicBezTo>
                    <a:pt x="6151" y="5363"/>
                    <a:pt x="6151" y="5360"/>
                    <a:pt x="6151" y="5358"/>
                  </a:cubicBezTo>
                  <a:cubicBezTo>
                    <a:pt x="6151" y="5357"/>
                    <a:pt x="6151" y="5357"/>
                    <a:pt x="6151" y="5355"/>
                  </a:cubicBezTo>
                  <a:cubicBezTo>
                    <a:pt x="6150" y="5352"/>
                    <a:pt x="6150" y="5348"/>
                    <a:pt x="6148" y="5345"/>
                  </a:cubicBezTo>
                  <a:cubicBezTo>
                    <a:pt x="6148" y="5342"/>
                    <a:pt x="6148" y="5341"/>
                    <a:pt x="6148" y="5338"/>
                  </a:cubicBezTo>
                  <a:lnTo>
                    <a:pt x="6147" y="5338"/>
                  </a:lnTo>
                  <a:lnTo>
                    <a:pt x="6146" y="5324"/>
                  </a:lnTo>
                  <a:cubicBezTo>
                    <a:pt x="6146" y="5323"/>
                    <a:pt x="6144" y="5320"/>
                    <a:pt x="6144" y="5318"/>
                  </a:cubicBezTo>
                  <a:cubicBezTo>
                    <a:pt x="6144" y="5316"/>
                    <a:pt x="6143" y="5314"/>
                    <a:pt x="6143" y="5311"/>
                  </a:cubicBezTo>
                  <a:cubicBezTo>
                    <a:pt x="6143" y="5311"/>
                    <a:pt x="6143" y="5310"/>
                    <a:pt x="6141" y="5308"/>
                  </a:cubicBezTo>
                  <a:cubicBezTo>
                    <a:pt x="6141" y="5305"/>
                    <a:pt x="6140" y="5302"/>
                    <a:pt x="6140" y="5298"/>
                  </a:cubicBezTo>
                  <a:cubicBezTo>
                    <a:pt x="6140" y="5298"/>
                    <a:pt x="6138" y="5298"/>
                    <a:pt x="6138" y="5296"/>
                  </a:cubicBezTo>
                  <a:cubicBezTo>
                    <a:pt x="6138" y="5293"/>
                    <a:pt x="6137" y="5289"/>
                    <a:pt x="6135" y="5285"/>
                  </a:cubicBezTo>
                  <a:cubicBezTo>
                    <a:pt x="6135" y="5283"/>
                    <a:pt x="6135" y="5280"/>
                    <a:pt x="6134" y="5279"/>
                  </a:cubicBezTo>
                  <a:cubicBezTo>
                    <a:pt x="6134" y="5276"/>
                    <a:pt x="6132" y="5274"/>
                    <a:pt x="6132" y="5273"/>
                  </a:cubicBezTo>
                  <a:cubicBezTo>
                    <a:pt x="6131" y="5270"/>
                    <a:pt x="6131" y="5267"/>
                    <a:pt x="6129" y="5265"/>
                  </a:cubicBezTo>
                  <a:cubicBezTo>
                    <a:pt x="6129" y="5264"/>
                    <a:pt x="6129" y="5264"/>
                    <a:pt x="6129" y="5262"/>
                  </a:cubicBezTo>
                  <a:lnTo>
                    <a:pt x="6126" y="5252"/>
                  </a:lnTo>
                  <a:cubicBezTo>
                    <a:pt x="6125" y="5251"/>
                    <a:pt x="6125" y="5248"/>
                    <a:pt x="6123" y="5246"/>
                  </a:cubicBezTo>
                  <a:lnTo>
                    <a:pt x="6122" y="5239"/>
                  </a:lnTo>
                  <a:cubicBezTo>
                    <a:pt x="6121" y="5239"/>
                    <a:pt x="6121" y="5237"/>
                    <a:pt x="6121" y="5237"/>
                  </a:cubicBezTo>
                  <a:cubicBezTo>
                    <a:pt x="6119" y="5233"/>
                    <a:pt x="6118" y="5230"/>
                    <a:pt x="6116" y="5227"/>
                  </a:cubicBezTo>
                  <a:cubicBezTo>
                    <a:pt x="6116" y="5226"/>
                    <a:pt x="6116" y="5226"/>
                    <a:pt x="6116" y="5224"/>
                  </a:cubicBezTo>
                  <a:cubicBezTo>
                    <a:pt x="6022" y="4984"/>
                    <a:pt x="5791" y="4827"/>
                    <a:pt x="5533" y="4827"/>
                  </a:cubicBezTo>
                  <a:lnTo>
                    <a:pt x="5526" y="4827"/>
                  </a:lnTo>
                  <a:lnTo>
                    <a:pt x="5526" y="482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3408602" y="632516"/>
              <a:ext cx="304225" cy="198100"/>
            </a:xfrm>
            <a:custGeom>
              <a:avLst/>
              <a:gdLst/>
              <a:ahLst/>
              <a:cxnLst/>
              <a:rect l="l" t="t" r="r" b="b"/>
              <a:pathLst>
                <a:path w="12169" h="7924" extrusionOk="0">
                  <a:moveTo>
                    <a:pt x="283" y="1"/>
                  </a:moveTo>
                  <a:cubicBezTo>
                    <a:pt x="99" y="581"/>
                    <a:pt x="0" y="1198"/>
                    <a:pt x="0" y="1839"/>
                  </a:cubicBezTo>
                  <a:cubicBezTo>
                    <a:pt x="0" y="5198"/>
                    <a:pt x="2725" y="7924"/>
                    <a:pt x="6084" y="7924"/>
                  </a:cubicBezTo>
                  <a:cubicBezTo>
                    <a:pt x="9443" y="7924"/>
                    <a:pt x="12169" y="5198"/>
                    <a:pt x="12169" y="1839"/>
                  </a:cubicBezTo>
                  <a:cubicBezTo>
                    <a:pt x="12169" y="1198"/>
                    <a:pt x="12069" y="581"/>
                    <a:pt x="11885" y="1"/>
                  </a:cubicBezTo>
                  <a:cubicBezTo>
                    <a:pt x="11105" y="2463"/>
                    <a:pt x="8802" y="4248"/>
                    <a:pt x="6084" y="4248"/>
                  </a:cubicBezTo>
                  <a:cubicBezTo>
                    <a:pt x="3365" y="4248"/>
                    <a:pt x="1062" y="2463"/>
                    <a:pt x="283" y="1"/>
                  </a:cubicBezTo>
                  <a:close/>
                </a:path>
              </a:pathLst>
            </a:custGeom>
            <a:solidFill>
              <a:srgbClr val="191919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3410675" y="530725"/>
              <a:ext cx="304225" cy="304225"/>
            </a:xfrm>
            <a:custGeom>
              <a:avLst/>
              <a:gdLst/>
              <a:ahLst/>
              <a:cxnLst/>
              <a:rect l="l" t="t" r="r" b="b"/>
              <a:pathLst>
                <a:path w="12169" h="12169" extrusionOk="0">
                  <a:moveTo>
                    <a:pt x="6084" y="199"/>
                  </a:moveTo>
                  <a:cubicBezTo>
                    <a:pt x="9335" y="199"/>
                    <a:pt x="11970" y="2832"/>
                    <a:pt x="11970" y="6084"/>
                  </a:cubicBezTo>
                  <a:cubicBezTo>
                    <a:pt x="11970" y="9335"/>
                    <a:pt x="9335" y="11970"/>
                    <a:pt x="6084" y="11970"/>
                  </a:cubicBezTo>
                  <a:cubicBezTo>
                    <a:pt x="2834" y="11970"/>
                    <a:pt x="199" y="9335"/>
                    <a:pt x="199" y="6084"/>
                  </a:cubicBezTo>
                  <a:cubicBezTo>
                    <a:pt x="199" y="2832"/>
                    <a:pt x="2832" y="199"/>
                    <a:pt x="6084" y="199"/>
                  </a:cubicBezTo>
                  <a:close/>
                  <a:moveTo>
                    <a:pt x="6084" y="0"/>
                  </a:moveTo>
                  <a:cubicBezTo>
                    <a:pt x="2725" y="0"/>
                    <a:pt x="0" y="2725"/>
                    <a:pt x="0" y="6084"/>
                  </a:cubicBezTo>
                  <a:cubicBezTo>
                    <a:pt x="0" y="9443"/>
                    <a:pt x="2725" y="12169"/>
                    <a:pt x="6084" y="12169"/>
                  </a:cubicBezTo>
                  <a:cubicBezTo>
                    <a:pt x="9443" y="12169"/>
                    <a:pt x="12169" y="9443"/>
                    <a:pt x="12169" y="6084"/>
                  </a:cubicBezTo>
                  <a:cubicBezTo>
                    <a:pt x="12169" y="2725"/>
                    <a:pt x="9443" y="0"/>
                    <a:pt x="60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3437650" y="551550"/>
              <a:ext cx="250225" cy="91475"/>
            </a:xfrm>
            <a:custGeom>
              <a:avLst/>
              <a:gdLst/>
              <a:ahLst/>
              <a:cxnLst/>
              <a:rect l="l" t="t" r="r" b="b"/>
              <a:pathLst>
                <a:path w="10009" h="3659" extrusionOk="0">
                  <a:moveTo>
                    <a:pt x="5005" y="1"/>
                  </a:moveTo>
                  <a:cubicBezTo>
                    <a:pt x="2663" y="1"/>
                    <a:pt x="677" y="1538"/>
                    <a:pt x="1" y="3659"/>
                  </a:cubicBezTo>
                  <a:lnTo>
                    <a:pt x="525" y="3659"/>
                  </a:lnTo>
                  <a:cubicBezTo>
                    <a:pt x="1179" y="1815"/>
                    <a:pt x="2936" y="499"/>
                    <a:pt x="5005" y="499"/>
                  </a:cubicBezTo>
                  <a:cubicBezTo>
                    <a:pt x="7074" y="499"/>
                    <a:pt x="8831" y="1815"/>
                    <a:pt x="9485" y="3659"/>
                  </a:cubicBezTo>
                  <a:lnTo>
                    <a:pt x="10009" y="3659"/>
                  </a:lnTo>
                  <a:cubicBezTo>
                    <a:pt x="9334" y="1538"/>
                    <a:pt x="7348" y="1"/>
                    <a:pt x="50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3506200" y="733425"/>
              <a:ext cx="113125" cy="25400"/>
            </a:xfrm>
            <a:custGeom>
              <a:avLst/>
              <a:gdLst/>
              <a:ahLst/>
              <a:cxnLst/>
              <a:rect l="l" t="t" r="r" b="b"/>
              <a:pathLst>
                <a:path w="4525" h="1016" extrusionOk="0">
                  <a:moveTo>
                    <a:pt x="895" y="266"/>
                  </a:moveTo>
                  <a:cubicBezTo>
                    <a:pt x="963" y="266"/>
                    <a:pt x="1017" y="320"/>
                    <a:pt x="1017" y="388"/>
                  </a:cubicBezTo>
                  <a:cubicBezTo>
                    <a:pt x="1017" y="454"/>
                    <a:pt x="963" y="509"/>
                    <a:pt x="895" y="509"/>
                  </a:cubicBezTo>
                  <a:lnTo>
                    <a:pt x="362" y="509"/>
                  </a:lnTo>
                  <a:cubicBezTo>
                    <a:pt x="294" y="509"/>
                    <a:pt x="239" y="456"/>
                    <a:pt x="239" y="388"/>
                  </a:cubicBezTo>
                  <a:cubicBezTo>
                    <a:pt x="239" y="320"/>
                    <a:pt x="294" y="266"/>
                    <a:pt x="362" y="266"/>
                  </a:cubicBezTo>
                  <a:close/>
                  <a:moveTo>
                    <a:pt x="4165" y="266"/>
                  </a:moveTo>
                  <a:cubicBezTo>
                    <a:pt x="4233" y="266"/>
                    <a:pt x="4288" y="320"/>
                    <a:pt x="4288" y="388"/>
                  </a:cubicBezTo>
                  <a:cubicBezTo>
                    <a:pt x="4288" y="454"/>
                    <a:pt x="4233" y="509"/>
                    <a:pt x="4165" y="509"/>
                  </a:cubicBezTo>
                  <a:lnTo>
                    <a:pt x="3632" y="509"/>
                  </a:lnTo>
                  <a:cubicBezTo>
                    <a:pt x="3565" y="509"/>
                    <a:pt x="3510" y="456"/>
                    <a:pt x="3510" y="388"/>
                  </a:cubicBezTo>
                  <a:cubicBezTo>
                    <a:pt x="3510" y="320"/>
                    <a:pt x="3565" y="266"/>
                    <a:pt x="3632" y="266"/>
                  </a:cubicBezTo>
                  <a:close/>
                  <a:moveTo>
                    <a:pt x="135" y="1"/>
                  </a:moveTo>
                  <a:cubicBezTo>
                    <a:pt x="97" y="49"/>
                    <a:pt x="67" y="102"/>
                    <a:pt x="45" y="158"/>
                  </a:cubicBezTo>
                  <a:cubicBezTo>
                    <a:pt x="45" y="158"/>
                    <a:pt x="45" y="160"/>
                    <a:pt x="45" y="160"/>
                  </a:cubicBezTo>
                  <a:lnTo>
                    <a:pt x="42" y="166"/>
                  </a:lnTo>
                  <a:cubicBezTo>
                    <a:pt x="39" y="172"/>
                    <a:pt x="38" y="179"/>
                    <a:pt x="35" y="185"/>
                  </a:cubicBezTo>
                  <a:cubicBezTo>
                    <a:pt x="35" y="186"/>
                    <a:pt x="33" y="189"/>
                    <a:pt x="33" y="191"/>
                  </a:cubicBezTo>
                  <a:cubicBezTo>
                    <a:pt x="32" y="194"/>
                    <a:pt x="32" y="195"/>
                    <a:pt x="30" y="198"/>
                  </a:cubicBezTo>
                  <a:cubicBezTo>
                    <a:pt x="30" y="199"/>
                    <a:pt x="30" y="199"/>
                    <a:pt x="30" y="199"/>
                  </a:cubicBezTo>
                  <a:cubicBezTo>
                    <a:pt x="29" y="204"/>
                    <a:pt x="27" y="207"/>
                    <a:pt x="26" y="210"/>
                  </a:cubicBezTo>
                  <a:cubicBezTo>
                    <a:pt x="26" y="214"/>
                    <a:pt x="24" y="219"/>
                    <a:pt x="23" y="222"/>
                  </a:cubicBezTo>
                  <a:cubicBezTo>
                    <a:pt x="23" y="223"/>
                    <a:pt x="23" y="223"/>
                    <a:pt x="23" y="225"/>
                  </a:cubicBezTo>
                  <a:cubicBezTo>
                    <a:pt x="22" y="227"/>
                    <a:pt x="22" y="229"/>
                    <a:pt x="20" y="232"/>
                  </a:cubicBezTo>
                  <a:cubicBezTo>
                    <a:pt x="20" y="235"/>
                    <a:pt x="20" y="236"/>
                    <a:pt x="19" y="238"/>
                  </a:cubicBezTo>
                  <a:cubicBezTo>
                    <a:pt x="19" y="239"/>
                    <a:pt x="19" y="241"/>
                    <a:pt x="19" y="241"/>
                  </a:cubicBezTo>
                  <a:cubicBezTo>
                    <a:pt x="17" y="248"/>
                    <a:pt x="16" y="257"/>
                    <a:pt x="13" y="264"/>
                  </a:cubicBezTo>
                  <a:cubicBezTo>
                    <a:pt x="13" y="267"/>
                    <a:pt x="13" y="269"/>
                    <a:pt x="11" y="272"/>
                  </a:cubicBezTo>
                  <a:cubicBezTo>
                    <a:pt x="11" y="273"/>
                    <a:pt x="11" y="275"/>
                    <a:pt x="11" y="276"/>
                  </a:cubicBezTo>
                  <a:cubicBezTo>
                    <a:pt x="11" y="278"/>
                    <a:pt x="10" y="279"/>
                    <a:pt x="10" y="279"/>
                  </a:cubicBezTo>
                  <a:cubicBezTo>
                    <a:pt x="8" y="288"/>
                    <a:pt x="7" y="297"/>
                    <a:pt x="7" y="304"/>
                  </a:cubicBezTo>
                  <a:lnTo>
                    <a:pt x="7" y="306"/>
                  </a:lnTo>
                  <a:cubicBezTo>
                    <a:pt x="5" y="310"/>
                    <a:pt x="5" y="313"/>
                    <a:pt x="5" y="317"/>
                  </a:cubicBezTo>
                  <a:cubicBezTo>
                    <a:pt x="2" y="338"/>
                    <a:pt x="1" y="359"/>
                    <a:pt x="1" y="381"/>
                  </a:cubicBezTo>
                  <a:lnTo>
                    <a:pt x="1" y="385"/>
                  </a:lnTo>
                  <a:lnTo>
                    <a:pt x="1" y="388"/>
                  </a:lnTo>
                  <a:lnTo>
                    <a:pt x="1" y="394"/>
                  </a:lnTo>
                  <a:lnTo>
                    <a:pt x="1" y="404"/>
                  </a:lnTo>
                  <a:lnTo>
                    <a:pt x="1" y="410"/>
                  </a:lnTo>
                  <a:cubicBezTo>
                    <a:pt x="1" y="413"/>
                    <a:pt x="1" y="414"/>
                    <a:pt x="1" y="417"/>
                  </a:cubicBezTo>
                  <a:cubicBezTo>
                    <a:pt x="2" y="425"/>
                    <a:pt x="2" y="432"/>
                    <a:pt x="2" y="440"/>
                  </a:cubicBezTo>
                  <a:cubicBezTo>
                    <a:pt x="2" y="441"/>
                    <a:pt x="4" y="442"/>
                    <a:pt x="4" y="444"/>
                  </a:cubicBezTo>
                  <a:cubicBezTo>
                    <a:pt x="4" y="447"/>
                    <a:pt x="4" y="448"/>
                    <a:pt x="4" y="451"/>
                  </a:cubicBezTo>
                  <a:cubicBezTo>
                    <a:pt x="4" y="454"/>
                    <a:pt x="4" y="456"/>
                    <a:pt x="5" y="459"/>
                  </a:cubicBezTo>
                  <a:cubicBezTo>
                    <a:pt x="5" y="460"/>
                    <a:pt x="5" y="462"/>
                    <a:pt x="5" y="465"/>
                  </a:cubicBezTo>
                  <a:cubicBezTo>
                    <a:pt x="5" y="468"/>
                    <a:pt x="7" y="470"/>
                    <a:pt x="7" y="473"/>
                  </a:cubicBezTo>
                  <a:cubicBezTo>
                    <a:pt x="7" y="475"/>
                    <a:pt x="7" y="476"/>
                    <a:pt x="7" y="478"/>
                  </a:cubicBezTo>
                  <a:cubicBezTo>
                    <a:pt x="8" y="479"/>
                    <a:pt x="8" y="482"/>
                    <a:pt x="8" y="484"/>
                  </a:cubicBezTo>
                  <a:cubicBezTo>
                    <a:pt x="8" y="487"/>
                    <a:pt x="10" y="490"/>
                    <a:pt x="10" y="493"/>
                  </a:cubicBezTo>
                  <a:cubicBezTo>
                    <a:pt x="10" y="495"/>
                    <a:pt x="10" y="498"/>
                    <a:pt x="11" y="500"/>
                  </a:cubicBezTo>
                  <a:cubicBezTo>
                    <a:pt x="11" y="501"/>
                    <a:pt x="11" y="501"/>
                    <a:pt x="11" y="503"/>
                  </a:cubicBezTo>
                  <a:cubicBezTo>
                    <a:pt x="13" y="506"/>
                    <a:pt x="13" y="509"/>
                    <a:pt x="14" y="513"/>
                  </a:cubicBezTo>
                  <a:cubicBezTo>
                    <a:pt x="14" y="513"/>
                    <a:pt x="14" y="515"/>
                    <a:pt x="14" y="515"/>
                  </a:cubicBezTo>
                  <a:cubicBezTo>
                    <a:pt x="14" y="518"/>
                    <a:pt x="16" y="521"/>
                    <a:pt x="16" y="522"/>
                  </a:cubicBezTo>
                  <a:cubicBezTo>
                    <a:pt x="16" y="525"/>
                    <a:pt x="17" y="528"/>
                    <a:pt x="17" y="531"/>
                  </a:cubicBezTo>
                  <a:lnTo>
                    <a:pt x="20" y="540"/>
                  </a:lnTo>
                  <a:cubicBezTo>
                    <a:pt x="20" y="541"/>
                    <a:pt x="20" y="543"/>
                    <a:pt x="20" y="543"/>
                  </a:cubicBezTo>
                  <a:cubicBezTo>
                    <a:pt x="22" y="547"/>
                    <a:pt x="23" y="550"/>
                    <a:pt x="23" y="553"/>
                  </a:cubicBezTo>
                  <a:cubicBezTo>
                    <a:pt x="23" y="554"/>
                    <a:pt x="24" y="556"/>
                    <a:pt x="24" y="557"/>
                  </a:cubicBezTo>
                  <a:cubicBezTo>
                    <a:pt x="24" y="560"/>
                    <a:pt x="26" y="562"/>
                    <a:pt x="26" y="565"/>
                  </a:cubicBezTo>
                  <a:cubicBezTo>
                    <a:pt x="27" y="566"/>
                    <a:pt x="27" y="569"/>
                    <a:pt x="29" y="571"/>
                  </a:cubicBezTo>
                  <a:cubicBezTo>
                    <a:pt x="29" y="574"/>
                    <a:pt x="30" y="575"/>
                    <a:pt x="30" y="578"/>
                  </a:cubicBezTo>
                  <a:cubicBezTo>
                    <a:pt x="32" y="581"/>
                    <a:pt x="32" y="584"/>
                    <a:pt x="33" y="585"/>
                  </a:cubicBezTo>
                  <a:cubicBezTo>
                    <a:pt x="33" y="587"/>
                    <a:pt x="33" y="588"/>
                    <a:pt x="33" y="588"/>
                  </a:cubicBezTo>
                  <a:cubicBezTo>
                    <a:pt x="35" y="593"/>
                    <a:pt x="36" y="596"/>
                    <a:pt x="38" y="600"/>
                  </a:cubicBezTo>
                  <a:cubicBezTo>
                    <a:pt x="38" y="600"/>
                    <a:pt x="38" y="600"/>
                    <a:pt x="38" y="602"/>
                  </a:cubicBezTo>
                  <a:cubicBezTo>
                    <a:pt x="41" y="609"/>
                    <a:pt x="44" y="615"/>
                    <a:pt x="47" y="622"/>
                  </a:cubicBezTo>
                  <a:cubicBezTo>
                    <a:pt x="48" y="625"/>
                    <a:pt x="48" y="628"/>
                    <a:pt x="50" y="631"/>
                  </a:cubicBezTo>
                  <a:cubicBezTo>
                    <a:pt x="50" y="631"/>
                    <a:pt x="50" y="631"/>
                    <a:pt x="51" y="632"/>
                  </a:cubicBezTo>
                  <a:cubicBezTo>
                    <a:pt x="51" y="634"/>
                    <a:pt x="52" y="637"/>
                    <a:pt x="54" y="638"/>
                  </a:cubicBezTo>
                  <a:lnTo>
                    <a:pt x="58" y="650"/>
                  </a:lnTo>
                  <a:cubicBezTo>
                    <a:pt x="58" y="652"/>
                    <a:pt x="60" y="652"/>
                    <a:pt x="60" y="652"/>
                  </a:cubicBezTo>
                  <a:cubicBezTo>
                    <a:pt x="61" y="655"/>
                    <a:pt x="63" y="657"/>
                    <a:pt x="64" y="662"/>
                  </a:cubicBezTo>
                  <a:cubicBezTo>
                    <a:pt x="64" y="663"/>
                    <a:pt x="66" y="665"/>
                    <a:pt x="67" y="668"/>
                  </a:cubicBezTo>
                  <a:cubicBezTo>
                    <a:pt x="67" y="669"/>
                    <a:pt x="69" y="671"/>
                    <a:pt x="69" y="672"/>
                  </a:cubicBezTo>
                  <a:cubicBezTo>
                    <a:pt x="70" y="674"/>
                    <a:pt x="72" y="675"/>
                    <a:pt x="72" y="677"/>
                  </a:cubicBezTo>
                  <a:cubicBezTo>
                    <a:pt x="73" y="680"/>
                    <a:pt x="75" y="683"/>
                    <a:pt x="76" y="685"/>
                  </a:cubicBezTo>
                  <a:cubicBezTo>
                    <a:pt x="77" y="687"/>
                    <a:pt x="77" y="688"/>
                    <a:pt x="79" y="690"/>
                  </a:cubicBezTo>
                  <a:cubicBezTo>
                    <a:pt x="80" y="693"/>
                    <a:pt x="82" y="696"/>
                    <a:pt x="83" y="699"/>
                  </a:cubicBezTo>
                  <a:cubicBezTo>
                    <a:pt x="83" y="699"/>
                    <a:pt x="83" y="700"/>
                    <a:pt x="85" y="700"/>
                  </a:cubicBezTo>
                  <a:cubicBezTo>
                    <a:pt x="86" y="703"/>
                    <a:pt x="88" y="705"/>
                    <a:pt x="89" y="708"/>
                  </a:cubicBezTo>
                  <a:cubicBezTo>
                    <a:pt x="91" y="710"/>
                    <a:pt x="92" y="712"/>
                    <a:pt x="92" y="715"/>
                  </a:cubicBezTo>
                  <a:cubicBezTo>
                    <a:pt x="94" y="716"/>
                    <a:pt x="95" y="718"/>
                    <a:pt x="97" y="721"/>
                  </a:cubicBezTo>
                  <a:cubicBezTo>
                    <a:pt x="97" y="722"/>
                    <a:pt x="98" y="722"/>
                    <a:pt x="100" y="724"/>
                  </a:cubicBezTo>
                  <a:cubicBezTo>
                    <a:pt x="103" y="731"/>
                    <a:pt x="107" y="737"/>
                    <a:pt x="111" y="743"/>
                  </a:cubicBezTo>
                  <a:cubicBezTo>
                    <a:pt x="113" y="744"/>
                    <a:pt x="114" y="747"/>
                    <a:pt x="116" y="749"/>
                  </a:cubicBezTo>
                  <a:cubicBezTo>
                    <a:pt x="117" y="750"/>
                    <a:pt x="117" y="752"/>
                    <a:pt x="119" y="753"/>
                  </a:cubicBezTo>
                  <a:cubicBezTo>
                    <a:pt x="120" y="755"/>
                    <a:pt x="122" y="756"/>
                    <a:pt x="123" y="758"/>
                  </a:cubicBezTo>
                  <a:cubicBezTo>
                    <a:pt x="125" y="761"/>
                    <a:pt x="126" y="764"/>
                    <a:pt x="129" y="766"/>
                  </a:cubicBezTo>
                  <a:cubicBezTo>
                    <a:pt x="129" y="766"/>
                    <a:pt x="131" y="768"/>
                    <a:pt x="131" y="768"/>
                  </a:cubicBezTo>
                  <a:cubicBezTo>
                    <a:pt x="132" y="769"/>
                    <a:pt x="133" y="772"/>
                    <a:pt x="135" y="774"/>
                  </a:cubicBezTo>
                  <a:cubicBezTo>
                    <a:pt x="136" y="777"/>
                    <a:pt x="139" y="778"/>
                    <a:pt x="141" y="780"/>
                  </a:cubicBezTo>
                  <a:lnTo>
                    <a:pt x="145" y="786"/>
                  </a:lnTo>
                  <a:cubicBezTo>
                    <a:pt x="145" y="787"/>
                    <a:pt x="147" y="789"/>
                    <a:pt x="147" y="789"/>
                  </a:cubicBezTo>
                  <a:cubicBezTo>
                    <a:pt x="150" y="791"/>
                    <a:pt x="151" y="794"/>
                    <a:pt x="154" y="796"/>
                  </a:cubicBezTo>
                  <a:cubicBezTo>
                    <a:pt x="154" y="797"/>
                    <a:pt x="156" y="799"/>
                    <a:pt x="157" y="800"/>
                  </a:cubicBezTo>
                  <a:cubicBezTo>
                    <a:pt x="158" y="802"/>
                    <a:pt x="160" y="803"/>
                    <a:pt x="161" y="805"/>
                  </a:cubicBezTo>
                  <a:cubicBezTo>
                    <a:pt x="163" y="806"/>
                    <a:pt x="164" y="809"/>
                    <a:pt x="166" y="811"/>
                  </a:cubicBezTo>
                  <a:cubicBezTo>
                    <a:pt x="167" y="812"/>
                    <a:pt x="169" y="814"/>
                    <a:pt x="170" y="815"/>
                  </a:cubicBezTo>
                  <a:cubicBezTo>
                    <a:pt x="172" y="817"/>
                    <a:pt x="173" y="819"/>
                    <a:pt x="175" y="821"/>
                  </a:cubicBezTo>
                  <a:cubicBezTo>
                    <a:pt x="176" y="821"/>
                    <a:pt x="176" y="822"/>
                    <a:pt x="178" y="822"/>
                  </a:cubicBezTo>
                  <a:lnTo>
                    <a:pt x="182" y="828"/>
                  </a:lnTo>
                  <a:lnTo>
                    <a:pt x="189" y="834"/>
                  </a:lnTo>
                  <a:lnTo>
                    <a:pt x="195" y="842"/>
                  </a:lnTo>
                  <a:lnTo>
                    <a:pt x="198" y="843"/>
                  </a:lnTo>
                  <a:cubicBezTo>
                    <a:pt x="200" y="846"/>
                    <a:pt x="203" y="847"/>
                    <a:pt x="206" y="850"/>
                  </a:cubicBezTo>
                  <a:cubicBezTo>
                    <a:pt x="206" y="850"/>
                    <a:pt x="207" y="852"/>
                    <a:pt x="207" y="852"/>
                  </a:cubicBezTo>
                  <a:cubicBezTo>
                    <a:pt x="210" y="855"/>
                    <a:pt x="213" y="856"/>
                    <a:pt x="216" y="859"/>
                  </a:cubicBezTo>
                  <a:lnTo>
                    <a:pt x="222" y="865"/>
                  </a:lnTo>
                  <a:lnTo>
                    <a:pt x="231" y="871"/>
                  </a:lnTo>
                  <a:cubicBezTo>
                    <a:pt x="232" y="872"/>
                    <a:pt x="234" y="874"/>
                    <a:pt x="235" y="875"/>
                  </a:cubicBezTo>
                  <a:cubicBezTo>
                    <a:pt x="237" y="877"/>
                    <a:pt x="239" y="878"/>
                    <a:pt x="241" y="880"/>
                  </a:cubicBezTo>
                  <a:cubicBezTo>
                    <a:pt x="242" y="881"/>
                    <a:pt x="244" y="881"/>
                    <a:pt x="244" y="883"/>
                  </a:cubicBezTo>
                  <a:cubicBezTo>
                    <a:pt x="247" y="886"/>
                    <a:pt x="251" y="887"/>
                    <a:pt x="254" y="890"/>
                  </a:cubicBezTo>
                  <a:cubicBezTo>
                    <a:pt x="257" y="893"/>
                    <a:pt x="260" y="895"/>
                    <a:pt x="265" y="898"/>
                  </a:cubicBezTo>
                  <a:cubicBezTo>
                    <a:pt x="265" y="898"/>
                    <a:pt x="265" y="898"/>
                    <a:pt x="266" y="899"/>
                  </a:cubicBezTo>
                  <a:cubicBezTo>
                    <a:pt x="267" y="900"/>
                    <a:pt x="270" y="902"/>
                    <a:pt x="273" y="903"/>
                  </a:cubicBezTo>
                  <a:cubicBezTo>
                    <a:pt x="275" y="905"/>
                    <a:pt x="276" y="906"/>
                    <a:pt x="279" y="908"/>
                  </a:cubicBezTo>
                  <a:cubicBezTo>
                    <a:pt x="279" y="908"/>
                    <a:pt x="281" y="908"/>
                    <a:pt x="281" y="909"/>
                  </a:cubicBezTo>
                  <a:cubicBezTo>
                    <a:pt x="284" y="911"/>
                    <a:pt x="285" y="912"/>
                    <a:pt x="287" y="914"/>
                  </a:cubicBezTo>
                  <a:cubicBezTo>
                    <a:pt x="290" y="915"/>
                    <a:pt x="292" y="917"/>
                    <a:pt x="295" y="918"/>
                  </a:cubicBezTo>
                  <a:cubicBezTo>
                    <a:pt x="301" y="923"/>
                    <a:pt x="309" y="927"/>
                    <a:pt x="316" y="930"/>
                  </a:cubicBezTo>
                  <a:cubicBezTo>
                    <a:pt x="316" y="930"/>
                    <a:pt x="316" y="931"/>
                    <a:pt x="316" y="931"/>
                  </a:cubicBezTo>
                  <a:cubicBezTo>
                    <a:pt x="322" y="934"/>
                    <a:pt x="328" y="937"/>
                    <a:pt x="335" y="940"/>
                  </a:cubicBezTo>
                  <a:cubicBezTo>
                    <a:pt x="338" y="943"/>
                    <a:pt x="341" y="945"/>
                    <a:pt x="344" y="946"/>
                  </a:cubicBezTo>
                  <a:cubicBezTo>
                    <a:pt x="346" y="946"/>
                    <a:pt x="347" y="948"/>
                    <a:pt x="350" y="949"/>
                  </a:cubicBezTo>
                  <a:cubicBezTo>
                    <a:pt x="351" y="951"/>
                    <a:pt x="354" y="951"/>
                    <a:pt x="357" y="952"/>
                  </a:cubicBezTo>
                  <a:cubicBezTo>
                    <a:pt x="357" y="953"/>
                    <a:pt x="359" y="953"/>
                    <a:pt x="359" y="953"/>
                  </a:cubicBezTo>
                  <a:cubicBezTo>
                    <a:pt x="365" y="956"/>
                    <a:pt x="372" y="959"/>
                    <a:pt x="379" y="962"/>
                  </a:cubicBezTo>
                  <a:cubicBezTo>
                    <a:pt x="382" y="964"/>
                    <a:pt x="384" y="965"/>
                    <a:pt x="387" y="967"/>
                  </a:cubicBezTo>
                  <a:cubicBezTo>
                    <a:pt x="390" y="967"/>
                    <a:pt x="391" y="968"/>
                    <a:pt x="393" y="968"/>
                  </a:cubicBezTo>
                  <a:cubicBezTo>
                    <a:pt x="394" y="970"/>
                    <a:pt x="397" y="970"/>
                    <a:pt x="399" y="971"/>
                  </a:cubicBezTo>
                  <a:cubicBezTo>
                    <a:pt x="400" y="971"/>
                    <a:pt x="401" y="973"/>
                    <a:pt x="403" y="973"/>
                  </a:cubicBezTo>
                  <a:lnTo>
                    <a:pt x="412" y="976"/>
                  </a:lnTo>
                  <a:cubicBezTo>
                    <a:pt x="419" y="979"/>
                    <a:pt x="427" y="981"/>
                    <a:pt x="434" y="983"/>
                  </a:cubicBezTo>
                  <a:cubicBezTo>
                    <a:pt x="438" y="984"/>
                    <a:pt x="441" y="986"/>
                    <a:pt x="444" y="986"/>
                  </a:cubicBezTo>
                  <a:cubicBezTo>
                    <a:pt x="446" y="987"/>
                    <a:pt x="447" y="987"/>
                    <a:pt x="449" y="987"/>
                  </a:cubicBezTo>
                  <a:cubicBezTo>
                    <a:pt x="450" y="989"/>
                    <a:pt x="453" y="989"/>
                    <a:pt x="456" y="990"/>
                  </a:cubicBezTo>
                  <a:cubicBezTo>
                    <a:pt x="459" y="990"/>
                    <a:pt x="462" y="992"/>
                    <a:pt x="465" y="992"/>
                  </a:cubicBezTo>
                  <a:lnTo>
                    <a:pt x="468" y="993"/>
                  </a:lnTo>
                  <a:cubicBezTo>
                    <a:pt x="471" y="995"/>
                    <a:pt x="474" y="995"/>
                    <a:pt x="477" y="996"/>
                  </a:cubicBezTo>
                  <a:lnTo>
                    <a:pt x="480" y="996"/>
                  </a:lnTo>
                  <a:cubicBezTo>
                    <a:pt x="484" y="998"/>
                    <a:pt x="487" y="999"/>
                    <a:pt x="491" y="999"/>
                  </a:cubicBezTo>
                  <a:lnTo>
                    <a:pt x="493" y="999"/>
                  </a:lnTo>
                  <a:cubicBezTo>
                    <a:pt x="500" y="1002"/>
                    <a:pt x="507" y="1004"/>
                    <a:pt x="516" y="1005"/>
                  </a:cubicBezTo>
                  <a:lnTo>
                    <a:pt x="521" y="1005"/>
                  </a:lnTo>
                  <a:cubicBezTo>
                    <a:pt x="524" y="1006"/>
                    <a:pt x="528" y="1006"/>
                    <a:pt x="531" y="1006"/>
                  </a:cubicBezTo>
                  <a:cubicBezTo>
                    <a:pt x="531" y="1006"/>
                    <a:pt x="533" y="1008"/>
                    <a:pt x="534" y="1008"/>
                  </a:cubicBezTo>
                  <a:cubicBezTo>
                    <a:pt x="537" y="1008"/>
                    <a:pt x="541" y="1008"/>
                    <a:pt x="544" y="1009"/>
                  </a:cubicBezTo>
                  <a:lnTo>
                    <a:pt x="547" y="1009"/>
                  </a:lnTo>
                  <a:cubicBezTo>
                    <a:pt x="550" y="1009"/>
                    <a:pt x="553" y="1009"/>
                    <a:pt x="556" y="1011"/>
                  </a:cubicBezTo>
                  <a:lnTo>
                    <a:pt x="563" y="1011"/>
                  </a:lnTo>
                  <a:cubicBezTo>
                    <a:pt x="563" y="1011"/>
                    <a:pt x="565" y="1012"/>
                    <a:pt x="566" y="1012"/>
                  </a:cubicBezTo>
                  <a:lnTo>
                    <a:pt x="572" y="1012"/>
                  </a:lnTo>
                  <a:cubicBezTo>
                    <a:pt x="577" y="1012"/>
                    <a:pt x="581" y="1014"/>
                    <a:pt x="586" y="1014"/>
                  </a:cubicBezTo>
                  <a:lnTo>
                    <a:pt x="596" y="1014"/>
                  </a:lnTo>
                  <a:cubicBezTo>
                    <a:pt x="603" y="1015"/>
                    <a:pt x="611" y="1015"/>
                    <a:pt x="619" y="1015"/>
                  </a:cubicBezTo>
                  <a:lnTo>
                    <a:pt x="627" y="1015"/>
                  </a:lnTo>
                  <a:cubicBezTo>
                    <a:pt x="640" y="1015"/>
                    <a:pt x="652" y="1015"/>
                    <a:pt x="665" y="1014"/>
                  </a:cubicBezTo>
                  <a:cubicBezTo>
                    <a:pt x="671" y="1014"/>
                    <a:pt x="675" y="1014"/>
                    <a:pt x="681" y="1012"/>
                  </a:cubicBezTo>
                  <a:lnTo>
                    <a:pt x="692" y="1011"/>
                  </a:lnTo>
                  <a:lnTo>
                    <a:pt x="699" y="1011"/>
                  </a:lnTo>
                  <a:cubicBezTo>
                    <a:pt x="702" y="1009"/>
                    <a:pt x="705" y="1009"/>
                    <a:pt x="708" y="1009"/>
                  </a:cubicBezTo>
                  <a:cubicBezTo>
                    <a:pt x="718" y="1008"/>
                    <a:pt x="728" y="1006"/>
                    <a:pt x="739" y="1005"/>
                  </a:cubicBezTo>
                  <a:cubicBezTo>
                    <a:pt x="742" y="1004"/>
                    <a:pt x="746" y="1004"/>
                    <a:pt x="749" y="1002"/>
                  </a:cubicBezTo>
                  <a:cubicBezTo>
                    <a:pt x="758" y="1001"/>
                    <a:pt x="768" y="998"/>
                    <a:pt x="777" y="996"/>
                  </a:cubicBezTo>
                  <a:cubicBezTo>
                    <a:pt x="780" y="995"/>
                    <a:pt x="784" y="995"/>
                    <a:pt x="787" y="993"/>
                  </a:cubicBezTo>
                  <a:cubicBezTo>
                    <a:pt x="790" y="992"/>
                    <a:pt x="795" y="992"/>
                    <a:pt x="799" y="990"/>
                  </a:cubicBezTo>
                  <a:cubicBezTo>
                    <a:pt x="802" y="989"/>
                    <a:pt x="806" y="987"/>
                    <a:pt x="811" y="987"/>
                  </a:cubicBezTo>
                  <a:cubicBezTo>
                    <a:pt x="814" y="986"/>
                    <a:pt x="817" y="984"/>
                    <a:pt x="821" y="984"/>
                  </a:cubicBezTo>
                  <a:lnTo>
                    <a:pt x="843" y="976"/>
                  </a:lnTo>
                  <a:cubicBezTo>
                    <a:pt x="848" y="974"/>
                    <a:pt x="852" y="973"/>
                    <a:pt x="857" y="971"/>
                  </a:cubicBezTo>
                  <a:cubicBezTo>
                    <a:pt x="859" y="970"/>
                    <a:pt x="861" y="970"/>
                    <a:pt x="862" y="968"/>
                  </a:cubicBezTo>
                  <a:cubicBezTo>
                    <a:pt x="870" y="965"/>
                    <a:pt x="876" y="964"/>
                    <a:pt x="883" y="959"/>
                  </a:cubicBezTo>
                  <a:cubicBezTo>
                    <a:pt x="889" y="958"/>
                    <a:pt x="895" y="955"/>
                    <a:pt x="899" y="952"/>
                  </a:cubicBezTo>
                  <a:cubicBezTo>
                    <a:pt x="902" y="951"/>
                    <a:pt x="904" y="951"/>
                    <a:pt x="907" y="949"/>
                  </a:cubicBezTo>
                  <a:cubicBezTo>
                    <a:pt x="914" y="945"/>
                    <a:pt x="920" y="942"/>
                    <a:pt x="927" y="937"/>
                  </a:cubicBezTo>
                  <a:cubicBezTo>
                    <a:pt x="939" y="931"/>
                    <a:pt x="949" y="925"/>
                    <a:pt x="960" y="920"/>
                  </a:cubicBezTo>
                  <a:cubicBezTo>
                    <a:pt x="963" y="917"/>
                    <a:pt x="965" y="915"/>
                    <a:pt x="968" y="914"/>
                  </a:cubicBezTo>
                  <a:lnTo>
                    <a:pt x="977" y="908"/>
                  </a:lnTo>
                  <a:cubicBezTo>
                    <a:pt x="979" y="906"/>
                    <a:pt x="980" y="906"/>
                    <a:pt x="982" y="905"/>
                  </a:cubicBezTo>
                  <a:cubicBezTo>
                    <a:pt x="985" y="903"/>
                    <a:pt x="988" y="900"/>
                    <a:pt x="989" y="899"/>
                  </a:cubicBezTo>
                  <a:lnTo>
                    <a:pt x="1001" y="890"/>
                  </a:lnTo>
                  <a:cubicBezTo>
                    <a:pt x="1005" y="887"/>
                    <a:pt x="1010" y="884"/>
                    <a:pt x="1014" y="881"/>
                  </a:cubicBezTo>
                  <a:cubicBezTo>
                    <a:pt x="1016" y="880"/>
                    <a:pt x="1018" y="878"/>
                    <a:pt x="1020" y="877"/>
                  </a:cubicBezTo>
                  <a:cubicBezTo>
                    <a:pt x="1021" y="875"/>
                    <a:pt x="1023" y="874"/>
                    <a:pt x="1026" y="872"/>
                  </a:cubicBezTo>
                  <a:lnTo>
                    <a:pt x="1033" y="865"/>
                  </a:lnTo>
                  <a:cubicBezTo>
                    <a:pt x="1036" y="862"/>
                    <a:pt x="1041" y="859"/>
                    <a:pt x="1044" y="856"/>
                  </a:cubicBezTo>
                  <a:cubicBezTo>
                    <a:pt x="1046" y="855"/>
                    <a:pt x="1048" y="852"/>
                    <a:pt x="1051" y="850"/>
                  </a:cubicBezTo>
                  <a:cubicBezTo>
                    <a:pt x="1052" y="849"/>
                    <a:pt x="1055" y="846"/>
                    <a:pt x="1057" y="845"/>
                  </a:cubicBezTo>
                  <a:cubicBezTo>
                    <a:pt x="1066" y="837"/>
                    <a:pt x="1073" y="830"/>
                    <a:pt x="1080" y="822"/>
                  </a:cubicBezTo>
                  <a:cubicBezTo>
                    <a:pt x="1082" y="819"/>
                    <a:pt x="1083" y="818"/>
                    <a:pt x="1085" y="817"/>
                  </a:cubicBezTo>
                  <a:cubicBezTo>
                    <a:pt x="1086" y="815"/>
                    <a:pt x="1088" y="814"/>
                    <a:pt x="1089" y="812"/>
                  </a:cubicBezTo>
                  <a:cubicBezTo>
                    <a:pt x="1091" y="809"/>
                    <a:pt x="1092" y="808"/>
                    <a:pt x="1094" y="806"/>
                  </a:cubicBezTo>
                  <a:cubicBezTo>
                    <a:pt x="1095" y="805"/>
                    <a:pt x="1097" y="803"/>
                    <a:pt x="1098" y="802"/>
                  </a:cubicBezTo>
                  <a:cubicBezTo>
                    <a:pt x="1102" y="797"/>
                    <a:pt x="1107" y="791"/>
                    <a:pt x="1111" y="787"/>
                  </a:cubicBezTo>
                  <a:lnTo>
                    <a:pt x="1116" y="781"/>
                  </a:lnTo>
                  <a:cubicBezTo>
                    <a:pt x="1117" y="780"/>
                    <a:pt x="1119" y="777"/>
                    <a:pt x="1120" y="775"/>
                  </a:cubicBezTo>
                  <a:cubicBezTo>
                    <a:pt x="1122" y="772"/>
                    <a:pt x="1123" y="771"/>
                    <a:pt x="1125" y="768"/>
                  </a:cubicBezTo>
                  <a:cubicBezTo>
                    <a:pt x="1126" y="768"/>
                    <a:pt x="1126" y="766"/>
                    <a:pt x="1126" y="766"/>
                  </a:cubicBezTo>
                  <a:cubicBezTo>
                    <a:pt x="1129" y="764"/>
                    <a:pt x="1130" y="762"/>
                    <a:pt x="1132" y="759"/>
                  </a:cubicBezTo>
                  <a:cubicBezTo>
                    <a:pt x="1133" y="758"/>
                    <a:pt x="1135" y="755"/>
                    <a:pt x="1136" y="753"/>
                  </a:cubicBezTo>
                  <a:cubicBezTo>
                    <a:pt x="1138" y="752"/>
                    <a:pt x="1138" y="750"/>
                    <a:pt x="1139" y="749"/>
                  </a:cubicBezTo>
                  <a:lnTo>
                    <a:pt x="1144" y="743"/>
                  </a:lnTo>
                  <a:cubicBezTo>
                    <a:pt x="1145" y="740"/>
                    <a:pt x="1148" y="737"/>
                    <a:pt x="1150" y="734"/>
                  </a:cubicBezTo>
                  <a:cubicBezTo>
                    <a:pt x="1153" y="730"/>
                    <a:pt x="1155" y="725"/>
                    <a:pt x="1158" y="721"/>
                  </a:cubicBezTo>
                  <a:cubicBezTo>
                    <a:pt x="1160" y="719"/>
                    <a:pt x="1161" y="716"/>
                    <a:pt x="1161" y="715"/>
                  </a:cubicBezTo>
                  <a:cubicBezTo>
                    <a:pt x="1163" y="712"/>
                    <a:pt x="1164" y="710"/>
                    <a:pt x="1166" y="709"/>
                  </a:cubicBezTo>
                  <a:cubicBezTo>
                    <a:pt x="1167" y="706"/>
                    <a:pt x="1169" y="703"/>
                    <a:pt x="1170" y="700"/>
                  </a:cubicBezTo>
                  <a:cubicBezTo>
                    <a:pt x="1170" y="700"/>
                    <a:pt x="1170" y="700"/>
                    <a:pt x="1172" y="699"/>
                  </a:cubicBezTo>
                  <a:cubicBezTo>
                    <a:pt x="1173" y="696"/>
                    <a:pt x="1175" y="693"/>
                    <a:pt x="1176" y="690"/>
                  </a:cubicBezTo>
                  <a:cubicBezTo>
                    <a:pt x="1179" y="684"/>
                    <a:pt x="1182" y="678"/>
                    <a:pt x="1185" y="672"/>
                  </a:cubicBezTo>
                  <a:cubicBezTo>
                    <a:pt x="1186" y="671"/>
                    <a:pt x="1188" y="669"/>
                    <a:pt x="1188" y="668"/>
                  </a:cubicBezTo>
                  <a:cubicBezTo>
                    <a:pt x="1192" y="659"/>
                    <a:pt x="1197" y="649"/>
                    <a:pt x="1201" y="640"/>
                  </a:cubicBezTo>
                  <a:cubicBezTo>
                    <a:pt x="1204" y="634"/>
                    <a:pt x="1206" y="628"/>
                    <a:pt x="1208" y="624"/>
                  </a:cubicBezTo>
                  <a:cubicBezTo>
                    <a:pt x="1213" y="612"/>
                    <a:pt x="1217" y="599"/>
                    <a:pt x="1222" y="587"/>
                  </a:cubicBezTo>
                  <a:cubicBezTo>
                    <a:pt x="1222" y="584"/>
                    <a:pt x="1223" y="581"/>
                    <a:pt x="1223" y="579"/>
                  </a:cubicBezTo>
                  <a:cubicBezTo>
                    <a:pt x="1225" y="576"/>
                    <a:pt x="1225" y="575"/>
                    <a:pt x="1226" y="572"/>
                  </a:cubicBezTo>
                  <a:cubicBezTo>
                    <a:pt x="1226" y="569"/>
                    <a:pt x="1228" y="568"/>
                    <a:pt x="1228" y="566"/>
                  </a:cubicBezTo>
                  <a:cubicBezTo>
                    <a:pt x="1231" y="557"/>
                    <a:pt x="1232" y="549"/>
                    <a:pt x="1235" y="540"/>
                  </a:cubicBezTo>
                  <a:cubicBezTo>
                    <a:pt x="1235" y="537"/>
                    <a:pt x="1236" y="532"/>
                    <a:pt x="1238" y="529"/>
                  </a:cubicBezTo>
                  <a:cubicBezTo>
                    <a:pt x="1238" y="528"/>
                    <a:pt x="1238" y="525"/>
                    <a:pt x="1239" y="523"/>
                  </a:cubicBezTo>
                  <a:cubicBezTo>
                    <a:pt x="1239" y="521"/>
                    <a:pt x="1239" y="519"/>
                    <a:pt x="1241" y="516"/>
                  </a:cubicBezTo>
                  <a:cubicBezTo>
                    <a:pt x="1241" y="516"/>
                    <a:pt x="1241" y="515"/>
                    <a:pt x="1241" y="515"/>
                  </a:cubicBezTo>
                  <a:lnTo>
                    <a:pt x="1242" y="503"/>
                  </a:lnTo>
                  <a:cubicBezTo>
                    <a:pt x="1244" y="501"/>
                    <a:pt x="1244" y="498"/>
                    <a:pt x="1244" y="497"/>
                  </a:cubicBezTo>
                  <a:cubicBezTo>
                    <a:pt x="1244" y="495"/>
                    <a:pt x="1244" y="495"/>
                    <a:pt x="1244" y="494"/>
                  </a:cubicBezTo>
                  <a:cubicBezTo>
                    <a:pt x="1245" y="491"/>
                    <a:pt x="1245" y="487"/>
                    <a:pt x="1247" y="484"/>
                  </a:cubicBezTo>
                  <a:cubicBezTo>
                    <a:pt x="1247" y="481"/>
                    <a:pt x="1247" y="479"/>
                    <a:pt x="1247" y="476"/>
                  </a:cubicBezTo>
                  <a:cubicBezTo>
                    <a:pt x="1247" y="476"/>
                    <a:pt x="1247" y="475"/>
                    <a:pt x="1248" y="475"/>
                  </a:cubicBezTo>
                  <a:cubicBezTo>
                    <a:pt x="1248" y="472"/>
                    <a:pt x="1248" y="469"/>
                    <a:pt x="1248" y="468"/>
                  </a:cubicBezTo>
                  <a:cubicBezTo>
                    <a:pt x="1250" y="459"/>
                    <a:pt x="1251" y="451"/>
                    <a:pt x="1251" y="442"/>
                  </a:cubicBezTo>
                  <a:lnTo>
                    <a:pt x="1251" y="441"/>
                  </a:lnTo>
                  <a:cubicBezTo>
                    <a:pt x="1253" y="429"/>
                    <a:pt x="1253" y="417"/>
                    <a:pt x="1253" y="406"/>
                  </a:cubicBezTo>
                  <a:lnTo>
                    <a:pt x="1253" y="395"/>
                  </a:lnTo>
                  <a:lnTo>
                    <a:pt x="1253" y="389"/>
                  </a:lnTo>
                  <a:lnTo>
                    <a:pt x="1253" y="382"/>
                  </a:lnTo>
                  <a:lnTo>
                    <a:pt x="1253" y="373"/>
                  </a:lnTo>
                  <a:cubicBezTo>
                    <a:pt x="1253" y="360"/>
                    <a:pt x="1253" y="347"/>
                    <a:pt x="1251" y="335"/>
                  </a:cubicBezTo>
                  <a:cubicBezTo>
                    <a:pt x="1251" y="332"/>
                    <a:pt x="1251" y="331"/>
                    <a:pt x="1250" y="329"/>
                  </a:cubicBezTo>
                  <a:cubicBezTo>
                    <a:pt x="1250" y="326"/>
                    <a:pt x="1250" y="323"/>
                    <a:pt x="1250" y="322"/>
                  </a:cubicBezTo>
                  <a:cubicBezTo>
                    <a:pt x="1250" y="319"/>
                    <a:pt x="1250" y="317"/>
                    <a:pt x="1248" y="314"/>
                  </a:cubicBezTo>
                  <a:cubicBezTo>
                    <a:pt x="1248" y="314"/>
                    <a:pt x="1248" y="313"/>
                    <a:pt x="1248" y="311"/>
                  </a:cubicBezTo>
                  <a:cubicBezTo>
                    <a:pt x="1248" y="308"/>
                    <a:pt x="1248" y="306"/>
                    <a:pt x="1247" y="303"/>
                  </a:cubicBezTo>
                  <a:cubicBezTo>
                    <a:pt x="864" y="236"/>
                    <a:pt x="491" y="135"/>
                    <a:pt x="135" y="1"/>
                  </a:cubicBezTo>
                  <a:close/>
                  <a:moveTo>
                    <a:pt x="4392" y="2"/>
                  </a:moveTo>
                  <a:cubicBezTo>
                    <a:pt x="4034" y="135"/>
                    <a:pt x="3663" y="236"/>
                    <a:pt x="3277" y="301"/>
                  </a:cubicBezTo>
                  <a:cubicBezTo>
                    <a:pt x="3277" y="301"/>
                    <a:pt x="3277" y="303"/>
                    <a:pt x="3277" y="304"/>
                  </a:cubicBezTo>
                  <a:lnTo>
                    <a:pt x="3277" y="306"/>
                  </a:lnTo>
                  <a:lnTo>
                    <a:pt x="3276" y="317"/>
                  </a:lnTo>
                  <a:cubicBezTo>
                    <a:pt x="3275" y="338"/>
                    <a:pt x="3273" y="359"/>
                    <a:pt x="3273" y="379"/>
                  </a:cubicBezTo>
                  <a:lnTo>
                    <a:pt x="3273" y="385"/>
                  </a:lnTo>
                  <a:lnTo>
                    <a:pt x="3273" y="387"/>
                  </a:lnTo>
                  <a:lnTo>
                    <a:pt x="3273" y="394"/>
                  </a:lnTo>
                  <a:cubicBezTo>
                    <a:pt x="3273" y="397"/>
                    <a:pt x="3273" y="401"/>
                    <a:pt x="3273" y="404"/>
                  </a:cubicBezTo>
                  <a:lnTo>
                    <a:pt x="3273" y="410"/>
                  </a:lnTo>
                  <a:cubicBezTo>
                    <a:pt x="3273" y="412"/>
                    <a:pt x="3273" y="414"/>
                    <a:pt x="3273" y="417"/>
                  </a:cubicBezTo>
                  <a:cubicBezTo>
                    <a:pt x="3273" y="425"/>
                    <a:pt x="3275" y="432"/>
                    <a:pt x="3275" y="438"/>
                  </a:cubicBezTo>
                  <a:cubicBezTo>
                    <a:pt x="3275" y="441"/>
                    <a:pt x="3275" y="442"/>
                    <a:pt x="3275" y="444"/>
                  </a:cubicBezTo>
                  <a:cubicBezTo>
                    <a:pt x="3276" y="447"/>
                    <a:pt x="3276" y="448"/>
                    <a:pt x="3276" y="451"/>
                  </a:cubicBezTo>
                  <a:cubicBezTo>
                    <a:pt x="3276" y="454"/>
                    <a:pt x="3276" y="456"/>
                    <a:pt x="3276" y="459"/>
                  </a:cubicBezTo>
                  <a:cubicBezTo>
                    <a:pt x="3277" y="460"/>
                    <a:pt x="3277" y="462"/>
                    <a:pt x="3277" y="463"/>
                  </a:cubicBezTo>
                  <a:cubicBezTo>
                    <a:pt x="3277" y="468"/>
                    <a:pt x="3277" y="470"/>
                    <a:pt x="3279" y="473"/>
                  </a:cubicBezTo>
                  <a:cubicBezTo>
                    <a:pt x="3279" y="475"/>
                    <a:pt x="3279" y="476"/>
                    <a:pt x="3279" y="478"/>
                  </a:cubicBezTo>
                  <a:cubicBezTo>
                    <a:pt x="3279" y="479"/>
                    <a:pt x="3279" y="481"/>
                    <a:pt x="3280" y="484"/>
                  </a:cubicBezTo>
                  <a:cubicBezTo>
                    <a:pt x="3280" y="487"/>
                    <a:pt x="3280" y="490"/>
                    <a:pt x="3282" y="493"/>
                  </a:cubicBezTo>
                  <a:cubicBezTo>
                    <a:pt x="3282" y="495"/>
                    <a:pt x="3282" y="498"/>
                    <a:pt x="3283" y="500"/>
                  </a:cubicBezTo>
                  <a:cubicBezTo>
                    <a:pt x="3283" y="501"/>
                    <a:pt x="3283" y="501"/>
                    <a:pt x="3283" y="501"/>
                  </a:cubicBezTo>
                  <a:cubicBezTo>
                    <a:pt x="3283" y="506"/>
                    <a:pt x="3285" y="509"/>
                    <a:pt x="3285" y="513"/>
                  </a:cubicBezTo>
                  <a:cubicBezTo>
                    <a:pt x="3285" y="513"/>
                    <a:pt x="3286" y="515"/>
                    <a:pt x="3286" y="515"/>
                  </a:cubicBezTo>
                  <a:cubicBezTo>
                    <a:pt x="3286" y="518"/>
                    <a:pt x="3286" y="519"/>
                    <a:pt x="3288" y="522"/>
                  </a:cubicBezTo>
                  <a:cubicBezTo>
                    <a:pt x="3288" y="525"/>
                    <a:pt x="3289" y="528"/>
                    <a:pt x="3289" y="531"/>
                  </a:cubicBezTo>
                  <a:lnTo>
                    <a:pt x="3292" y="540"/>
                  </a:lnTo>
                  <a:cubicBezTo>
                    <a:pt x="3292" y="541"/>
                    <a:pt x="3292" y="543"/>
                    <a:pt x="3292" y="543"/>
                  </a:cubicBezTo>
                  <a:cubicBezTo>
                    <a:pt x="3294" y="546"/>
                    <a:pt x="3294" y="550"/>
                    <a:pt x="3295" y="553"/>
                  </a:cubicBezTo>
                  <a:cubicBezTo>
                    <a:pt x="3295" y="554"/>
                    <a:pt x="3295" y="556"/>
                    <a:pt x="3297" y="557"/>
                  </a:cubicBezTo>
                  <a:cubicBezTo>
                    <a:pt x="3297" y="559"/>
                    <a:pt x="3298" y="562"/>
                    <a:pt x="3298" y="565"/>
                  </a:cubicBezTo>
                  <a:cubicBezTo>
                    <a:pt x="3298" y="566"/>
                    <a:pt x="3300" y="569"/>
                    <a:pt x="3300" y="571"/>
                  </a:cubicBezTo>
                  <a:lnTo>
                    <a:pt x="3303" y="578"/>
                  </a:lnTo>
                  <a:cubicBezTo>
                    <a:pt x="3303" y="579"/>
                    <a:pt x="3304" y="582"/>
                    <a:pt x="3304" y="585"/>
                  </a:cubicBezTo>
                  <a:cubicBezTo>
                    <a:pt x="3305" y="587"/>
                    <a:pt x="3305" y="587"/>
                    <a:pt x="3305" y="588"/>
                  </a:cubicBezTo>
                  <a:cubicBezTo>
                    <a:pt x="3307" y="591"/>
                    <a:pt x="3308" y="596"/>
                    <a:pt x="3310" y="599"/>
                  </a:cubicBezTo>
                  <a:cubicBezTo>
                    <a:pt x="3310" y="600"/>
                    <a:pt x="3310" y="600"/>
                    <a:pt x="3310" y="602"/>
                  </a:cubicBezTo>
                  <a:cubicBezTo>
                    <a:pt x="3313" y="607"/>
                    <a:pt x="3316" y="615"/>
                    <a:pt x="3319" y="622"/>
                  </a:cubicBezTo>
                  <a:cubicBezTo>
                    <a:pt x="3319" y="625"/>
                    <a:pt x="3320" y="628"/>
                    <a:pt x="3322" y="629"/>
                  </a:cubicBezTo>
                  <a:cubicBezTo>
                    <a:pt x="3322" y="631"/>
                    <a:pt x="3322" y="631"/>
                    <a:pt x="3322" y="631"/>
                  </a:cubicBezTo>
                  <a:cubicBezTo>
                    <a:pt x="3323" y="634"/>
                    <a:pt x="3325" y="635"/>
                    <a:pt x="3325" y="638"/>
                  </a:cubicBezTo>
                  <a:lnTo>
                    <a:pt x="3331" y="650"/>
                  </a:lnTo>
                  <a:cubicBezTo>
                    <a:pt x="3331" y="650"/>
                    <a:pt x="3331" y="652"/>
                    <a:pt x="3331" y="652"/>
                  </a:cubicBezTo>
                  <a:cubicBezTo>
                    <a:pt x="3332" y="655"/>
                    <a:pt x="3333" y="657"/>
                    <a:pt x="3335" y="660"/>
                  </a:cubicBezTo>
                  <a:cubicBezTo>
                    <a:pt x="3336" y="663"/>
                    <a:pt x="3338" y="665"/>
                    <a:pt x="3338" y="666"/>
                  </a:cubicBezTo>
                  <a:cubicBezTo>
                    <a:pt x="3339" y="668"/>
                    <a:pt x="3341" y="671"/>
                    <a:pt x="3341" y="672"/>
                  </a:cubicBezTo>
                  <a:cubicBezTo>
                    <a:pt x="3342" y="674"/>
                    <a:pt x="3342" y="675"/>
                    <a:pt x="3344" y="677"/>
                  </a:cubicBezTo>
                  <a:cubicBezTo>
                    <a:pt x="3345" y="680"/>
                    <a:pt x="3347" y="683"/>
                    <a:pt x="3348" y="685"/>
                  </a:cubicBezTo>
                  <a:lnTo>
                    <a:pt x="3350" y="690"/>
                  </a:lnTo>
                  <a:cubicBezTo>
                    <a:pt x="3353" y="693"/>
                    <a:pt x="3354" y="696"/>
                    <a:pt x="3356" y="699"/>
                  </a:cubicBezTo>
                  <a:cubicBezTo>
                    <a:pt x="3356" y="699"/>
                    <a:pt x="3356" y="699"/>
                    <a:pt x="3356" y="700"/>
                  </a:cubicBezTo>
                  <a:cubicBezTo>
                    <a:pt x="3357" y="702"/>
                    <a:pt x="3358" y="705"/>
                    <a:pt x="3361" y="708"/>
                  </a:cubicBezTo>
                  <a:cubicBezTo>
                    <a:pt x="3361" y="710"/>
                    <a:pt x="3363" y="712"/>
                    <a:pt x="3364" y="713"/>
                  </a:cubicBezTo>
                  <a:cubicBezTo>
                    <a:pt x="3366" y="716"/>
                    <a:pt x="3367" y="718"/>
                    <a:pt x="3369" y="719"/>
                  </a:cubicBezTo>
                  <a:cubicBezTo>
                    <a:pt x="3369" y="721"/>
                    <a:pt x="3370" y="722"/>
                    <a:pt x="3370" y="724"/>
                  </a:cubicBezTo>
                  <a:cubicBezTo>
                    <a:pt x="3375" y="730"/>
                    <a:pt x="3379" y="736"/>
                    <a:pt x="3384" y="743"/>
                  </a:cubicBezTo>
                  <a:lnTo>
                    <a:pt x="3388" y="749"/>
                  </a:lnTo>
                  <a:cubicBezTo>
                    <a:pt x="3388" y="750"/>
                    <a:pt x="3389" y="752"/>
                    <a:pt x="3391" y="753"/>
                  </a:cubicBezTo>
                  <a:cubicBezTo>
                    <a:pt x="3392" y="755"/>
                    <a:pt x="3392" y="756"/>
                    <a:pt x="3394" y="759"/>
                  </a:cubicBezTo>
                  <a:cubicBezTo>
                    <a:pt x="3397" y="761"/>
                    <a:pt x="3398" y="764"/>
                    <a:pt x="3400" y="766"/>
                  </a:cubicBezTo>
                  <a:cubicBezTo>
                    <a:pt x="3401" y="766"/>
                    <a:pt x="3401" y="768"/>
                    <a:pt x="3401" y="768"/>
                  </a:cubicBezTo>
                  <a:cubicBezTo>
                    <a:pt x="3404" y="771"/>
                    <a:pt x="3406" y="772"/>
                    <a:pt x="3407" y="775"/>
                  </a:cubicBezTo>
                  <a:cubicBezTo>
                    <a:pt x="3409" y="777"/>
                    <a:pt x="3410" y="778"/>
                    <a:pt x="3412" y="781"/>
                  </a:cubicBezTo>
                  <a:lnTo>
                    <a:pt x="3416" y="786"/>
                  </a:lnTo>
                  <a:cubicBezTo>
                    <a:pt x="3417" y="787"/>
                    <a:pt x="3417" y="789"/>
                    <a:pt x="3419" y="790"/>
                  </a:cubicBezTo>
                  <a:cubicBezTo>
                    <a:pt x="3420" y="791"/>
                    <a:pt x="3423" y="794"/>
                    <a:pt x="3425" y="797"/>
                  </a:cubicBezTo>
                  <a:cubicBezTo>
                    <a:pt x="3426" y="799"/>
                    <a:pt x="3428" y="800"/>
                    <a:pt x="3429" y="802"/>
                  </a:cubicBezTo>
                  <a:cubicBezTo>
                    <a:pt x="3429" y="803"/>
                    <a:pt x="3431" y="805"/>
                    <a:pt x="3432" y="806"/>
                  </a:cubicBezTo>
                  <a:cubicBezTo>
                    <a:pt x="3434" y="808"/>
                    <a:pt x="3435" y="809"/>
                    <a:pt x="3437" y="811"/>
                  </a:cubicBezTo>
                  <a:cubicBezTo>
                    <a:pt x="3438" y="812"/>
                    <a:pt x="3439" y="815"/>
                    <a:pt x="3442" y="817"/>
                  </a:cubicBezTo>
                  <a:cubicBezTo>
                    <a:pt x="3444" y="818"/>
                    <a:pt x="3445" y="819"/>
                    <a:pt x="3447" y="821"/>
                  </a:cubicBezTo>
                  <a:lnTo>
                    <a:pt x="3448" y="824"/>
                  </a:lnTo>
                  <a:lnTo>
                    <a:pt x="3454" y="828"/>
                  </a:lnTo>
                  <a:cubicBezTo>
                    <a:pt x="3456" y="831"/>
                    <a:pt x="3459" y="833"/>
                    <a:pt x="3462" y="836"/>
                  </a:cubicBezTo>
                  <a:cubicBezTo>
                    <a:pt x="3463" y="837"/>
                    <a:pt x="3466" y="840"/>
                    <a:pt x="3467" y="842"/>
                  </a:cubicBezTo>
                  <a:lnTo>
                    <a:pt x="3469" y="845"/>
                  </a:lnTo>
                  <a:cubicBezTo>
                    <a:pt x="3472" y="846"/>
                    <a:pt x="3475" y="849"/>
                    <a:pt x="3478" y="850"/>
                  </a:cubicBezTo>
                  <a:lnTo>
                    <a:pt x="3479" y="852"/>
                  </a:lnTo>
                  <a:cubicBezTo>
                    <a:pt x="3481" y="855"/>
                    <a:pt x="3484" y="858"/>
                    <a:pt x="3487" y="859"/>
                  </a:cubicBezTo>
                  <a:lnTo>
                    <a:pt x="3494" y="865"/>
                  </a:lnTo>
                  <a:lnTo>
                    <a:pt x="3501" y="872"/>
                  </a:lnTo>
                  <a:cubicBezTo>
                    <a:pt x="3503" y="874"/>
                    <a:pt x="3504" y="875"/>
                    <a:pt x="3507" y="877"/>
                  </a:cubicBezTo>
                  <a:cubicBezTo>
                    <a:pt x="3509" y="878"/>
                    <a:pt x="3510" y="880"/>
                    <a:pt x="3513" y="881"/>
                  </a:cubicBezTo>
                  <a:cubicBezTo>
                    <a:pt x="3513" y="881"/>
                    <a:pt x="3515" y="883"/>
                    <a:pt x="3516" y="884"/>
                  </a:cubicBezTo>
                  <a:cubicBezTo>
                    <a:pt x="3519" y="886"/>
                    <a:pt x="3522" y="889"/>
                    <a:pt x="3525" y="890"/>
                  </a:cubicBezTo>
                  <a:cubicBezTo>
                    <a:pt x="3529" y="893"/>
                    <a:pt x="3532" y="896"/>
                    <a:pt x="3535" y="898"/>
                  </a:cubicBezTo>
                  <a:cubicBezTo>
                    <a:pt x="3537" y="899"/>
                    <a:pt x="3537" y="899"/>
                    <a:pt x="3538" y="899"/>
                  </a:cubicBezTo>
                  <a:cubicBezTo>
                    <a:pt x="3540" y="900"/>
                    <a:pt x="3543" y="902"/>
                    <a:pt x="3544" y="903"/>
                  </a:cubicBezTo>
                  <a:cubicBezTo>
                    <a:pt x="3547" y="905"/>
                    <a:pt x="3548" y="906"/>
                    <a:pt x="3550" y="908"/>
                  </a:cubicBezTo>
                  <a:cubicBezTo>
                    <a:pt x="3551" y="909"/>
                    <a:pt x="3551" y="909"/>
                    <a:pt x="3553" y="909"/>
                  </a:cubicBezTo>
                  <a:cubicBezTo>
                    <a:pt x="3554" y="911"/>
                    <a:pt x="3557" y="912"/>
                    <a:pt x="3559" y="914"/>
                  </a:cubicBezTo>
                  <a:cubicBezTo>
                    <a:pt x="3562" y="915"/>
                    <a:pt x="3565" y="917"/>
                    <a:pt x="3568" y="920"/>
                  </a:cubicBezTo>
                  <a:cubicBezTo>
                    <a:pt x="3573" y="923"/>
                    <a:pt x="3581" y="927"/>
                    <a:pt x="3587" y="931"/>
                  </a:cubicBezTo>
                  <a:lnTo>
                    <a:pt x="3588" y="931"/>
                  </a:lnTo>
                  <a:cubicBezTo>
                    <a:pt x="3594" y="934"/>
                    <a:pt x="3600" y="939"/>
                    <a:pt x="3606" y="942"/>
                  </a:cubicBezTo>
                  <a:cubicBezTo>
                    <a:pt x="3610" y="943"/>
                    <a:pt x="3613" y="945"/>
                    <a:pt x="3616" y="946"/>
                  </a:cubicBezTo>
                  <a:cubicBezTo>
                    <a:pt x="3618" y="948"/>
                    <a:pt x="3619" y="949"/>
                    <a:pt x="3621" y="949"/>
                  </a:cubicBezTo>
                  <a:cubicBezTo>
                    <a:pt x="3624" y="951"/>
                    <a:pt x="3627" y="952"/>
                    <a:pt x="3629" y="953"/>
                  </a:cubicBezTo>
                  <a:lnTo>
                    <a:pt x="3631" y="953"/>
                  </a:lnTo>
                  <a:cubicBezTo>
                    <a:pt x="3637" y="956"/>
                    <a:pt x="3644" y="959"/>
                    <a:pt x="3650" y="962"/>
                  </a:cubicBezTo>
                  <a:cubicBezTo>
                    <a:pt x="3653" y="964"/>
                    <a:pt x="3656" y="965"/>
                    <a:pt x="3659" y="967"/>
                  </a:cubicBezTo>
                  <a:cubicBezTo>
                    <a:pt x="3660" y="967"/>
                    <a:pt x="3663" y="968"/>
                    <a:pt x="3665" y="968"/>
                  </a:cubicBezTo>
                  <a:cubicBezTo>
                    <a:pt x="3666" y="970"/>
                    <a:pt x="3668" y="970"/>
                    <a:pt x="3671" y="971"/>
                  </a:cubicBezTo>
                  <a:cubicBezTo>
                    <a:pt x="3672" y="971"/>
                    <a:pt x="3674" y="973"/>
                    <a:pt x="3675" y="973"/>
                  </a:cubicBezTo>
                  <a:cubicBezTo>
                    <a:pt x="3678" y="974"/>
                    <a:pt x="3681" y="976"/>
                    <a:pt x="3684" y="976"/>
                  </a:cubicBezTo>
                  <a:cubicBezTo>
                    <a:pt x="3691" y="979"/>
                    <a:pt x="3699" y="981"/>
                    <a:pt x="3705" y="983"/>
                  </a:cubicBezTo>
                  <a:cubicBezTo>
                    <a:pt x="3706" y="983"/>
                    <a:pt x="3706" y="984"/>
                    <a:pt x="3706" y="984"/>
                  </a:cubicBezTo>
                  <a:cubicBezTo>
                    <a:pt x="3709" y="984"/>
                    <a:pt x="3712" y="986"/>
                    <a:pt x="3716" y="987"/>
                  </a:cubicBezTo>
                  <a:cubicBezTo>
                    <a:pt x="3718" y="987"/>
                    <a:pt x="3719" y="987"/>
                    <a:pt x="3721" y="989"/>
                  </a:cubicBezTo>
                  <a:cubicBezTo>
                    <a:pt x="3722" y="989"/>
                    <a:pt x="3725" y="990"/>
                    <a:pt x="3728" y="990"/>
                  </a:cubicBezTo>
                  <a:cubicBezTo>
                    <a:pt x="3731" y="992"/>
                    <a:pt x="3734" y="992"/>
                    <a:pt x="3737" y="993"/>
                  </a:cubicBezTo>
                  <a:lnTo>
                    <a:pt x="3740" y="993"/>
                  </a:lnTo>
                  <a:cubicBezTo>
                    <a:pt x="3743" y="995"/>
                    <a:pt x="3746" y="995"/>
                    <a:pt x="3749" y="996"/>
                  </a:cubicBezTo>
                  <a:cubicBezTo>
                    <a:pt x="3750" y="996"/>
                    <a:pt x="3752" y="996"/>
                    <a:pt x="3752" y="998"/>
                  </a:cubicBezTo>
                  <a:cubicBezTo>
                    <a:pt x="3756" y="998"/>
                    <a:pt x="3759" y="999"/>
                    <a:pt x="3763" y="999"/>
                  </a:cubicBezTo>
                  <a:cubicBezTo>
                    <a:pt x="3763" y="999"/>
                    <a:pt x="3765" y="999"/>
                    <a:pt x="3765" y="1001"/>
                  </a:cubicBezTo>
                  <a:cubicBezTo>
                    <a:pt x="3772" y="1002"/>
                    <a:pt x="3781" y="1004"/>
                    <a:pt x="3788" y="1005"/>
                  </a:cubicBezTo>
                  <a:cubicBezTo>
                    <a:pt x="3790" y="1005"/>
                    <a:pt x="3791" y="1005"/>
                    <a:pt x="3793" y="1006"/>
                  </a:cubicBezTo>
                  <a:cubicBezTo>
                    <a:pt x="3796" y="1006"/>
                    <a:pt x="3800" y="1006"/>
                    <a:pt x="3803" y="1008"/>
                  </a:cubicBezTo>
                  <a:lnTo>
                    <a:pt x="3806" y="1008"/>
                  </a:lnTo>
                  <a:cubicBezTo>
                    <a:pt x="3809" y="1008"/>
                    <a:pt x="3814" y="1009"/>
                    <a:pt x="3816" y="1009"/>
                  </a:cubicBezTo>
                  <a:lnTo>
                    <a:pt x="3819" y="1009"/>
                  </a:lnTo>
                  <a:cubicBezTo>
                    <a:pt x="3822" y="1011"/>
                    <a:pt x="3825" y="1011"/>
                    <a:pt x="3828" y="1011"/>
                  </a:cubicBezTo>
                  <a:cubicBezTo>
                    <a:pt x="3830" y="1011"/>
                    <a:pt x="3833" y="1012"/>
                    <a:pt x="3836" y="1012"/>
                  </a:cubicBezTo>
                  <a:lnTo>
                    <a:pt x="3844" y="1012"/>
                  </a:lnTo>
                  <a:cubicBezTo>
                    <a:pt x="3849" y="1014"/>
                    <a:pt x="3853" y="1014"/>
                    <a:pt x="3858" y="1014"/>
                  </a:cubicBezTo>
                  <a:lnTo>
                    <a:pt x="3862" y="1014"/>
                  </a:lnTo>
                  <a:cubicBezTo>
                    <a:pt x="3864" y="1014"/>
                    <a:pt x="3867" y="1015"/>
                    <a:pt x="3868" y="1015"/>
                  </a:cubicBezTo>
                  <a:lnTo>
                    <a:pt x="3899" y="1015"/>
                  </a:lnTo>
                  <a:cubicBezTo>
                    <a:pt x="3912" y="1015"/>
                    <a:pt x="3924" y="1015"/>
                    <a:pt x="3937" y="1014"/>
                  </a:cubicBezTo>
                  <a:cubicBezTo>
                    <a:pt x="3943" y="1014"/>
                    <a:pt x="3948" y="1014"/>
                    <a:pt x="3953" y="1012"/>
                  </a:cubicBezTo>
                  <a:lnTo>
                    <a:pt x="3964" y="1012"/>
                  </a:lnTo>
                  <a:cubicBezTo>
                    <a:pt x="3967" y="1011"/>
                    <a:pt x="3968" y="1011"/>
                    <a:pt x="3971" y="1011"/>
                  </a:cubicBezTo>
                  <a:cubicBezTo>
                    <a:pt x="3974" y="1011"/>
                    <a:pt x="3977" y="1011"/>
                    <a:pt x="3980" y="1009"/>
                  </a:cubicBezTo>
                  <a:cubicBezTo>
                    <a:pt x="3990" y="1008"/>
                    <a:pt x="4001" y="1006"/>
                    <a:pt x="4011" y="1005"/>
                  </a:cubicBezTo>
                  <a:cubicBezTo>
                    <a:pt x="4014" y="1005"/>
                    <a:pt x="4018" y="1004"/>
                    <a:pt x="4021" y="1004"/>
                  </a:cubicBezTo>
                  <a:cubicBezTo>
                    <a:pt x="4030" y="1001"/>
                    <a:pt x="4040" y="999"/>
                    <a:pt x="4049" y="996"/>
                  </a:cubicBezTo>
                  <a:cubicBezTo>
                    <a:pt x="4052" y="996"/>
                    <a:pt x="4057" y="995"/>
                    <a:pt x="4059" y="995"/>
                  </a:cubicBezTo>
                  <a:cubicBezTo>
                    <a:pt x="4062" y="993"/>
                    <a:pt x="4067" y="992"/>
                    <a:pt x="4071" y="992"/>
                  </a:cubicBezTo>
                  <a:cubicBezTo>
                    <a:pt x="4074" y="990"/>
                    <a:pt x="4079" y="989"/>
                    <a:pt x="4083" y="987"/>
                  </a:cubicBezTo>
                  <a:cubicBezTo>
                    <a:pt x="4086" y="986"/>
                    <a:pt x="4089" y="986"/>
                    <a:pt x="4093" y="984"/>
                  </a:cubicBezTo>
                  <a:cubicBezTo>
                    <a:pt x="4101" y="981"/>
                    <a:pt x="4108" y="980"/>
                    <a:pt x="4115" y="977"/>
                  </a:cubicBezTo>
                  <a:cubicBezTo>
                    <a:pt x="4120" y="974"/>
                    <a:pt x="4124" y="973"/>
                    <a:pt x="4129" y="971"/>
                  </a:cubicBezTo>
                  <a:cubicBezTo>
                    <a:pt x="4132" y="971"/>
                    <a:pt x="4133" y="970"/>
                    <a:pt x="4135" y="970"/>
                  </a:cubicBezTo>
                  <a:cubicBezTo>
                    <a:pt x="4140" y="967"/>
                    <a:pt x="4148" y="964"/>
                    <a:pt x="4155" y="961"/>
                  </a:cubicBezTo>
                  <a:cubicBezTo>
                    <a:pt x="4161" y="958"/>
                    <a:pt x="4167" y="955"/>
                    <a:pt x="4171" y="952"/>
                  </a:cubicBezTo>
                  <a:lnTo>
                    <a:pt x="4179" y="949"/>
                  </a:lnTo>
                  <a:cubicBezTo>
                    <a:pt x="4186" y="946"/>
                    <a:pt x="4193" y="942"/>
                    <a:pt x="4199" y="939"/>
                  </a:cubicBezTo>
                  <a:cubicBezTo>
                    <a:pt x="4211" y="933"/>
                    <a:pt x="4221" y="925"/>
                    <a:pt x="4232" y="920"/>
                  </a:cubicBezTo>
                  <a:cubicBezTo>
                    <a:pt x="4235" y="918"/>
                    <a:pt x="4238" y="917"/>
                    <a:pt x="4241" y="914"/>
                  </a:cubicBezTo>
                  <a:lnTo>
                    <a:pt x="4249" y="909"/>
                  </a:lnTo>
                  <a:cubicBezTo>
                    <a:pt x="4251" y="908"/>
                    <a:pt x="4252" y="906"/>
                    <a:pt x="4255" y="905"/>
                  </a:cubicBezTo>
                  <a:cubicBezTo>
                    <a:pt x="4257" y="903"/>
                    <a:pt x="4260" y="902"/>
                    <a:pt x="4261" y="900"/>
                  </a:cubicBezTo>
                  <a:lnTo>
                    <a:pt x="4274" y="892"/>
                  </a:lnTo>
                  <a:cubicBezTo>
                    <a:pt x="4279" y="887"/>
                    <a:pt x="4283" y="884"/>
                    <a:pt x="4286" y="881"/>
                  </a:cubicBezTo>
                  <a:cubicBezTo>
                    <a:pt x="4289" y="880"/>
                    <a:pt x="4291" y="878"/>
                    <a:pt x="4292" y="877"/>
                  </a:cubicBezTo>
                  <a:cubicBezTo>
                    <a:pt x="4295" y="875"/>
                    <a:pt x="4297" y="874"/>
                    <a:pt x="4298" y="872"/>
                  </a:cubicBezTo>
                  <a:lnTo>
                    <a:pt x="4305" y="867"/>
                  </a:lnTo>
                  <a:cubicBezTo>
                    <a:pt x="4308" y="864"/>
                    <a:pt x="4313" y="861"/>
                    <a:pt x="4316" y="858"/>
                  </a:cubicBezTo>
                  <a:cubicBezTo>
                    <a:pt x="4319" y="855"/>
                    <a:pt x="4322" y="853"/>
                    <a:pt x="4323" y="850"/>
                  </a:cubicBezTo>
                  <a:cubicBezTo>
                    <a:pt x="4326" y="849"/>
                    <a:pt x="4327" y="846"/>
                    <a:pt x="4329" y="845"/>
                  </a:cubicBezTo>
                  <a:cubicBezTo>
                    <a:pt x="4338" y="837"/>
                    <a:pt x="4345" y="830"/>
                    <a:pt x="4353" y="822"/>
                  </a:cubicBezTo>
                  <a:cubicBezTo>
                    <a:pt x="4354" y="821"/>
                    <a:pt x="4355" y="818"/>
                    <a:pt x="4357" y="817"/>
                  </a:cubicBezTo>
                  <a:cubicBezTo>
                    <a:pt x="4358" y="815"/>
                    <a:pt x="4360" y="814"/>
                    <a:pt x="4361" y="812"/>
                  </a:cubicBezTo>
                  <a:cubicBezTo>
                    <a:pt x="4363" y="811"/>
                    <a:pt x="4364" y="808"/>
                    <a:pt x="4366" y="806"/>
                  </a:cubicBezTo>
                  <a:cubicBezTo>
                    <a:pt x="4367" y="805"/>
                    <a:pt x="4369" y="803"/>
                    <a:pt x="4370" y="802"/>
                  </a:cubicBezTo>
                  <a:cubicBezTo>
                    <a:pt x="4375" y="797"/>
                    <a:pt x="4379" y="791"/>
                    <a:pt x="4383" y="787"/>
                  </a:cubicBezTo>
                  <a:lnTo>
                    <a:pt x="4388" y="781"/>
                  </a:lnTo>
                  <a:cubicBezTo>
                    <a:pt x="4389" y="780"/>
                    <a:pt x="4391" y="777"/>
                    <a:pt x="4392" y="775"/>
                  </a:cubicBezTo>
                  <a:cubicBezTo>
                    <a:pt x="4394" y="774"/>
                    <a:pt x="4395" y="771"/>
                    <a:pt x="4397" y="769"/>
                  </a:cubicBezTo>
                  <a:cubicBezTo>
                    <a:pt x="4398" y="768"/>
                    <a:pt x="4398" y="768"/>
                    <a:pt x="4398" y="766"/>
                  </a:cubicBezTo>
                  <a:cubicBezTo>
                    <a:pt x="4401" y="765"/>
                    <a:pt x="4403" y="762"/>
                    <a:pt x="4404" y="759"/>
                  </a:cubicBezTo>
                  <a:cubicBezTo>
                    <a:pt x="4406" y="758"/>
                    <a:pt x="4407" y="756"/>
                    <a:pt x="4408" y="753"/>
                  </a:cubicBezTo>
                  <a:cubicBezTo>
                    <a:pt x="4410" y="752"/>
                    <a:pt x="4410" y="752"/>
                    <a:pt x="4411" y="750"/>
                  </a:cubicBezTo>
                  <a:cubicBezTo>
                    <a:pt x="4413" y="747"/>
                    <a:pt x="4414" y="746"/>
                    <a:pt x="4416" y="743"/>
                  </a:cubicBezTo>
                  <a:cubicBezTo>
                    <a:pt x="4419" y="740"/>
                    <a:pt x="4420" y="737"/>
                    <a:pt x="4422" y="736"/>
                  </a:cubicBezTo>
                  <a:cubicBezTo>
                    <a:pt x="4425" y="731"/>
                    <a:pt x="4428" y="725"/>
                    <a:pt x="4431" y="721"/>
                  </a:cubicBezTo>
                  <a:cubicBezTo>
                    <a:pt x="4432" y="719"/>
                    <a:pt x="4434" y="716"/>
                    <a:pt x="4435" y="715"/>
                  </a:cubicBezTo>
                  <a:cubicBezTo>
                    <a:pt x="4435" y="713"/>
                    <a:pt x="4436" y="710"/>
                    <a:pt x="4438" y="709"/>
                  </a:cubicBezTo>
                  <a:cubicBezTo>
                    <a:pt x="4439" y="706"/>
                    <a:pt x="4441" y="703"/>
                    <a:pt x="4442" y="700"/>
                  </a:cubicBezTo>
                  <a:lnTo>
                    <a:pt x="4444" y="700"/>
                  </a:lnTo>
                  <a:cubicBezTo>
                    <a:pt x="4445" y="697"/>
                    <a:pt x="4447" y="693"/>
                    <a:pt x="4448" y="690"/>
                  </a:cubicBezTo>
                  <a:cubicBezTo>
                    <a:pt x="4453" y="684"/>
                    <a:pt x="4456" y="678"/>
                    <a:pt x="4459" y="672"/>
                  </a:cubicBezTo>
                  <a:cubicBezTo>
                    <a:pt x="4459" y="671"/>
                    <a:pt x="4460" y="669"/>
                    <a:pt x="4460" y="668"/>
                  </a:cubicBezTo>
                  <a:cubicBezTo>
                    <a:pt x="4464" y="659"/>
                    <a:pt x="4469" y="649"/>
                    <a:pt x="4473" y="640"/>
                  </a:cubicBezTo>
                  <a:cubicBezTo>
                    <a:pt x="4476" y="634"/>
                    <a:pt x="4478" y="629"/>
                    <a:pt x="4481" y="624"/>
                  </a:cubicBezTo>
                  <a:cubicBezTo>
                    <a:pt x="4485" y="612"/>
                    <a:pt x="4489" y="600"/>
                    <a:pt x="4494" y="587"/>
                  </a:cubicBezTo>
                  <a:cubicBezTo>
                    <a:pt x="4494" y="585"/>
                    <a:pt x="4495" y="582"/>
                    <a:pt x="4495" y="579"/>
                  </a:cubicBezTo>
                  <a:cubicBezTo>
                    <a:pt x="4497" y="576"/>
                    <a:pt x="4497" y="575"/>
                    <a:pt x="4498" y="572"/>
                  </a:cubicBezTo>
                  <a:cubicBezTo>
                    <a:pt x="4498" y="571"/>
                    <a:pt x="4500" y="568"/>
                    <a:pt x="4500" y="566"/>
                  </a:cubicBezTo>
                  <a:cubicBezTo>
                    <a:pt x="4503" y="557"/>
                    <a:pt x="4504" y="549"/>
                    <a:pt x="4507" y="540"/>
                  </a:cubicBezTo>
                  <a:cubicBezTo>
                    <a:pt x="4507" y="537"/>
                    <a:pt x="4509" y="532"/>
                    <a:pt x="4510" y="529"/>
                  </a:cubicBezTo>
                  <a:cubicBezTo>
                    <a:pt x="4510" y="528"/>
                    <a:pt x="4510" y="525"/>
                    <a:pt x="4512" y="523"/>
                  </a:cubicBezTo>
                  <a:cubicBezTo>
                    <a:pt x="4512" y="521"/>
                    <a:pt x="4512" y="519"/>
                    <a:pt x="4513" y="516"/>
                  </a:cubicBezTo>
                  <a:cubicBezTo>
                    <a:pt x="4513" y="516"/>
                    <a:pt x="4513" y="515"/>
                    <a:pt x="4513" y="515"/>
                  </a:cubicBezTo>
                  <a:lnTo>
                    <a:pt x="4514" y="503"/>
                  </a:lnTo>
                  <a:cubicBezTo>
                    <a:pt x="4516" y="501"/>
                    <a:pt x="4516" y="498"/>
                    <a:pt x="4516" y="497"/>
                  </a:cubicBezTo>
                  <a:cubicBezTo>
                    <a:pt x="4516" y="495"/>
                    <a:pt x="4516" y="495"/>
                    <a:pt x="4516" y="494"/>
                  </a:cubicBezTo>
                  <a:cubicBezTo>
                    <a:pt x="4517" y="491"/>
                    <a:pt x="4517" y="487"/>
                    <a:pt x="4519" y="484"/>
                  </a:cubicBezTo>
                  <a:cubicBezTo>
                    <a:pt x="4519" y="481"/>
                    <a:pt x="4519" y="479"/>
                    <a:pt x="4519" y="476"/>
                  </a:cubicBezTo>
                  <a:lnTo>
                    <a:pt x="4519" y="475"/>
                  </a:lnTo>
                  <a:cubicBezTo>
                    <a:pt x="4520" y="472"/>
                    <a:pt x="4520" y="469"/>
                    <a:pt x="4520" y="468"/>
                  </a:cubicBezTo>
                  <a:cubicBezTo>
                    <a:pt x="4522" y="459"/>
                    <a:pt x="4522" y="451"/>
                    <a:pt x="4523" y="442"/>
                  </a:cubicBezTo>
                  <a:lnTo>
                    <a:pt x="4523" y="441"/>
                  </a:lnTo>
                  <a:cubicBezTo>
                    <a:pt x="4525" y="429"/>
                    <a:pt x="4525" y="417"/>
                    <a:pt x="4525" y="406"/>
                  </a:cubicBezTo>
                  <a:lnTo>
                    <a:pt x="4525" y="395"/>
                  </a:lnTo>
                  <a:lnTo>
                    <a:pt x="4525" y="389"/>
                  </a:lnTo>
                  <a:lnTo>
                    <a:pt x="4525" y="382"/>
                  </a:lnTo>
                  <a:lnTo>
                    <a:pt x="4525" y="373"/>
                  </a:lnTo>
                  <a:cubicBezTo>
                    <a:pt x="4525" y="360"/>
                    <a:pt x="4523" y="347"/>
                    <a:pt x="4523" y="335"/>
                  </a:cubicBezTo>
                  <a:cubicBezTo>
                    <a:pt x="4523" y="332"/>
                    <a:pt x="4522" y="331"/>
                    <a:pt x="4522" y="329"/>
                  </a:cubicBezTo>
                  <a:cubicBezTo>
                    <a:pt x="4522" y="326"/>
                    <a:pt x="4522" y="323"/>
                    <a:pt x="4522" y="322"/>
                  </a:cubicBezTo>
                  <a:cubicBezTo>
                    <a:pt x="4522" y="319"/>
                    <a:pt x="4522" y="317"/>
                    <a:pt x="4520" y="314"/>
                  </a:cubicBezTo>
                  <a:cubicBezTo>
                    <a:pt x="4520" y="314"/>
                    <a:pt x="4520" y="313"/>
                    <a:pt x="4520" y="311"/>
                  </a:cubicBezTo>
                  <a:cubicBezTo>
                    <a:pt x="4520" y="308"/>
                    <a:pt x="4520" y="306"/>
                    <a:pt x="4519" y="301"/>
                  </a:cubicBezTo>
                  <a:cubicBezTo>
                    <a:pt x="4519" y="298"/>
                    <a:pt x="4519" y="297"/>
                    <a:pt x="4517" y="294"/>
                  </a:cubicBezTo>
                  <a:cubicBezTo>
                    <a:pt x="4517" y="294"/>
                    <a:pt x="4517" y="292"/>
                    <a:pt x="4517" y="292"/>
                  </a:cubicBezTo>
                  <a:cubicBezTo>
                    <a:pt x="4517" y="288"/>
                    <a:pt x="4516" y="285"/>
                    <a:pt x="4516" y="280"/>
                  </a:cubicBezTo>
                  <a:cubicBezTo>
                    <a:pt x="4516" y="279"/>
                    <a:pt x="4514" y="276"/>
                    <a:pt x="4514" y="275"/>
                  </a:cubicBezTo>
                  <a:cubicBezTo>
                    <a:pt x="4514" y="275"/>
                    <a:pt x="4514" y="273"/>
                    <a:pt x="4514" y="273"/>
                  </a:cubicBezTo>
                  <a:lnTo>
                    <a:pt x="4512" y="261"/>
                  </a:lnTo>
                  <a:cubicBezTo>
                    <a:pt x="4512" y="258"/>
                    <a:pt x="4512" y="257"/>
                    <a:pt x="4510" y="254"/>
                  </a:cubicBezTo>
                  <a:cubicBezTo>
                    <a:pt x="4510" y="253"/>
                    <a:pt x="4510" y="250"/>
                    <a:pt x="4509" y="248"/>
                  </a:cubicBezTo>
                  <a:cubicBezTo>
                    <a:pt x="4509" y="247"/>
                    <a:pt x="4509" y="247"/>
                    <a:pt x="4509" y="245"/>
                  </a:cubicBezTo>
                  <a:cubicBezTo>
                    <a:pt x="4507" y="242"/>
                    <a:pt x="4507" y="238"/>
                    <a:pt x="4506" y="235"/>
                  </a:cubicBezTo>
                  <a:cubicBezTo>
                    <a:pt x="4506" y="235"/>
                    <a:pt x="4506" y="233"/>
                    <a:pt x="4506" y="233"/>
                  </a:cubicBezTo>
                  <a:cubicBezTo>
                    <a:pt x="4504" y="229"/>
                    <a:pt x="4503" y="226"/>
                    <a:pt x="4503" y="222"/>
                  </a:cubicBezTo>
                  <a:cubicBezTo>
                    <a:pt x="4501" y="219"/>
                    <a:pt x="4501" y="217"/>
                    <a:pt x="4501" y="214"/>
                  </a:cubicBezTo>
                  <a:cubicBezTo>
                    <a:pt x="4500" y="213"/>
                    <a:pt x="4500" y="210"/>
                    <a:pt x="4498" y="208"/>
                  </a:cubicBezTo>
                  <a:cubicBezTo>
                    <a:pt x="4498" y="207"/>
                    <a:pt x="4497" y="204"/>
                    <a:pt x="4497" y="201"/>
                  </a:cubicBezTo>
                  <a:cubicBezTo>
                    <a:pt x="4497" y="201"/>
                    <a:pt x="4495" y="199"/>
                    <a:pt x="4495" y="198"/>
                  </a:cubicBezTo>
                  <a:lnTo>
                    <a:pt x="4492" y="189"/>
                  </a:lnTo>
                  <a:cubicBezTo>
                    <a:pt x="4492" y="186"/>
                    <a:pt x="4491" y="185"/>
                    <a:pt x="4491" y="182"/>
                  </a:cubicBezTo>
                  <a:lnTo>
                    <a:pt x="4488" y="176"/>
                  </a:lnTo>
                  <a:cubicBezTo>
                    <a:pt x="4488" y="174"/>
                    <a:pt x="4488" y="174"/>
                    <a:pt x="4487" y="173"/>
                  </a:cubicBezTo>
                  <a:cubicBezTo>
                    <a:pt x="4487" y="170"/>
                    <a:pt x="4485" y="167"/>
                    <a:pt x="4484" y="163"/>
                  </a:cubicBezTo>
                  <a:cubicBezTo>
                    <a:pt x="4484" y="163"/>
                    <a:pt x="4482" y="161"/>
                    <a:pt x="4482" y="161"/>
                  </a:cubicBezTo>
                  <a:cubicBezTo>
                    <a:pt x="4460" y="102"/>
                    <a:pt x="4429" y="49"/>
                    <a:pt x="4392" y="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1" name="Google Shape;481;p4"/>
          <p:cNvSpPr/>
          <p:nvPr/>
        </p:nvSpPr>
        <p:spPr>
          <a:xfrm>
            <a:off x="335225" y="1368337"/>
            <a:ext cx="70800" cy="70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4"/>
          <p:cNvSpPr/>
          <p:nvPr/>
        </p:nvSpPr>
        <p:spPr>
          <a:xfrm>
            <a:off x="924863" y="251500"/>
            <a:ext cx="110400" cy="110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4"/>
          <p:cNvSpPr/>
          <p:nvPr/>
        </p:nvSpPr>
        <p:spPr>
          <a:xfrm rot="2458793">
            <a:off x="8789048" y="1086334"/>
            <a:ext cx="644852" cy="715990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4"/>
          <p:cNvSpPr/>
          <p:nvPr/>
        </p:nvSpPr>
        <p:spPr>
          <a:xfrm>
            <a:off x="1328425" y="-236987"/>
            <a:ext cx="539377" cy="598879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4"/>
          <p:cNvSpPr/>
          <p:nvPr/>
        </p:nvSpPr>
        <p:spPr>
          <a:xfrm>
            <a:off x="8242800" y="-408250"/>
            <a:ext cx="1183858" cy="1314457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4"/>
          <p:cNvSpPr/>
          <p:nvPr/>
        </p:nvSpPr>
        <p:spPr>
          <a:xfrm>
            <a:off x="-192287" y="1953988"/>
            <a:ext cx="359313" cy="398952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7"/>
          <p:cNvSpPr txBox="1">
            <a:spLocks noGrp="1"/>
          </p:cNvSpPr>
          <p:nvPr>
            <p:ph type="subTitle" idx="1"/>
          </p:nvPr>
        </p:nvSpPr>
        <p:spPr>
          <a:xfrm>
            <a:off x="720000" y="1577663"/>
            <a:ext cx="4294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557" name="Google Shape;557;p7"/>
          <p:cNvSpPr>
            <a:spLocks noGrp="1"/>
          </p:cNvSpPr>
          <p:nvPr>
            <p:ph type="pic" idx="2"/>
          </p:nvPr>
        </p:nvSpPr>
        <p:spPr>
          <a:xfrm>
            <a:off x="5268950" y="1490063"/>
            <a:ext cx="3161700" cy="24735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558" name="Google Shape;558;p7"/>
          <p:cNvGrpSpPr/>
          <p:nvPr/>
        </p:nvGrpSpPr>
        <p:grpSpPr>
          <a:xfrm>
            <a:off x="-601761" y="4279482"/>
            <a:ext cx="1380464" cy="1380544"/>
            <a:chOff x="3406600" y="526625"/>
            <a:chExt cx="312400" cy="312425"/>
          </a:xfrm>
        </p:grpSpPr>
        <p:sp>
          <p:nvSpPr>
            <p:cNvPr id="559" name="Google Shape;559;p7"/>
            <p:cNvSpPr/>
            <p:nvPr/>
          </p:nvSpPr>
          <p:spPr>
            <a:xfrm>
              <a:off x="3406600" y="526625"/>
              <a:ext cx="312350" cy="312425"/>
            </a:xfrm>
            <a:custGeom>
              <a:avLst/>
              <a:gdLst/>
              <a:ahLst/>
              <a:cxnLst/>
              <a:rect l="l" t="t" r="r" b="b"/>
              <a:pathLst>
                <a:path w="12494" h="12497" extrusionOk="0">
                  <a:moveTo>
                    <a:pt x="6247" y="1"/>
                  </a:moveTo>
                  <a:cubicBezTo>
                    <a:pt x="4590" y="1"/>
                    <a:pt x="3001" y="659"/>
                    <a:pt x="1829" y="1831"/>
                  </a:cubicBezTo>
                  <a:cubicBezTo>
                    <a:pt x="658" y="3002"/>
                    <a:pt x="0" y="4593"/>
                    <a:pt x="0" y="6249"/>
                  </a:cubicBezTo>
                  <a:cubicBezTo>
                    <a:pt x="0" y="7906"/>
                    <a:pt x="658" y="9495"/>
                    <a:pt x="1829" y="10666"/>
                  </a:cubicBezTo>
                  <a:cubicBezTo>
                    <a:pt x="3001" y="11838"/>
                    <a:pt x="4590" y="12496"/>
                    <a:pt x="6247" y="12496"/>
                  </a:cubicBezTo>
                  <a:cubicBezTo>
                    <a:pt x="7904" y="12496"/>
                    <a:pt x="9493" y="11838"/>
                    <a:pt x="10665" y="10666"/>
                  </a:cubicBezTo>
                  <a:cubicBezTo>
                    <a:pt x="11835" y="9495"/>
                    <a:pt x="12494" y="7906"/>
                    <a:pt x="12494" y="6249"/>
                  </a:cubicBezTo>
                  <a:cubicBezTo>
                    <a:pt x="12494" y="4593"/>
                    <a:pt x="11835" y="3002"/>
                    <a:pt x="10665" y="1831"/>
                  </a:cubicBezTo>
                  <a:cubicBezTo>
                    <a:pt x="9493" y="659"/>
                    <a:pt x="7904" y="1"/>
                    <a:pt x="6247" y="1"/>
                  </a:cubicBezTo>
                  <a:close/>
                </a:path>
              </a:pathLst>
            </a:custGeom>
            <a:solidFill>
              <a:srgbClr val="EBB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7"/>
            <p:cNvSpPr/>
            <p:nvPr/>
          </p:nvSpPr>
          <p:spPr>
            <a:xfrm>
              <a:off x="3406600" y="526625"/>
              <a:ext cx="312400" cy="312375"/>
            </a:xfrm>
            <a:custGeom>
              <a:avLst/>
              <a:gdLst/>
              <a:ahLst/>
              <a:cxnLst/>
              <a:rect l="l" t="t" r="r" b="b"/>
              <a:pathLst>
                <a:path w="12496" h="12495" extrusionOk="0">
                  <a:moveTo>
                    <a:pt x="6247" y="1"/>
                  </a:moveTo>
                  <a:cubicBezTo>
                    <a:pt x="2797" y="1"/>
                    <a:pt x="0" y="2797"/>
                    <a:pt x="0" y="6248"/>
                  </a:cubicBezTo>
                  <a:cubicBezTo>
                    <a:pt x="0" y="9698"/>
                    <a:pt x="2797" y="12495"/>
                    <a:pt x="6247" y="12495"/>
                  </a:cubicBezTo>
                  <a:cubicBezTo>
                    <a:pt x="9697" y="12495"/>
                    <a:pt x="12495" y="9698"/>
                    <a:pt x="12495" y="6248"/>
                  </a:cubicBezTo>
                  <a:cubicBezTo>
                    <a:pt x="12495" y="2797"/>
                    <a:pt x="9697" y="1"/>
                    <a:pt x="6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7"/>
            <p:cNvSpPr/>
            <p:nvPr/>
          </p:nvSpPr>
          <p:spPr>
            <a:xfrm>
              <a:off x="3465350" y="606850"/>
              <a:ext cx="194850" cy="152000"/>
            </a:xfrm>
            <a:custGeom>
              <a:avLst/>
              <a:gdLst/>
              <a:ahLst/>
              <a:cxnLst/>
              <a:rect l="l" t="t" r="r" b="b"/>
              <a:pathLst>
                <a:path w="7794" h="6080" extrusionOk="0">
                  <a:moveTo>
                    <a:pt x="2255" y="1"/>
                  </a:moveTo>
                  <a:lnTo>
                    <a:pt x="2255" y="1"/>
                  </a:lnTo>
                  <a:lnTo>
                    <a:pt x="2255" y="1"/>
                  </a:lnTo>
                  <a:cubicBezTo>
                    <a:pt x="2255" y="1"/>
                    <a:pt x="2256" y="1"/>
                    <a:pt x="2256" y="1"/>
                  </a:cubicBezTo>
                  <a:close/>
                  <a:moveTo>
                    <a:pt x="2529" y="506"/>
                  </a:moveTo>
                  <a:cubicBezTo>
                    <a:pt x="2597" y="506"/>
                    <a:pt x="2651" y="560"/>
                    <a:pt x="2651" y="628"/>
                  </a:cubicBezTo>
                  <a:cubicBezTo>
                    <a:pt x="2651" y="696"/>
                    <a:pt x="2597" y="750"/>
                    <a:pt x="2529" y="750"/>
                  </a:cubicBezTo>
                  <a:lnTo>
                    <a:pt x="1996" y="750"/>
                  </a:lnTo>
                  <a:cubicBezTo>
                    <a:pt x="1928" y="750"/>
                    <a:pt x="1873" y="696"/>
                    <a:pt x="1873" y="628"/>
                  </a:cubicBezTo>
                  <a:cubicBezTo>
                    <a:pt x="1873" y="560"/>
                    <a:pt x="1928" y="506"/>
                    <a:pt x="1996" y="506"/>
                  </a:cubicBezTo>
                  <a:close/>
                  <a:moveTo>
                    <a:pt x="5799" y="506"/>
                  </a:moveTo>
                  <a:cubicBezTo>
                    <a:pt x="5867" y="506"/>
                    <a:pt x="5922" y="560"/>
                    <a:pt x="5922" y="628"/>
                  </a:cubicBezTo>
                  <a:cubicBezTo>
                    <a:pt x="5922" y="696"/>
                    <a:pt x="5867" y="750"/>
                    <a:pt x="5799" y="750"/>
                  </a:cubicBezTo>
                  <a:lnTo>
                    <a:pt x="5266" y="750"/>
                  </a:lnTo>
                  <a:cubicBezTo>
                    <a:pt x="5199" y="750"/>
                    <a:pt x="5144" y="696"/>
                    <a:pt x="5144" y="628"/>
                  </a:cubicBezTo>
                  <a:cubicBezTo>
                    <a:pt x="5144" y="560"/>
                    <a:pt x="5199" y="506"/>
                    <a:pt x="5266" y="506"/>
                  </a:cubicBezTo>
                  <a:close/>
                  <a:moveTo>
                    <a:pt x="2255" y="1"/>
                  </a:moveTo>
                  <a:cubicBezTo>
                    <a:pt x="1999" y="4"/>
                    <a:pt x="1772" y="162"/>
                    <a:pt x="1679" y="400"/>
                  </a:cubicBezTo>
                  <a:lnTo>
                    <a:pt x="1676" y="406"/>
                  </a:lnTo>
                  <a:cubicBezTo>
                    <a:pt x="1673" y="413"/>
                    <a:pt x="1672" y="419"/>
                    <a:pt x="1669" y="426"/>
                  </a:cubicBezTo>
                  <a:cubicBezTo>
                    <a:pt x="1669" y="428"/>
                    <a:pt x="1667" y="429"/>
                    <a:pt x="1667" y="431"/>
                  </a:cubicBezTo>
                  <a:cubicBezTo>
                    <a:pt x="1666" y="434"/>
                    <a:pt x="1666" y="437"/>
                    <a:pt x="1664" y="440"/>
                  </a:cubicBezTo>
                  <a:cubicBezTo>
                    <a:pt x="1663" y="444"/>
                    <a:pt x="1661" y="447"/>
                    <a:pt x="1660" y="451"/>
                  </a:cubicBezTo>
                  <a:cubicBezTo>
                    <a:pt x="1660" y="454"/>
                    <a:pt x="1658" y="459"/>
                    <a:pt x="1657" y="463"/>
                  </a:cubicBezTo>
                  <a:cubicBezTo>
                    <a:pt x="1657" y="463"/>
                    <a:pt x="1657" y="463"/>
                    <a:pt x="1657" y="465"/>
                  </a:cubicBezTo>
                  <a:cubicBezTo>
                    <a:pt x="1656" y="468"/>
                    <a:pt x="1656" y="471"/>
                    <a:pt x="1654" y="472"/>
                  </a:cubicBezTo>
                  <a:cubicBezTo>
                    <a:pt x="1654" y="475"/>
                    <a:pt x="1654" y="476"/>
                    <a:pt x="1653" y="478"/>
                  </a:cubicBezTo>
                  <a:cubicBezTo>
                    <a:pt x="1653" y="479"/>
                    <a:pt x="1653" y="481"/>
                    <a:pt x="1653" y="481"/>
                  </a:cubicBezTo>
                  <a:cubicBezTo>
                    <a:pt x="1651" y="490"/>
                    <a:pt x="1650" y="497"/>
                    <a:pt x="1647" y="504"/>
                  </a:cubicBezTo>
                  <a:cubicBezTo>
                    <a:pt x="1647" y="507"/>
                    <a:pt x="1647" y="509"/>
                    <a:pt x="1645" y="512"/>
                  </a:cubicBezTo>
                  <a:cubicBezTo>
                    <a:pt x="1645" y="513"/>
                    <a:pt x="1645" y="515"/>
                    <a:pt x="1645" y="516"/>
                  </a:cubicBezTo>
                  <a:cubicBezTo>
                    <a:pt x="1645" y="518"/>
                    <a:pt x="1644" y="518"/>
                    <a:pt x="1644" y="519"/>
                  </a:cubicBezTo>
                  <a:cubicBezTo>
                    <a:pt x="1642" y="528"/>
                    <a:pt x="1641" y="537"/>
                    <a:pt x="1641" y="544"/>
                  </a:cubicBezTo>
                  <a:lnTo>
                    <a:pt x="1641" y="546"/>
                  </a:lnTo>
                  <a:cubicBezTo>
                    <a:pt x="1639" y="550"/>
                    <a:pt x="1639" y="553"/>
                    <a:pt x="1639" y="557"/>
                  </a:cubicBezTo>
                  <a:cubicBezTo>
                    <a:pt x="1636" y="578"/>
                    <a:pt x="1635" y="599"/>
                    <a:pt x="1635" y="621"/>
                  </a:cubicBezTo>
                  <a:lnTo>
                    <a:pt x="1635" y="625"/>
                  </a:lnTo>
                  <a:lnTo>
                    <a:pt x="1635" y="628"/>
                  </a:lnTo>
                  <a:lnTo>
                    <a:pt x="1635" y="634"/>
                  </a:lnTo>
                  <a:lnTo>
                    <a:pt x="1635" y="644"/>
                  </a:lnTo>
                  <a:lnTo>
                    <a:pt x="1635" y="650"/>
                  </a:lnTo>
                  <a:cubicBezTo>
                    <a:pt x="1635" y="652"/>
                    <a:pt x="1635" y="655"/>
                    <a:pt x="1635" y="658"/>
                  </a:cubicBezTo>
                  <a:cubicBezTo>
                    <a:pt x="1636" y="665"/>
                    <a:pt x="1636" y="671"/>
                    <a:pt x="1636" y="678"/>
                  </a:cubicBezTo>
                  <a:cubicBezTo>
                    <a:pt x="1636" y="681"/>
                    <a:pt x="1638" y="683"/>
                    <a:pt x="1638" y="684"/>
                  </a:cubicBezTo>
                  <a:cubicBezTo>
                    <a:pt x="1638" y="687"/>
                    <a:pt x="1638" y="689"/>
                    <a:pt x="1638" y="691"/>
                  </a:cubicBezTo>
                  <a:cubicBezTo>
                    <a:pt x="1638" y="693"/>
                    <a:pt x="1638" y="696"/>
                    <a:pt x="1639" y="699"/>
                  </a:cubicBezTo>
                  <a:cubicBezTo>
                    <a:pt x="1639" y="700"/>
                    <a:pt x="1639" y="702"/>
                    <a:pt x="1639" y="703"/>
                  </a:cubicBezTo>
                  <a:cubicBezTo>
                    <a:pt x="1639" y="706"/>
                    <a:pt x="1641" y="709"/>
                    <a:pt x="1641" y="714"/>
                  </a:cubicBezTo>
                  <a:cubicBezTo>
                    <a:pt x="1641" y="715"/>
                    <a:pt x="1641" y="716"/>
                    <a:pt x="1641" y="718"/>
                  </a:cubicBezTo>
                  <a:cubicBezTo>
                    <a:pt x="1642" y="719"/>
                    <a:pt x="1642" y="721"/>
                    <a:pt x="1642" y="722"/>
                  </a:cubicBezTo>
                  <a:cubicBezTo>
                    <a:pt x="1642" y="727"/>
                    <a:pt x="1644" y="730"/>
                    <a:pt x="1644" y="733"/>
                  </a:cubicBezTo>
                  <a:cubicBezTo>
                    <a:pt x="1644" y="736"/>
                    <a:pt x="1644" y="737"/>
                    <a:pt x="1645" y="740"/>
                  </a:cubicBezTo>
                  <a:cubicBezTo>
                    <a:pt x="1645" y="740"/>
                    <a:pt x="1645" y="742"/>
                    <a:pt x="1645" y="742"/>
                  </a:cubicBezTo>
                  <a:cubicBezTo>
                    <a:pt x="1647" y="746"/>
                    <a:pt x="1647" y="749"/>
                    <a:pt x="1648" y="752"/>
                  </a:cubicBezTo>
                  <a:cubicBezTo>
                    <a:pt x="1648" y="753"/>
                    <a:pt x="1648" y="753"/>
                    <a:pt x="1648" y="755"/>
                  </a:cubicBezTo>
                  <a:cubicBezTo>
                    <a:pt x="1648" y="756"/>
                    <a:pt x="1650" y="759"/>
                    <a:pt x="1650" y="762"/>
                  </a:cubicBezTo>
                  <a:cubicBezTo>
                    <a:pt x="1650" y="765"/>
                    <a:pt x="1651" y="768"/>
                    <a:pt x="1651" y="771"/>
                  </a:cubicBezTo>
                  <a:lnTo>
                    <a:pt x="1654" y="780"/>
                  </a:lnTo>
                  <a:cubicBezTo>
                    <a:pt x="1654" y="781"/>
                    <a:pt x="1654" y="781"/>
                    <a:pt x="1654" y="783"/>
                  </a:cubicBezTo>
                  <a:cubicBezTo>
                    <a:pt x="1656" y="786"/>
                    <a:pt x="1657" y="790"/>
                    <a:pt x="1657" y="793"/>
                  </a:cubicBezTo>
                  <a:cubicBezTo>
                    <a:pt x="1657" y="795"/>
                    <a:pt x="1658" y="796"/>
                    <a:pt x="1658" y="796"/>
                  </a:cubicBezTo>
                  <a:cubicBezTo>
                    <a:pt x="1658" y="799"/>
                    <a:pt x="1660" y="802"/>
                    <a:pt x="1660" y="803"/>
                  </a:cubicBezTo>
                  <a:cubicBezTo>
                    <a:pt x="1661" y="806"/>
                    <a:pt x="1661" y="808"/>
                    <a:pt x="1663" y="811"/>
                  </a:cubicBezTo>
                  <a:cubicBezTo>
                    <a:pt x="1663" y="812"/>
                    <a:pt x="1664" y="815"/>
                    <a:pt x="1664" y="818"/>
                  </a:cubicBezTo>
                  <a:cubicBezTo>
                    <a:pt x="1666" y="820"/>
                    <a:pt x="1666" y="823"/>
                    <a:pt x="1667" y="825"/>
                  </a:cubicBezTo>
                  <a:cubicBezTo>
                    <a:pt x="1667" y="827"/>
                    <a:pt x="1667" y="827"/>
                    <a:pt x="1667" y="828"/>
                  </a:cubicBezTo>
                  <a:cubicBezTo>
                    <a:pt x="1669" y="831"/>
                    <a:pt x="1670" y="836"/>
                    <a:pt x="1672" y="839"/>
                  </a:cubicBezTo>
                  <a:cubicBezTo>
                    <a:pt x="1672" y="840"/>
                    <a:pt x="1672" y="840"/>
                    <a:pt x="1672" y="840"/>
                  </a:cubicBezTo>
                  <a:cubicBezTo>
                    <a:pt x="1675" y="848"/>
                    <a:pt x="1678" y="855"/>
                    <a:pt x="1681" y="862"/>
                  </a:cubicBezTo>
                  <a:cubicBezTo>
                    <a:pt x="1682" y="864"/>
                    <a:pt x="1682" y="867"/>
                    <a:pt x="1684" y="870"/>
                  </a:cubicBezTo>
                  <a:cubicBezTo>
                    <a:pt x="1684" y="870"/>
                    <a:pt x="1684" y="871"/>
                    <a:pt x="1685" y="871"/>
                  </a:cubicBezTo>
                  <a:cubicBezTo>
                    <a:pt x="1685" y="874"/>
                    <a:pt x="1686" y="876"/>
                    <a:pt x="1688" y="878"/>
                  </a:cubicBezTo>
                  <a:cubicBezTo>
                    <a:pt x="1689" y="881"/>
                    <a:pt x="1691" y="886"/>
                    <a:pt x="1692" y="890"/>
                  </a:cubicBezTo>
                  <a:lnTo>
                    <a:pt x="1694" y="890"/>
                  </a:lnTo>
                  <a:cubicBezTo>
                    <a:pt x="1695" y="895"/>
                    <a:pt x="1697" y="898"/>
                    <a:pt x="1698" y="901"/>
                  </a:cubicBezTo>
                  <a:cubicBezTo>
                    <a:pt x="1698" y="902"/>
                    <a:pt x="1700" y="905"/>
                    <a:pt x="1701" y="906"/>
                  </a:cubicBezTo>
                  <a:cubicBezTo>
                    <a:pt x="1701" y="908"/>
                    <a:pt x="1703" y="909"/>
                    <a:pt x="1703" y="911"/>
                  </a:cubicBezTo>
                  <a:cubicBezTo>
                    <a:pt x="1704" y="912"/>
                    <a:pt x="1706" y="914"/>
                    <a:pt x="1706" y="917"/>
                  </a:cubicBezTo>
                  <a:cubicBezTo>
                    <a:pt x="1707" y="920"/>
                    <a:pt x="1709" y="923"/>
                    <a:pt x="1710" y="924"/>
                  </a:cubicBezTo>
                  <a:cubicBezTo>
                    <a:pt x="1711" y="926"/>
                    <a:pt x="1711" y="927"/>
                    <a:pt x="1713" y="929"/>
                  </a:cubicBezTo>
                  <a:cubicBezTo>
                    <a:pt x="1714" y="932"/>
                    <a:pt x="1716" y="934"/>
                    <a:pt x="1717" y="937"/>
                  </a:cubicBezTo>
                  <a:cubicBezTo>
                    <a:pt x="1717" y="939"/>
                    <a:pt x="1717" y="939"/>
                    <a:pt x="1719" y="939"/>
                  </a:cubicBezTo>
                  <a:cubicBezTo>
                    <a:pt x="1720" y="942"/>
                    <a:pt x="1722" y="945"/>
                    <a:pt x="1723" y="948"/>
                  </a:cubicBezTo>
                  <a:cubicBezTo>
                    <a:pt x="1725" y="949"/>
                    <a:pt x="1726" y="951"/>
                    <a:pt x="1726" y="954"/>
                  </a:cubicBezTo>
                  <a:cubicBezTo>
                    <a:pt x="1728" y="955"/>
                    <a:pt x="1729" y="958"/>
                    <a:pt x="1731" y="959"/>
                  </a:cubicBezTo>
                  <a:cubicBezTo>
                    <a:pt x="1731" y="961"/>
                    <a:pt x="1732" y="962"/>
                    <a:pt x="1734" y="962"/>
                  </a:cubicBezTo>
                  <a:cubicBezTo>
                    <a:pt x="1737" y="970"/>
                    <a:pt x="1741" y="976"/>
                    <a:pt x="1745" y="982"/>
                  </a:cubicBezTo>
                  <a:cubicBezTo>
                    <a:pt x="1747" y="983"/>
                    <a:pt x="1748" y="986"/>
                    <a:pt x="1750" y="987"/>
                  </a:cubicBezTo>
                  <a:cubicBezTo>
                    <a:pt x="1751" y="989"/>
                    <a:pt x="1751" y="990"/>
                    <a:pt x="1753" y="992"/>
                  </a:cubicBezTo>
                  <a:cubicBezTo>
                    <a:pt x="1754" y="993"/>
                    <a:pt x="1756" y="996"/>
                    <a:pt x="1757" y="998"/>
                  </a:cubicBezTo>
                  <a:cubicBezTo>
                    <a:pt x="1759" y="1001"/>
                    <a:pt x="1760" y="1004"/>
                    <a:pt x="1763" y="1005"/>
                  </a:cubicBezTo>
                  <a:cubicBezTo>
                    <a:pt x="1763" y="1007"/>
                    <a:pt x="1765" y="1007"/>
                    <a:pt x="1765" y="1008"/>
                  </a:cubicBezTo>
                  <a:cubicBezTo>
                    <a:pt x="1766" y="1010"/>
                    <a:pt x="1767" y="1012"/>
                    <a:pt x="1769" y="1014"/>
                  </a:cubicBezTo>
                  <a:cubicBezTo>
                    <a:pt x="1770" y="1015"/>
                    <a:pt x="1773" y="1018"/>
                    <a:pt x="1775" y="1020"/>
                  </a:cubicBezTo>
                  <a:lnTo>
                    <a:pt x="1779" y="1026"/>
                  </a:lnTo>
                  <a:cubicBezTo>
                    <a:pt x="1779" y="1027"/>
                    <a:pt x="1781" y="1027"/>
                    <a:pt x="1781" y="1029"/>
                  </a:cubicBezTo>
                  <a:cubicBezTo>
                    <a:pt x="1784" y="1032"/>
                    <a:pt x="1785" y="1033"/>
                    <a:pt x="1788" y="1036"/>
                  </a:cubicBezTo>
                  <a:cubicBezTo>
                    <a:pt x="1788" y="1038"/>
                    <a:pt x="1790" y="1039"/>
                    <a:pt x="1791" y="1040"/>
                  </a:cubicBezTo>
                  <a:cubicBezTo>
                    <a:pt x="1792" y="1042"/>
                    <a:pt x="1794" y="1043"/>
                    <a:pt x="1795" y="1045"/>
                  </a:cubicBezTo>
                  <a:cubicBezTo>
                    <a:pt x="1797" y="1046"/>
                    <a:pt x="1798" y="1049"/>
                    <a:pt x="1800" y="1051"/>
                  </a:cubicBezTo>
                  <a:cubicBezTo>
                    <a:pt x="1801" y="1052"/>
                    <a:pt x="1803" y="1054"/>
                    <a:pt x="1804" y="1055"/>
                  </a:cubicBezTo>
                  <a:cubicBezTo>
                    <a:pt x="1806" y="1058"/>
                    <a:pt x="1807" y="1060"/>
                    <a:pt x="1809" y="1061"/>
                  </a:cubicBezTo>
                  <a:lnTo>
                    <a:pt x="1812" y="1063"/>
                  </a:lnTo>
                  <a:lnTo>
                    <a:pt x="1816" y="1068"/>
                  </a:lnTo>
                  <a:lnTo>
                    <a:pt x="1823" y="1076"/>
                  </a:lnTo>
                  <a:lnTo>
                    <a:pt x="1829" y="1082"/>
                  </a:lnTo>
                  <a:lnTo>
                    <a:pt x="1832" y="1083"/>
                  </a:lnTo>
                  <a:cubicBezTo>
                    <a:pt x="1834" y="1086"/>
                    <a:pt x="1837" y="1089"/>
                    <a:pt x="1840" y="1091"/>
                  </a:cubicBezTo>
                  <a:cubicBezTo>
                    <a:pt x="1840" y="1091"/>
                    <a:pt x="1841" y="1092"/>
                    <a:pt x="1841" y="1092"/>
                  </a:cubicBezTo>
                  <a:cubicBezTo>
                    <a:pt x="1844" y="1095"/>
                    <a:pt x="1847" y="1096"/>
                    <a:pt x="1850" y="1099"/>
                  </a:cubicBezTo>
                  <a:lnTo>
                    <a:pt x="1856" y="1105"/>
                  </a:lnTo>
                  <a:lnTo>
                    <a:pt x="1865" y="1113"/>
                  </a:lnTo>
                  <a:cubicBezTo>
                    <a:pt x="1866" y="1114"/>
                    <a:pt x="1868" y="1116"/>
                    <a:pt x="1869" y="1116"/>
                  </a:cubicBezTo>
                  <a:cubicBezTo>
                    <a:pt x="1871" y="1117"/>
                    <a:pt x="1873" y="1119"/>
                    <a:pt x="1875" y="1120"/>
                  </a:cubicBezTo>
                  <a:cubicBezTo>
                    <a:pt x="1876" y="1121"/>
                    <a:pt x="1878" y="1123"/>
                    <a:pt x="1878" y="1123"/>
                  </a:cubicBezTo>
                  <a:cubicBezTo>
                    <a:pt x="1881" y="1126"/>
                    <a:pt x="1885" y="1129"/>
                    <a:pt x="1888" y="1130"/>
                  </a:cubicBezTo>
                  <a:cubicBezTo>
                    <a:pt x="1891" y="1133"/>
                    <a:pt x="1894" y="1135"/>
                    <a:pt x="1899" y="1138"/>
                  </a:cubicBezTo>
                  <a:cubicBezTo>
                    <a:pt x="1899" y="1138"/>
                    <a:pt x="1899" y="1139"/>
                    <a:pt x="1900" y="1139"/>
                  </a:cubicBezTo>
                  <a:cubicBezTo>
                    <a:pt x="1901" y="1141"/>
                    <a:pt x="1904" y="1142"/>
                    <a:pt x="1907" y="1144"/>
                  </a:cubicBezTo>
                  <a:cubicBezTo>
                    <a:pt x="1909" y="1145"/>
                    <a:pt x="1910" y="1147"/>
                    <a:pt x="1913" y="1148"/>
                  </a:cubicBezTo>
                  <a:cubicBezTo>
                    <a:pt x="1913" y="1149"/>
                    <a:pt x="1915" y="1149"/>
                    <a:pt x="1915" y="1149"/>
                  </a:cubicBezTo>
                  <a:cubicBezTo>
                    <a:pt x="1918" y="1151"/>
                    <a:pt x="1919" y="1152"/>
                    <a:pt x="1921" y="1154"/>
                  </a:cubicBezTo>
                  <a:cubicBezTo>
                    <a:pt x="1924" y="1155"/>
                    <a:pt x="1926" y="1157"/>
                    <a:pt x="1929" y="1160"/>
                  </a:cubicBezTo>
                  <a:cubicBezTo>
                    <a:pt x="1935" y="1163"/>
                    <a:pt x="1943" y="1167"/>
                    <a:pt x="1950" y="1172"/>
                  </a:cubicBezTo>
                  <a:cubicBezTo>
                    <a:pt x="1956" y="1174"/>
                    <a:pt x="1962" y="1179"/>
                    <a:pt x="1969" y="1182"/>
                  </a:cubicBezTo>
                  <a:cubicBezTo>
                    <a:pt x="1972" y="1183"/>
                    <a:pt x="1975" y="1185"/>
                    <a:pt x="1978" y="1186"/>
                  </a:cubicBezTo>
                  <a:cubicBezTo>
                    <a:pt x="1980" y="1188"/>
                    <a:pt x="1981" y="1188"/>
                    <a:pt x="1984" y="1189"/>
                  </a:cubicBezTo>
                  <a:cubicBezTo>
                    <a:pt x="1985" y="1191"/>
                    <a:pt x="1988" y="1192"/>
                    <a:pt x="1991" y="1194"/>
                  </a:cubicBezTo>
                  <a:lnTo>
                    <a:pt x="1993" y="1194"/>
                  </a:lnTo>
                  <a:cubicBezTo>
                    <a:pt x="1999" y="1197"/>
                    <a:pt x="2006" y="1200"/>
                    <a:pt x="2013" y="1202"/>
                  </a:cubicBezTo>
                  <a:cubicBezTo>
                    <a:pt x="2016" y="1204"/>
                    <a:pt x="2018" y="1205"/>
                    <a:pt x="2021" y="1207"/>
                  </a:cubicBezTo>
                  <a:cubicBezTo>
                    <a:pt x="2024" y="1207"/>
                    <a:pt x="2025" y="1208"/>
                    <a:pt x="2027" y="1208"/>
                  </a:cubicBezTo>
                  <a:cubicBezTo>
                    <a:pt x="2028" y="1210"/>
                    <a:pt x="2031" y="1210"/>
                    <a:pt x="2033" y="1211"/>
                  </a:cubicBezTo>
                  <a:cubicBezTo>
                    <a:pt x="2034" y="1211"/>
                    <a:pt x="2035" y="1211"/>
                    <a:pt x="2037" y="1213"/>
                  </a:cubicBezTo>
                  <a:lnTo>
                    <a:pt x="2046" y="1216"/>
                  </a:lnTo>
                  <a:cubicBezTo>
                    <a:pt x="2053" y="1219"/>
                    <a:pt x="2061" y="1222"/>
                    <a:pt x="2068" y="1223"/>
                  </a:cubicBezTo>
                  <a:cubicBezTo>
                    <a:pt x="2068" y="1223"/>
                    <a:pt x="2068" y="1223"/>
                    <a:pt x="2068" y="1225"/>
                  </a:cubicBezTo>
                  <a:cubicBezTo>
                    <a:pt x="2072" y="1225"/>
                    <a:pt x="2075" y="1226"/>
                    <a:pt x="2078" y="1228"/>
                  </a:cubicBezTo>
                  <a:cubicBezTo>
                    <a:pt x="2080" y="1228"/>
                    <a:pt x="2081" y="1228"/>
                    <a:pt x="2083" y="1229"/>
                  </a:cubicBezTo>
                  <a:cubicBezTo>
                    <a:pt x="2084" y="1229"/>
                    <a:pt x="2087" y="1230"/>
                    <a:pt x="2090" y="1230"/>
                  </a:cubicBezTo>
                  <a:cubicBezTo>
                    <a:pt x="2093" y="1232"/>
                    <a:pt x="2096" y="1232"/>
                    <a:pt x="2099" y="1233"/>
                  </a:cubicBezTo>
                  <a:lnTo>
                    <a:pt x="2102" y="1235"/>
                  </a:lnTo>
                  <a:cubicBezTo>
                    <a:pt x="2105" y="1235"/>
                    <a:pt x="2108" y="1236"/>
                    <a:pt x="2111" y="1236"/>
                  </a:cubicBezTo>
                  <a:cubicBezTo>
                    <a:pt x="2112" y="1236"/>
                    <a:pt x="2114" y="1238"/>
                    <a:pt x="2114" y="1238"/>
                  </a:cubicBezTo>
                  <a:cubicBezTo>
                    <a:pt x="2118" y="1238"/>
                    <a:pt x="2121" y="1239"/>
                    <a:pt x="2125" y="1241"/>
                  </a:cubicBezTo>
                  <a:lnTo>
                    <a:pt x="2127" y="1241"/>
                  </a:lnTo>
                  <a:cubicBezTo>
                    <a:pt x="2134" y="1242"/>
                    <a:pt x="2141" y="1244"/>
                    <a:pt x="2150" y="1245"/>
                  </a:cubicBezTo>
                  <a:cubicBezTo>
                    <a:pt x="2152" y="1245"/>
                    <a:pt x="2153" y="1247"/>
                    <a:pt x="2155" y="1247"/>
                  </a:cubicBezTo>
                  <a:cubicBezTo>
                    <a:pt x="2158" y="1247"/>
                    <a:pt x="2162" y="1248"/>
                    <a:pt x="2165" y="1248"/>
                  </a:cubicBezTo>
                  <a:lnTo>
                    <a:pt x="2168" y="1248"/>
                  </a:lnTo>
                  <a:cubicBezTo>
                    <a:pt x="2171" y="1250"/>
                    <a:pt x="2175" y="1250"/>
                    <a:pt x="2178" y="1250"/>
                  </a:cubicBezTo>
                  <a:cubicBezTo>
                    <a:pt x="2180" y="1250"/>
                    <a:pt x="2181" y="1251"/>
                    <a:pt x="2181" y="1251"/>
                  </a:cubicBezTo>
                  <a:lnTo>
                    <a:pt x="2190" y="1251"/>
                  </a:lnTo>
                  <a:cubicBezTo>
                    <a:pt x="2192" y="1253"/>
                    <a:pt x="2195" y="1253"/>
                    <a:pt x="2197" y="1253"/>
                  </a:cubicBezTo>
                  <a:lnTo>
                    <a:pt x="2200" y="1253"/>
                  </a:lnTo>
                  <a:cubicBezTo>
                    <a:pt x="2203" y="1253"/>
                    <a:pt x="2205" y="1254"/>
                    <a:pt x="2206" y="1254"/>
                  </a:cubicBezTo>
                  <a:lnTo>
                    <a:pt x="2220" y="1254"/>
                  </a:lnTo>
                  <a:cubicBezTo>
                    <a:pt x="2221" y="1254"/>
                    <a:pt x="2222" y="1255"/>
                    <a:pt x="2224" y="1255"/>
                  </a:cubicBezTo>
                  <a:lnTo>
                    <a:pt x="2299" y="1255"/>
                  </a:lnTo>
                  <a:cubicBezTo>
                    <a:pt x="2305" y="1254"/>
                    <a:pt x="2309" y="1254"/>
                    <a:pt x="2315" y="1254"/>
                  </a:cubicBezTo>
                  <a:lnTo>
                    <a:pt x="2326" y="1253"/>
                  </a:lnTo>
                  <a:cubicBezTo>
                    <a:pt x="2329" y="1253"/>
                    <a:pt x="2330" y="1251"/>
                    <a:pt x="2333" y="1251"/>
                  </a:cubicBezTo>
                  <a:cubicBezTo>
                    <a:pt x="2336" y="1251"/>
                    <a:pt x="2339" y="1251"/>
                    <a:pt x="2342" y="1250"/>
                  </a:cubicBezTo>
                  <a:cubicBezTo>
                    <a:pt x="2352" y="1248"/>
                    <a:pt x="2362" y="1247"/>
                    <a:pt x="2373" y="1245"/>
                  </a:cubicBezTo>
                  <a:cubicBezTo>
                    <a:pt x="2376" y="1245"/>
                    <a:pt x="2380" y="1244"/>
                    <a:pt x="2383" y="1244"/>
                  </a:cubicBezTo>
                  <a:cubicBezTo>
                    <a:pt x="2392" y="1241"/>
                    <a:pt x="2402" y="1239"/>
                    <a:pt x="2411" y="1236"/>
                  </a:cubicBezTo>
                  <a:cubicBezTo>
                    <a:pt x="2414" y="1236"/>
                    <a:pt x="2418" y="1235"/>
                    <a:pt x="2421" y="1235"/>
                  </a:cubicBezTo>
                  <a:cubicBezTo>
                    <a:pt x="2424" y="1233"/>
                    <a:pt x="2429" y="1232"/>
                    <a:pt x="2433" y="1232"/>
                  </a:cubicBezTo>
                  <a:cubicBezTo>
                    <a:pt x="2436" y="1230"/>
                    <a:pt x="2440" y="1229"/>
                    <a:pt x="2445" y="1228"/>
                  </a:cubicBezTo>
                  <a:cubicBezTo>
                    <a:pt x="2448" y="1226"/>
                    <a:pt x="2451" y="1226"/>
                    <a:pt x="2455" y="1225"/>
                  </a:cubicBezTo>
                  <a:lnTo>
                    <a:pt x="2477" y="1217"/>
                  </a:lnTo>
                  <a:cubicBezTo>
                    <a:pt x="2482" y="1216"/>
                    <a:pt x="2486" y="1214"/>
                    <a:pt x="2491" y="1211"/>
                  </a:cubicBezTo>
                  <a:cubicBezTo>
                    <a:pt x="2493" y="1211"/>
                    <a:pt x="2495" y="1210"/>
                    <a:pt x="2496" y="1210"/>
                  </a:cubicBezTo>
                  <a:cubicBezTo>
                    <a:pt x="2504" y="1207"/>
                    <a:pt x="2510" y="1204"/>
                    <a:pt x="2517" y="1201"/>
                  </a:cubicBezTo>
                  <a:cubicBezTo>
                    <a:pt x="2523" y="1198"/>
                    <a:pt x="2529" y="1197"/>
                    <a:pt x="2533" y="1194"/>
                  </a:cubicBezTo>
                  <a:cubicBezTo>
                    <a:pt x="2536" y="1192"/>
                    <a:pt x="2538" y="1191"/>
                    <a:pt x="2541" y="1191"/>
                  </a:cubicBezTo>
                  <a:cubicBezTo>
                    <a:pt x="2548" y="1186"/>
                    <a:pt x="2554" y="1183"/>
                    <a:pt x="2561" y="1179"/>
                  </a:cubicBezTo>
                  <a:cubicBezTo>
                    <a:pt x="2573" y="1173"/>
                    <a:pt x="2583" y="1167"/>
                    <a:pt x="2594" y="1161"/>
                  </a:cubicBezTo>
                  <a:cubicBezTo>
                    <a:pt x="2597" y="1158"/>
                    <a:pt x="2599" y="1157"/>
                    <a:pt x="2602" y="1155"/>
                  </a:cubicBezTo>
                  <a:lnTo>
                    <a:pt x="2611" y="1149"/>
                  </a:lnTo>
                  <a:cubicBezTo>
                    <a:pt x="2613" y="1148"/>
                    <a:pt x="2614" y="1148"/>
                    <a:pt x="2616" y="1147"/>
                  </a:cubicBezTo>
                  <a:cubicBezTo>
                    <a:pt x="2619" y="1145"/>
                    <a:pt x="2622" y="1142"/>
                    <a:pt x="2623" y="1141"/>
                  </a:cubicBezTo>
                  <a:lnTo>
                    <a:pt x="2635" y="1132"/>
                  </a:lnTo>
                  <a:cubicBezTo>
                    <a:pt x="2639" y="1129"/>
                    <a:pt x="2644" y="1126"/>
                    <a:pt x="2648" y="1123"/>
                  </a:cubicBezTo>
                  <a:cubicBezTo>
                    <a:pt x="2650" y="1121"/>
                    <a:pt x="2652" y="1120"/>
                    <a:pt x="2654" y="1119"/>
                  </a:cubicBezTo>
                  <a:cubicBezTo>
                    <a:pt x="2655" y="1117"/>
                    <a:pt x="2657" y="1116"/>
                    <a:pt x="2660" y="1114"/>
                  </a:cubicBezTo>
                  <a:lnTo>
                    <a:pt x="2667" y="1107"/>
                  </a:lnTo>
                  <a:cubicBezTo>
                    <a:pt x="2670" y="1104"/>
                    <a:pt x="2675" y="1101"/>
                    <a:pt x="2678" y="1098"/>
                  </a:cubicBezTo>
                  <a:cubicBezTo>
                    <a:pt x="2680" y="1096"/>
                    <a:pt x="2682" y="1093"/>
                    <a:pt x="2685" y="1092"/>
                  </a:cubicBezTo>
                  <a:cubicBezTo>
                    <a:pt x="2686" y="1091"/>
                    <a:pt x="2689" y="1088"/>
                    <a:pt x="2691" y="1086"/>
                  </a:cubicBezTo>
                  <a:cubicBezTo>
                    <a:pt x="2700" y="1079"/>
                    <a:pt x="2707" y="1071"/>
                    <a:pt x="2714" y="1064"/>
                  </a:cubicBezTo>
                  <a:cubicBezTo>
                    <a:pt x="2716" y="1061"/>
                    <a:pt x="2717" y="1060"/>
                    <a:pt x="2719" y="1058"/>
                  </a:cubicBezTo>
                  <a:cubicBezTo>
                    <a:pt x="2720" y="1057"/>
                    <a:pt x="2722" y="1055"/>
                    <a:pt x="2723" y="1054"/>
                  </a:cubicBezTo>
                  <a:cubicBezTo>
                    <a:pt x="2725" y="1051"/>
                    <a:pt x="2726" y="1049"/>
                    <a:pt x="2728" y="1048"/>
                  </a:cubicBezTo>
                  <a:cubicBezTo>
                    <a:pt x="2729" y="1046"/>
                    <a:pt x="2731" y="1045"/>
                    <a:pt x="2732" y="1043"/>
                  </a:cubicBezTo>
                  <a:cubicBezTo>
                    <a:pt x="2736" y="1039"/>
                    <a:pt x="2741" y="1033"/>
                    <a:pt x="2745" y="1029"/>
                  </a:cubicBezTo>
                  <a:lnTo>
                    <a:pt x="2750" y="1023"/>
                  </a:lnTo>
                  <a:cubicBezTo>
                    <a:pt x="2751" y="1021"/>
                    <a:pt x="2753" y="1018"/>
                    <a:pt x="2754" y="1017"/>
                  </a:cubicBezTo>
                  <a:cubicBezTo>
                    <a:pt x="2756" y="1014"/>
                    <a:pt x="2757" y="1012"/>
                    <a:pt x="2759" y="1010"/>
                  </a:cubicBezTo>
                  <a:cubicBezTo>
                    <a:pt x="2760" y="1010"/>
                    <a:pt x="2760" y="1008"/>
                    <a:pt x="2760" y="1008"/>
                  </a:cubicBezTo>
                  <a:cubicBezTo>
                    <a:pt x="2763" y="1005"/>
                    <a:pt x="2764" y="1004"/>
                    <a:pt x="2766" y="1001"/>
                  </a:cubicBezTo>
                  <a:cubicBezTo>
                    <a:pt x="2767" y="999"/>
                    <a:pt x="2769" y="996"/>
                    <a:pt x="2770" y="995"/>
                  </a:cubicBezTo>
                  <a:cubicBezTo>
                    <a:pt x="2772" y="993"/>
                    <a:pt x="2772" y="992"/>
                    <a:pt x="2773" y="990"/>
                  </a:cubicBezTo>
                  <a:lnTo>
                    <a:pt x="2778" y="985"/>
                  </a:lnTo>
                  <a:cubicBezTo>
                    <a:pt x="2779" y="982"/>
                    <a:pt x="2782" y="979"/>
                    <a:pt x="2784" y="976"/>
                  </a:cubicBezTo>
                  <a:cubicBezTo>
                    <a:pt x="2787" y="971"/>
                    <a:pt x="2789" y="967"/>
                    <a:pt x="2792" y="962"/>
                  </a:cubicBezTo>
                  <a:cubicBezTo>
                    <a:pt x="2794" y="961"/>
                    <a:pt x="2795" y="958"/>
                    <a:pt x="2795" y="957"/>
                  </a:cubicBezTo>
                  <a:cubicBezTo>
                    <a:pt x="2797" y="954"/>
                    <a:pt x="2798" y="952"/>
                    <a:pt x="2800" y="951"/>
                  </a:cubicBezTo>
                  <a:cubicBezTo>
                    <a:pt x="2801" y="948"/>
                    <a:pt x="2803" y="945"/>
                    <a:pt x="2804" y="942"/>
                  </a:cubicBezTo>
                  <a:cubicBezTo>
                    <a:pt x="2804" y="942"/>
                    <a:pt x="2804" y="942"/>
                    <a:pt x="2806" y="940"/>
                  </a:cubicBezTo>
                  <a:cubicBezTo>
                    <a:pt x="2807" y="937"/>
                    <a:pt x="2809" y="934"/>
                    <a:pt x="2810" y="932"/>
                  </a:cubicBezTo>
                  <a:cubicBezTo>
                    <a:pt x="2813" y="926"/>
                    <a:pt x="2816" y="920"/>
                    <a:pt x="2819" y="914"/>
                  </a:cubicBezTo>
                  <a:cubicBezTo>
                    <a:pt x="2820" y="912"/>
                    <a:pt x="2822" y="911"/>
                    <a:pt x="2822" y="909"/>
                  </a:cubicBezTo>
                  <a:cubicBezTo>
                    <a:pt x="2826" y="901"/>
                    <a:pt x="2831" y="890"/>
                    <a:pt x="2835" y="881"/>
                  </a:cubicBezTo>
                  <a:cubicBezTo>
                    <a:pt x="2838" y="876"/>
                    <a:pt x="2840" y="870"/>
                    <a:pt x="2842" y="865"/>
                  </a:cubicBezTo>
                  <a:cubicBezTo>
                    <a:pt x="2847" y="853"/>
                    <a:pt x="2851" y="840"/>
                    <a:pt x="2856" y="828"/>
                  </a:cubicBezTo>
                  <a:cubicBezTo>
                    <a:pt x="2856" y="825"/>
                    <a:pt x="2857" y="823"/>
                    <a:pt x="2857" y="820"/>
                  </a:cubicBezTo>
                  <a:cubicBezTo>
                    <a:pt x="2859" y="818"/>
                    <a:pt x="2859" y="815"/>
                    <a:pt x="2860" y="814"/>
                  </a:cubicBezTo>
                  <a:cubicBezTo>
                    <a:pt x="2860" y="811"/>
                    <a:pt x="2862" y="809"/>
                    <a:pt x="2862" y="806"/>
                  </a:cubicBezTo>
                  <a:cubicBezTo>
                    <a:pt x="2865" y="797"/>
                    <a:pt x="2866" y="789"/>
                    <a:pt x="2869" y="780"/>
                  </a:cubicBezTo>
                  <a:cubicBezTo>
                    <a:pt x="2869" y="777"/>
                    <a:pt x="2870" y="774"/>
                    <a:pt x="2872" y="771"/>
                  </a:cubicBezTo>
                  <a:cubicBezTo>
                    <a:pt x="2872" y="768"/>
                    <a:pt x="2872" y="767"/>
                    <a:pt x="2873" y="764"/>
                  </a:cubicBezTo>
                  <a:cubicBezTo>
                    <a:pt x="2873" y="762"/>
                    <a:pt x="2873" y="759"/>
                    <a:pt x="2875" y="758"/>
                  </a:cubicBezTo>
                  <a:cubicBezTo>
                    <a:pt x="2875" y="756"/>
                    <a:pt x="2875" y="756"/>
                    <a:pt x="2875" y="755"/>
                  </a:cubicBezTo>
                  <a:lnTo>
                    <a:pt x="2876" y="744"/>
                  </a:lnTo>
                  <a:cubicBezTo>
                    <a:pt x="2878" y="742"/>
                    <a:pt x="2878" y="740"/>
                    <a:pt x="2878" y="737"/>
                  </a:cubicBezTo>
                  <a:cubicBezTo>
                    <a:pt x="2878" y="737"/>
                    <a:pt x="2878" y="736"/>
                    <a:pt x="2878" y="736"/>
                  </a:cubicBezTo>
                  <a:cubicBezTo>
                    <a:pt x="2879" y="731"/>
                    <a:pt x="2879" y="728"/>
                    <a:pt x="2881" y="724"/>
                  </a:cubicBezTo>
                  <a:cubicBezTo>
                    <a:pt x="2881" y="722"/>
                    <a:pt x="2881" y="719"/>
                    <a:pt x="2881" y="716"/>
                  </a:cubicBezTo>
                  <a:cubicBezTo>
                    <a:pt x="2881" y="716"/>
                    <a:pt x="2881" y="716"/>
                    <a:pt x="2882" y="715"/>
                  </a:cubicBezTo>
                  <a:cubicBezTo>
                    <a:pt x="2882" y="714"/>
                    <a:pt x="2882" y="711"/>
                    <a:pt x="2882" y="708"/>
                  </a:cubicBezTo>
                  <a:cubicBezTo>
                    <a:pt x="2884" y="699"/>
                    <a:pt x="2885" y="691"/>
                    <a:pt x="2885" y="684"/>
                  </a:cubicBezTo>
                  <a:lnTo>
                    <a:pt x="2885" y="681"/>
                  </a:lnTo>
                  <a:cubicBezTo>
                    <a:pt x="2887" y="669"/>
                    <a:pt x="2887" y="658"/>
                    <a:pt x="2887" y="646"/>
                  </a:cubicBezTo>
                  <a:lnTo>
                    <a:pt x="2887" y="636"/>
                  </a:lnTo>
                  <a:lnTo>
                    <a:pt x="2887" y="630"/>
                  </a:lnTo>
                  <a:lnTo>
                    <a:pt x="2887" y="624"/>
                  </a:lnTo>
                  <a:lnTo>
                    <a:pt x="2887" y="613"/>
                  </a:lnTo>
                  <a:cubicBezTo>
                    <a:pt x="2887" y="600"/>
                    <a:pt x="2887" y="588"/>
                    <a:pt x="2885" y="575"/>
                  </a:cubicBezTo>
                  <a:cubicBezTo>
                    <a:pt x="2885" y="574"/>
                    <a:pt x="2885" y="571"/>
                    <a:pt x="2884" y="569"/>
                  </a:cubicBezTo>
                  <a:cubicBezTo>
                    <a:pt x="2884" y="566"/>
                    <a:pt x="2884" y="565"/>
                    <a:pt x="2884" y="562"/>
                  </a:cubicBezTo>
                  <a:cubicBezTo>
                    <a:pt x="2884" y="559"/>
                    <a:pt x="2884" y="557"/>
                    <a:pt x="2882" y="556"/>
                  </a:cubicBezTo>
                  <a:cubicBezTo>
                    <a:pt x="2882" y="555"/>
                    <a:pt x="2882" y="553"/>
                    <a:pt x="2882" y="552"/>
                  </a:cubicBezTo>
                  <a:cubicBezTo>
                    <a:pt x="2882" y="549"/>
                    <a:pt x="2881" y="546"/>
                    <a:pt x="2881" y="541"/>
                  </a:cubicBezTo>
                  <a:cubicBezTo>
                    <a:pt x="2881" y="540"/>
                    <a:pt x="2881" y="537"/>
                    <a:pt x="2879" y="534"/>
                  </a:cubicBezTo>
                  <a:cubicBezTo>
                    <a:pt x="2879" y="534"/>
                    <a:pt x="2879" y="532"/>
                    <a:pt x="2879" y="532"/>
                  </a:cubicBezTo>
                  <a:cubicBezTo>
                    <a:pt x="2879" y="528"/>
                    <a:pt x="2878" y="525"/>
                    <a:pt x="2878" y="521"/>
                  </a:cubicBezTo>
                  <a:cubicBezTo>
                    <a:pt x="2878" y="519"/>
                    <a:pt x="2876" y="516"/>
                    <a:pt x="2876" y="515"/>
                  </a:cubicBezTo>
                  <a:cubicBezTo>
                    <a:pt x="2876" y="515"/>
                    <a:pt x="2876" y="513"/>
                    <a:pt x="2876" y="513"/>
                  </a:cubicBezTo>
                  <a:lnTo>
                    <a:pt x="2873" y="501"/>
                  </a:lnTo>
                  <a:cubicBezTo>
                    <a:pt x="2873" y="499"/>
                    <a:pt x="2873" y="497"/>
                    <a:pt x="2872" y="494"/>
                  </a:cubicBezTo>
                  <a:cubicBezTo>
                    <a:pt x="2872" y="493"/>
                    <a:pt x="2872" y="490"/>
                    <a:pt x="2870" y="488"/>
                  </a:cubicBezTo>
                  <a:cubicBezTo>
                    <a:pt x="2870" y="487"/>
                    <a:pt x="2870" y="487"/>
                    <a:pt x="2870" y="485"/>
                  </a:cubicBezTo>
                  <a:cubicBezTo>
                    <a:pt x="2869" y="482"/>
                    <a:pt x="2869" y="478"/>
                    <a:pt x="2867" y="475"/>
                  </a:cubicBezTo>
                  <a:cubicBezTo>
                    <a:pt x="2867" y="475"/>
                    <a:pt x="2867" y="474"/>
                    <a:pt x="2867" y="474"/>
                  </a:cubicBezTo>
                  <a:cubicBezTo>
                    <a:pt x="2866" y="469"/>
                    <a:pt x="2865" y="466"/>
                    <a:pt x="2865" y="462"/>
                  </a:cubicBezTo>
                  <a:cubicBezTo>
                    <a:pt x="2863" y="460"/>
                    <a:pt x="2863" y="457"/>
                    <a:pt x="2863" y="454"/>
                  </a:cubicBezTo>
                  <a:cubicBezTo>
                    <a:pt x="2862" y="453"/>
                    <a:pt x="2862" y="451"/>
                    <a:pt x="2860" y="448"/>
                  </a:cubicBezTo>
                  <a:cubicBezTo>
                    <a:pt x="2860" y="447"/>
                    <a:pt x="2859" y="444"/>
                    <a:pt x="2859" y="441"/>
                  </a:cubicBezTo>
                  <a:cubicBezTo>
                    <a:pt x="2859" y="441"/>
                    <a:pt x="2857" y="440"/>
                    <a:pt x="2857" y="438"/>
                  </a:cubicBezTo>
                  <a:lnTo>
                    <a:pt x="2854" y="429"/>
                  </a:lnTo>
                  <a:cubicBezTo>
                    <a:pt x="2853" y="426"/>
                    <a:pt x="2853" y="425"/>
                    <a:pt x="2851" y="422"/>
                  </a:cubicBezTo>
                  <a:lnTo>
                    <a:pt x="2850" y="416"/>
                  </a:lnTo>
                  <a:cubicBezTo>
                    <a:pt x="2850" y="415"/>
                    <a:pt x="2848" y="415"/>
                    <a:pt x="2848" y="413"/>
                  </a:cubicBezTo>
                  <a:cubicBezTo>
                    <a:pt x="2847" y="410"/>
                    <a:pt x="2845" y="407"/>
                    <a:pt x="2845" y="403"/>
                  </a:cubicBezTo>
                  <a:cubicBezTo>
                    <a:pt x="2844" y="403"/>
                    <a:pt x="2844" y="401"/>
                    <a:pt x="2844" y="401"/>
                  </a:cubicBezTo>
                  <a:cubicBezTo>
                    <a:pt x="2750" y="160"/>
                    <a:pt x="2518" y="2"/>
                    <a:pt x="2261" y="2"/>
                  </a:cubicBezTo>
                  <a:lnTo>
                    <a:pt x="2255" y="2"/>
                  </a:lnTo>
                  <a:lnTo>
                    <a:pt x="2255" y="1"/>
                  </a:lnTo>
                  <a:close/>
                  <a:moveTo>
                    <a:pt x="5526" y="1"/>
                  </a:moveTo>
                  <a:cubicBezTo>
                    <a:pt x="5271" y="4"/>
                    <a:pt x="5043" y="161"/>
                    <a:pt x="4950" y="400"/>
                  </a:cubicBezTo>
                  <a:lnTo>
                    <a:pt x="4948" y="400"/>
                  </a:lnTo>
                  <a:lnTo>
                    <a:pt x="4947" y="406"/>
                  </a:lnTo>
                  <a:cubicBezTo>
                    <a:pt x="4944" y="413"/>
                    <a:pt x="4942" y="419"/>
                    <a:pt x="4939" y="426"/>
                  </a:cubicBezTo>
                  <a:cubicBezTo>
                    <a:pt x="4938" y="428"/>
                    <a:pt x="4938" y="429"/>
                    <a:pt x="4938" y="431"/>
                  </a:cubicBezTo>
                  <a:cubicBezTo>
                    <a:pt x="4937" y="434"/>
                    <a:pt x="4935" y="437"/>
                    <a:pt x="4935" y="440"/>
                  </a:cubicBezTo>
                  <a:lnTo>
                    <a:pt x="4934" y="440"/>
                  </a:lnTo>
                  <a:cubicBezTo>
                    <a:pt x="4934" y="444"/>
                    <a:pt x="4932" y="447"/>
                    <a:pt x="4931" y="451"/>
                  </a:cubicBezTo>
                  <a:cubicBezTo>
                    <a:pt x="4929" y="454"/>
                    <a:pt x="4929" y="459"/>
                    <a:pt x="4928" y="463"/>
                  </a:cubicBezTo>
                  <a:cubicBezTo>
                    <a:pt x="4928" y="463"/>
                    <a:pt x="4928" y="463"/>
                    <a:pt x="4928" y="465"/>
                  </a:cubicBezTo>
                  <a:cubicBezTo>
                    <a:pt x="4926" y="468"/>
                    <a:pt x="4926" y="471"/>
                    <a:pt x="4925" y="472"/>
                  </a:cubicBezTo>
                  <a:cubicBezTo>
                    <a:pt x="4925" y="475"/>
                    <a:pt x="4923" y="476"/>
                    <a:pt x="4923" y="478"/>
                  </a:cubicBezTo>
                  <a:cubicBezTo>
                    <a:pt x="4923" y="479"/>
                    <a:pt x="4923" y="481"/>
                    <a:pt x="4923" y="481"/>
                  </a:cubicBezTo>
                  <a:cubicBezTo>
                    <a:pt x="4920" y="490"/>
                    <a:pt x="4919" y="497"/>
                    <a:pt x="4917" y="504"/>
                  </a:cubicBezTo>
                  <a:cubicBezTo>
                    <a:pt x="4917" y="507"/>
                    <a:pt x="4917" y="509"/>
                    <a:pt x="4916" y="512"/>
                  </a:cubicBezTo>
                  <a:cubicBezTo>
                    <a:pt x="4916" y="513"/>
                    <a:pt x="4916" y="515"/>
                    <a:pt x="4914" y="516"/>
                  </a:cubicBezTo>
                  <a:cubicBezTo>
                    <a:pt x="4914" y="518"/>
                    <a:pt x="4914" y="518"/>
                    <a:pt x="4914" y="519"/>
                  </a:cubicBezTo>
                  <a:cubicBezTo>
                    <a:pt x="4913" y="528"/>
                    <a:pt x="4911" y="537"/>
                    <a:pt x="4910" y="544"/>
                  </a:cubicBezTo>
                  <a:lnTo>
                    <a:pt x="4910" y="546"/>
                  </a:lnTo>
                  <a:lnTo>
                    <a:pt x="4910" y="557"/>
                  </a:lnTo>
                  <a:cubicBezTo>
                    <a:pt x="4907" y="578"/>
                    <a:pt x="4906" y="599"/>
                    <a:pt x="4906" y="621"/>
                  </a:cubicBezTo>
                  <a:lnTo>
                    <a:pt x="4906" y="625"/>
                  </a:lnTo>
                  <a:lnTo>
                    <a:pt x="4906" y="628"/>
                  </a:lnTo>
                  <a:lnTo>
                    <a:pt x="4906" y="634"/>
                  </a:lnTo>
                  <a:cubicBezTo>
                    <a:pt x="4906" y="637"/>
                    <a:pt x="4906" y="641"/>
                    <a:pt x="4906" y="644"/>
                  </a:cubicBezTo>
                  <a:lnTo>
                    <a:pt x="4906" y="650"/>
                  </a:lnTo>
                  <a:cubicBezTo>
                    <a:pt x="4906" y="652"/>
                    <a:pt x="4906" y="655"/>
                    <a:pt x="4906" y="658"/>
                  </a:cubicBezTo>
                  <a:cubicBezTo>
                    <a:pt x="4907" y="665"/>
                    <a:pt x="4907" y="672"/>
                    <a:pt x="4907" y="678"/>
                  </a:cubicBezTo>
                  <a:cubicBezTo>
                    <a:pt x="4907" y="681"/>
                    <a:pt x="4909" y="683"/>
                    <a:pt x="4909" y="684"/>
                  </a:cubicBezTo>
                  <a:cubicBezTo>
                    <a:pt x="4909" y="687"/>
                    <a:pt x="4909" y="689"/>
                    <a:pt x="4909" y="691"/>
                  </a:cubicBezTo>
                  <a:cubicBezTo>
                    <a:pt x="4909" y="694"/>
                    <a:pt x="4909" y="696"/>
                    <a:pt x="4910" y="699"/>
                  </a:cubicBezTo>
                  <a:cubicBezTo>
                    <a:pt x="4910" y="700"/>
                    <a:pt x="4910" y="702"/>
                    <a:pt x="4910" y="703"/>
                  </a:cubicBezTo>
                  <a:cubicBezTo>
                    <a:pt x="4910" y="708"/>
                    <a:pt x="4911" y="711"/>
                    <a:pt x="4911" y="714"/>
                  </a:cubicBezTo>
                  <a:cubicBezTo>
                    <a:pt x="4911" y="715"/>
                    <a:pt x="4911" y="716"/>
                    <a:pt x="4911" y="718"/>
                  </a:cubicBezTo>
                  <a:cubicBezTo>
                    <a:pt x="4913" y="719"/>
                    <a:pt x="4913" y="721"/>
                    <a:pt x="4913" y="724"/>
                  </a:cubicBezTo>
                  <a:cubicBezTo>
                    <a:pt x="4913" y="727"/>
                    <a:pt x="4914" y="730"/>
                    <a:pt x="4914" y="733"/>
                  </a:cubicBezTo>
                  <a:cubicBezTo>
                    <a:pt x="4914" y="736"/>
                    <a:pt x="4916" y="739"/>
                    <a:pt x="4916" y="740"/>
                  </a:cubicBezTo>
                  <a:cubicBezTo>
                    <a:pt x="4916" y="742"/>
                    <a:pt x="4916" y="742"/>
                    <a:pt x="4916" y="742"/>
                  </a:cubicBezTo>
                  <a:cubicBezTo>
                    <a:pt x="4917" y="746"/>
                    <a:pt x="4917" y="749"/>
                    <a:pt x="4919" y="753"/>
                  </a:cubicBezTo>
                  <a:cubicBezTo>
                    <a:pt x="4919" y="753"/>
                    <a:pt x="4919" y="755"/>
                    <a:pt x="4919" y="755"/>
                  </a:cubicBezTo>
                  <a:cubicBezTo>
                    <a:pt x="4919" y="758"/>
                    <a:pt x="4920" y="759"/>
                    <a:pt x="4920" y="762"/>
                  </a:cubicBezTo>
                  <a:cubicBezTo>
                    <a:pt x="4920" y="765"/>
                    <a:pt x="4922" y="768"/>
                    <a:pt x="4922" y="771"/>
                  </a:cubicBezTo>
                  <a:lnTo>
                    <a:pt x="4925" y="780"/>
                  </a:lnTo>
                  <a:cubicBezTo>
                    <a:pt x="4925" y="781"/>
                    <a:pt x="4925" y="783"/>
                    <a:pt x="4925" y="783"/>
                  </a:cubicBezTo>
                  <a:cubicBezTo>
                    <a:pt x="4926" y="786"/>
                    <a:pt x="4928" y="790"/>
                    <a:pt x="4928" y="793"/>
                  </a:cubicBezTo>
                  <a:cubicBezTo>
                    <a:pt x="4928" y="795"/>
                    <a:pt x="4929" y="796"/>
                    <a:pt x="4929" y="797"/>
                  </a:cubicBezTo>
                  <a:cubicBezTo>
                    <a:pt x="4929" y="799"/>
                    <a:pt x="4931" y="802"/>
                    <a:pt x="4931" y="805"/>
                  </a:cubicBezTo>
                  <a:cubicBezTo>
                    <a:pt x="4932" y="806"/>
                    <a:pt x="4932" y="809"/>
                    <a:pt x="4932" y="811"/>
                  </a:cubicBezTo>
                  <a:cubicBezTo>
                    <a:pt x="4934" y="814"/>
                    <a:pt x="4934" y="815"/>
                    <a:pt x="4935" y="818"/>
                  </a:cubicBezTo>
                  <a:cubicBezTo>
                    <a:pt x="4935" y="821"/>
                    <a:pt x="4937" y="824"/>
                    <a:pt x="4938" y="825"/>
                  </a:cubicBezTo>
                  <a:cubicBezTo>
                    <a:pt x="4938" y="827"/>
                    <a:pt x="4938" y="828"/>
                    <a:pt x="4938" y="828"/>
                  </a:cubicBezTo>
                  <a:cubicBezTo>
                    <a:pt x="4939" y="833"/>
                    <a:pt x="4941" y="836"/>
                    <a:pt x="4942" y="840"/>
                  </a:cubicBezTo>
                  <a:cubicBezTo>
                    <a:pt x="4942" y="840"/>
                    <a:pt x="4942" y="840"/>
                    <a:pt x="4942" y="842"/>
                  </a:cubicBezTo>
                  <a:cubicBezTo>
                    <a:pt x="4945" y="848"/>
                    <a:pt x="4948" y="855"/>
                    <a:pt x="4951" y="862"/>
                  </a:cubicBezTo>
                  <a:cubicBezTo>
                    <a:pt x="4951" y="865"/>
                    <a:pt x="4953" y="867"/>
                    <a:pt x="4954" y="870"/>
                  </a:cubicBezTo>
                  <a:cubicBezTo>
                    <a:pt x="4954" y="871"/>
                    <a:pt x="4954" y="871"/>
                    <a:pt x="4954" y="871"/>
                  </a:cubicBezTo>
                  <a:cubicBezTo>
                    <a:pt x="4956" y="874"/>
                    <a:pt x="4957" y="876"/>
                    <a:pt x="4957" y="878"/>
                  </a:cubicBezTo>
                  <a:lnTo>
                    <a:pt x="4963" y="890"/>
                  </a:lnTo>
                  <a:cubicBezTo>
                    <a:pt x="4963" y="890"/>
                    <a:pt x="4963" y="892"/>
                    <a:pt x="4963" y="892"/>
                  </a:cubicBezTo>
                  <a:cubicBezTo>
                    <a:pt x="4965" y="895"/>
                    <a:pt x="4966" y="898"/>
                    <a:pt x="4967" y="901"/>
                  </a:cubicBezTo>
                  <a:cubicBezTo>
                    <a:pt x="4969" y="904"/>
                    <a:pt x="4970" y="905"/>
                    <a:pt x="4970" y="908"/>
                  </a:cubicBezTo>
                  <a:cubicBezTo>
                    <a:pt x="4972" y="909"/>
                    <a:pt x="4973" y="911"/>
                    <a:pt x="4973" y="912"/>
                  </a:cubicBezTo>
                  <a:cubicBezTo>
                    <a:pt x="4975" y="914"/>
                    <a:pt x="4975" y="915"/>
                    <a:pt x="4976" y="917"/>
                  </a:cubicBezTo>
                  <a:cubicBezTo>
                    <a:pt x="4978" y="920"/>
                    <a:pt x="4979" y="923"/>
                    <a:pt x="4981" y="926"/>
                  </a:cubicBezTo>
                  <a:cubicBezTo>
                    <a:pt x="4981" y="927"/>
                    <a:pt x="4982" y="929"/>
                    <a:pt x="4982" y="930"/>
                  </a:cubicBezTo>
                  <a:cubicBezTo>
                    <a:pt x="4985" y="933"/>
                    <a:pt x="4987" y="936"/>
                    <a:pt x="4988" y="939"/>
                  </a:cubicBezTo>
                  <a:cubicBezTo>
                    <a:pt x="4988" y="939"/>
                    <a:pt x="4988" y="939"/>
                    <a:pt x="4988" y="940"/>
                  </a:cubicBezTo>
                  <a:cubicBezTo>
                    <a:pt x="4990" y="942"/>
                    <a:pt x="4991" y="945"/>
                    <a:pt x="4994" y="948"/>
                  </a:cubicBezTo>
                  <a:cubicBezTo>
                    <a:pt x="4994" y="951"/>
                    <a:pt x="4995" y="952"/>
                    <a:pt x="4997" y="954"/>
                  </a:cubicBezTo>
                  <a:cubicBezTo>
                    <a:pt x="4998" y="957"/>
                    <a:pt x="5000" y="958"/>
                    <a:pt x="5001" y="959"/>
                  </a:cubicBezTo>
                  <a:cubicBezTo>
                    <a:pt x="5001" y="961"/>
                    <a:pt x="5003" y="962"/>
                    <a:pt x="5003" y="964"/>
                  </a:cubicBezTo>
                  <a:cubicBezTo>
                    <a:pt x="5007" y="970"/>
                    <a:pt x="5012" y="976"/>
                    <a:pt x="5016" y="982"/>
                  </a:cubicBezTo>
                  <a:lnTo>
                    <a:pt x="5020" y="989"/>
                  </a:lnTo>
                  <a:cubicBezTo>
                    <a:pt x="5020" y="990"/>
                    <a:pt x="5022" y="992"/>
                    <a:pt x="5023" y="993"/>
                  </a:cubicBezTo>
                  <a:cubicBezTo>
                    <a:pt x="5025" y="995"/>
                    <a:pt x="5025" y="996"/>
                    <a:pt x="5026" y="998"/>
                  </a:cubicBezTo>
                  <a:cubicBezTo>
                    <a:pt x="5029" y="1001"/>
                    <a:pt x="5031" y="1004"/>
                    <a:pt x="5032" y="1007"/>
                  </a:cubicBezTo>
                  <a:cubicBezTo>
                    <a:pt x="5034" y="1007"/>
                    <a:pt x="5034" y="1008"/>
                    <a:pt x="5034" y="1008"/>
                  </a:cubicBezTo>
                  <a:cubicBezTo>
                    <a:pt x="5037" y="1010"/>
                    <a:pt x="5038" y="1012"/>
                    <a:pt x="5040" y="1014"/>
                  </a:cubicBezTo>
                  <a:cubicBezTo>
                    <a:pt x="5041" y="1017"/>
                    <a:pt x="5043" y="1018"/>
                    <a:pt x="5044" y="1020"/>
                  </a:cubicBezTo>
                  <a:lnTo>
                    <a:pt x="5048" y="1026"/>
                  </a:lnTo>
                  <a:cubicBezTo>
                    <a:pt x="5050" y="1027"/>
                    <a:pt x="5050" y="1029"/>
                    <a:pt x="5051" y="1029"/>
                  </a:cubicBezTo>
                  <a:cubicBezTo>
                    <a:pt x="5053" y="1032"/>
                    <a:pt x="5056" y="1035"/>
                    <a:pt x="5057" y="1036"/>
                  </a:cubicBezTo>
                  <a:cubicBezTo>
                    <a:pt x="5059" y="1038"/>
                    <a:pt x="5060" y="1039"/>
                    <a:pt x="5062" y="1040"/>
                  </a:cubicBezTo>
                  <a:cubicBezTo>
                    <a:pt x="5062" y="1042"/>
                    <a:pt x="5063" y="1043"/>
                    <a:pt x="5065" y="1045"/>
                  </a:cubicBezTo>
                  <a:cubicBezTo>
                    <a:pt x="5066" y="1046"/>
                    <a:pt x="5068" y="1049"/>
                    <a:pt x="5069" y="1051"/>
                  </a:cubicBezTo>
                  <a:cubicBezTo>
                    <a:pt x="5071" y="1052"/>
                    <a:pt x="5072" y="1054"/>
                    <a:pt x="5075" y="1055"/>
                  </a:cubicBezTo>
                  <a:cubicBezTo>
                    <a:pt x="5076" y="1058"/>
                    <a:pt x="5078" y="1060"/>
                    <a:pt x="5079" y="1061"/>
                  </a:cubicBezTo>
                  <a:lnTo>
                    <a:pt x="5081" y="1063"/>
                  </a:lnTo>
                  <a:lnTo>
                    <a:pt x="5087" y="1068"/>
                  </a:lnTo>
                  <a:cubicBezTo>
                    <a:pt x="5088" y="1070"/>
                    <a:pt x="5091" y="1073"/>
                    <a:pt x="5094" y="1076"/>
                  </a:cubicBezTo>
                  <a:cubicBezTo>
                    <a:pt x="5096" y="1077"/>
                    <a:pt x="5099" y="1079"/>
                    <a:pt x="5100" y="1082"/>
                  </a:cubicBezTo>
                  <a:lnTo>
                    <a:pt x="5103" y="1083"/>
                  </a:lnTo>
                  <a:cubicBezTo>
                    <a:pt x="5104" y="1086"/>
                    <a:pt x="5107" y="1089"/>
                    <a:pt x="5110" y="1091"/>
                  </a:cubicBezTo>
                  <a:lnTo>
                    <a:pt x="5112" y="1092"/>
                  </a:lnTo>
                  <a:cubicBezTo>
                    <a:pt x="5115" y="1095"/>
                    <a:pt x="5118" y="1096"/>
                    <a:pt x="5119" y="1099"/>
                  </a:cubicBezTo>
                  <a:lnTo>
                    <a:pt x="5126" y="1105"/>
                  </a:lnTo>
                  <a:lnTo>
                    <a:pt x="5134" y="1113"/>
                  </a:lnTo>
                  <a:cubicBezTo>
                    <a:pt x="5137" y="1114"/>
                    <a:pt x="5138" y="1116"/>
                    <a:pt x="5140" y="1116"/>
                  </a:cubicBezTo>
                  <a:cubicBezTo>
                    <a:pt x="5141" y="1117"/>
                    <a:pt x="5143" y="1119"/>
                    <a:pt x="5146" y="1121"/>
                  </a:cubicBezTo>
                  <a:cubicBezTo>
                    <a:pt x="5147" y="1121"/>
                    <a:pt x="5149" y="1123"/>
                    <a:pt x="5149" y="1124"/>
                  </a:cubicBezTo>
                  <a:cubicBezTo>
                    <a:pt x="5152" y="1126"/>
                    <a:pt x="5156" y="1129"/>
                    <a:pt x="5159" y="1130"/>
                  </a:cubicBezTo>
                  <a:cubicBezTo>
                    <a:pt x="5162" y="1133"/>
                    <a:pt x="5165" y="1136"/>
                    <a:pt x="5169" y="1138"/>
                  </a:cubicBezTo>
                  <a:cubicBezTo>
                    <a:pt x="5169" y="1139"/>
                    <a:pt x="5169" y="1139"/>
                    <a:pt x="5171" y="1139"/>
                  </a:cubicBezTo>
                  <a:cubicBezTo>
                    <a:pt x="5172" y="1141"/>
                    <a:pt x="5175" y="1144"/>
                    <a:pt x="5178" y="1145"/>
                  </a:cubicBezTo>
                  <a:cubicBezTo>
                    <a:pt x="5180" y="1147"/>
                    <a:pt x="5181" y="1147"/>
                    <a:pt x="5182" y="1148"/>
                  </a:cubicBezTo>
                  <a:cubicBezTo>
                    <a:pt x="5184" y="1149"/>
                    <a:pt x="5185" y="1149"/>
                    <a:pt x="5185" y="1151"/>
                  </a:cubicBezTo>
                  <a:cubicBezTo>
                    <a:pt x="5187" y="1152"/>
                    <a:pt x="5190" y="1152"/>
                    <a:pt x="5191" y="1154"/>
                  </a:cubicBezTo>
                  <a:cubicBezTo>
                    <a:pt x="5194" y="1155"/>
                    <a:pt x="5197" y="1158"/>
                    <a:pt x="5200" y="1160"/>
                  </a:cubicBezTo>
                  <a:cubicBezTo>
                    <a:pt x="5206" y="1163"/>
                    <a:pt x="5213" y="1167"/>
                    <a:pt x="5221" y="1172"/>
                  </a:cubicBezTo>
                  <a:cubicBezTo>
                    <a:pt x="5227" y="1174"/>
                    <a:pt x="5233" y="1179"/>
                    <a:pt x="5240" y="1182"/>
                  </a:cubicBezTo>
                  <a:cubicBezTo>
                    <a:pt x="5243" y="1183"/>
                    <a:pt x="5246" y="1185"/>
                    <a:pt x="5249" y="1186"/>
                  </a:cubicBezTo>
                  <a:cubicBezTo>
                    <a:pt x="5250" y="1188"/>
                    <a:pt x="5252" y="1188"/>
                    <a:pt x="5255" y="1189"/>
                  </a:cubicBezTo>
                  <a:cubicBezTo>
                    <a:pt x="5256" y="1191"/>
                    <a:pt x="5259" y="1192"/>
                    <a:pt x="5262" y="1194"/>
                  </a:cubicBezTo>
                  <a:lnTo>
                    <a:pt x="5263" y="1194"/>
                  </a:lnTo>
                  <a:cubicBezTo>
                    <a:pt x="5269" y="1197"/>
                    <a:pt x="5277" y="1200"/>
                    <a:pt x="5284" y="1202"/>
                  </a:cubicBezTo>
                  <a:cubicBezTo>
                    <a:pt x="5287" y="1204"/>
                    <a:pt x="5288" y="1205"/>
                    <a:pt x="5291" y="1207"/>
                  </a:cubicBezTo>
                  <a:cubicBezTo>
                    <a:pt x="5294" y="1207"/>
                    <a:pt x="5296" y="1208"/>
                    <a:pt x="5297" y="1208"/>
                  </a:cubicBezTo>
                  <a:cubicBezTo>
                    <a:pt x="5300" y="1210"/>
                    <a:pt x="5302" y="1210"/>
                    <a:pt x="5303" y="1210"/>
                  </a:cubicBezTo>
                  <a:cubicBezTo>
                    <a:pt x="5305" y="1211"/>
                    <a:pt x="5306" y="1211"/>
                    <a:pt x="5308" y="1213"/>
                  </a:cubicBezTo>
                  <a:cubicBezTo>
                    <a:pt x="5311" y="1213"/>
                    <a:pt x="5314" y="1214"/>
                    <a:pt x="5316" y="1216"/>
                  </a:cubicBezTo>
                  <a:cubicBezTo>
                    <a:pt x="5324" y="1219"/>
                    <a:pt x="5331" y="1220"/>
                    <a:pt x="5339" y="1223"/>
                  </a:cubicBezTo>
                  <a:cubicBezTo>
                    <a:pt x="5342" y="1225"/>
                    <a:pt x="5346" y="1226"/>
                    <a:pt x="5349" y="1226"/>
                  </a:cubicBezTo>
                  <a:cubicBezTo>
                    <a:pt x="5350" y="1228"/>
                    <a:pt x="5352" y="1228"/>
                    <a:pt x="5353" y="1228"/>
                  </a:cubicBezTo>
                  <a:cubicBezTo>
                    <a:pt x="5356" y="1229"/>
                    <a:pt x="5359" y="1229"/>
                    <a:pt x="5361" y="1230"/>
                  </a:cubicBezTo>
                  <a:cubicBezTo>
                    <a:pt x="5364" y="1232"/>
                    <a:pt x="5367" y="1232"/>
                    <a:pt x="5369" y="1233"/>
                  </a:cubicBezTo>
                  <a:lnTo>
                    <a:pt x="5372" y="1233"/>
                  </a:lnTo>
                  <a:cubicBezTo>
                    <a:pt x="5375" y="1235"/>
                    <a:pt x="5378" y="1235"/>
                    <a:pt x="5381" y="1236"/>
                  </a:cubicBezTo>
                  <a:cubicBezTo>
                    <a:pt x="5383" y="1236"/>
                    <a:pt x="5384" y="1236"/>
                    <a:pt x="5386" y="1238"/>
                  </a:cubicBezTo>
                  <a:cubicBezTo>
                    <a:pt x="5389" y="1238"/>
                    <a:pt x="5393" y="1239"/>
                    <a:pt x="5396" y="1239"/>
                  </a:cubicBezTo>
                  <a:cubicBezTo>
                    <a:pt x="5397" y="1239"/>
                    <a:pt x="5397" y="1241"/>
                    <a:pt x="5397" y="1241"/>
                  </a:cubicBezTo>
                  <a:cubicBezTo>
                    <a:pt x="5405" y="1242"/>
                    <a:pt x="5414" y="1244"/>
                    <a:pt x="5421" y="1245"/>
                  </a:cubicBezTo>
                  <a:cubicBezTo>
                    <a:pt x="5422" y="1245"/>
                    <a:pt x="5424" y="1245"/>
                    <a:pt x="5425" y="1247"/>
                  </a:cubicBezTo>
                  <a:cubicBezTo>
                    <a:pt x="5430" y="1247"/>
                    <a:pt x="5433" y="1247"/>
                    <a:pt x="5436" y="1248"/>
                  </a:cubicBezTo>
                  <a:lnTo>
                    <a:pt x="5439" y="1248"/>
                  </a:lnTo>
                  <a:cubicBezTo>
                    <a:pt x="5442" y="1248"/>
                    <a:pt x="5446" y="1250"/>
                    <a:pt x="5450" y="1250"/>
                  </a:cubicBezTo>
                  <a:lnTo>
                    <a:pt x="5452" y="1250"/>
                  </a:lnTo>
                  <a:cubicBezTo>
                    <a:pt x="5455" y="1250"/>
                    <a:pt x="5458" y="1251"/>
                    <a:pt x="5461" y="1251"/>
                  </a:cubicBezTo>
                  <a:lnTo>
                    <a:pt x="5468" y="1251"/>
                  </a:lnTo>
                  <a:cubicBezTo>
                    <a:pt x="5470" y="1251"/>
                    <a:pt x="5470" y="1253"/>
                    <a:pt x="5471" y="1253"/>
                  </a:cubicBezTo>
                  <a:lnTo>
                    <a:pt x="5478" y="1253"/>
                  </a:lnTo>
                  <a:cubicBezTo>
                    <a:pt x="5481" y="1253"/>
                    <a:pt x="5486" y="1254"/>
                    <a:pt x="5490" y="1254"/>
                  </a:cubicBezTo>
                  <a:lnTo>
                    <a:pt x="5501" y="1254"/>
                  </a:lnTo>
                  <a:cubicBezTo>
                    <a:pt x="5508" y="1255"/>
                    <a:pt x="5517" y="1255"/>
                    <a:pt x="5524" y="1255"/>
                  </a:cubicBezTo>
                  <a:lnTo>
                    <a:pt x="5533" y="1255"/>
                  </a:lnTo>
                  <a:cubicBezTo>
                    <a:pt x="5545" y="1255"/>
                    <a:pt x="5557" y="1255"/>
                    <a:pt x="5570" y="1254"/>
                  </a:cubicBezTo>
                  <a:cubicBezTo>
                    <a:pt x="5576" y="1254"/>
                    <a:pt x="5582" y="1254"/>
                    <a:pt x="5587" y="1253"/>
                  </a:cubicBezTo>
                  <a:lnTo>
                    <a:pt x="5596" y="1251"/>
                  </a:lnTo>
                  <a:lnTo>
                    <a:pt x="5604" y="1251"/>
                  </a:lnTo>
                  <a:cubicBezTo>
                    <a:pt x="5607" y="1250"/>
                    <a:pt x="5610" y="1250"/>
                    <a:pt x="5612" y="1250"/>
                  </a:cubicBezTo>
                  <a:cubicBezTo>
                    <a:pt x="5623" y="1248"/>
                    <a:pt x="5633" y="1247"/>
                    <a:pt x="5643" y="1245"/>
                  </a:cubicBezTo>
                  <a:cubicBezTo>
                    <a:pt x="5648" y="1244"/>
                    <a:pt x="5651" y="1244"/>
                    <a:pt x="5654" y="1242"/>
                  </a:cubicBezTo>
                  <a:cubicBezTo>
                    <a:pt x="5664" y="1241"/>
                    <a:pt x="5673" y="1239"/>
                    <a:pt x="5682" y="1236"/>
                  </a:cubicBezTo>
                  <a:cubicBezTo>
                    <a:pt x="5685" y="1236"/>
                    <a:pt x="5689" y="1235"/>
                    <a:pt x="5692" y="1233"/>
                  </a:cubicBezTo>
                  <a:cubicBezTo>
                    <a:pt x="5696" y="1233"/>
                    <a:pt x="5699" y="1232"/>
                    <a:pt x="5704" y="1230"/>
                  </a:cubicBezTo>
                  <a:cubicBezTo>
                    <a:pt x="5708" y="1230"/>
                    <a:pt x="5713" y="1229"/>
                    <a:pt x="5716" y="1228"/>
                  </a:cubicBezTo>
                  <a:cubicBezTo>
                    <a:pt x="5720" y="1226"/>
                    <a:pt x="5723" y="1226"/>
                    <a:pt x="5726" y="1225"/>
                  </a:cubicBezTo>
                  <a:cubicBezTo>
                    <a:pt x="5733" y="1222"/>
                    <a:pt x="5741" y="1219"/>
                    <a:pt x="5748" y="1217"/>
                  </a:cubicBezTo>
                  <a:cubicBezTo>
                    <a:pt x="5752" y="1214"/>
                    <a:pt x="5758" y="1213"/>
                    <a:pt x="5763" y="1211"/>
                  </a:cubicBezTo>
                  <a:cubicBezTo>
                    <a:pt x="5764" y="1211"/>
                    <a:pt x="5766" y="1210"/>
                    <a:pt x="5767" y="1210"/>
                  </a:cubicBezTo>
                  <a:lnTo>
                    <a:pt x="5788" y="1201"/>
                  </a:lnTo>
                  <a:cubicBezTo>
                    <a:pt x="5794" y="1198"/>
                    <a:pt x="5799" y="1195"/>
                    <a:pt x="5805" y="1192"/>
                  </a:cubicBezTo>
                  <a:lnTo>
                    <a:pt x="5811" y="1189"/>
                  </a:lnTo>
                  <a:cubicBezTo>
                    <a:pt x="5819" y="1186"/>
                    <a:pt x="5826" y="1182"/>
                    <a:pt x="5833" y="1179"/>
                  </a:cubicBezTo>
                  <a:cubicBezTo>
                    <a:pt x="5844" y="1173"/>
                    <a:pt x="5854" y="1166"/>
                    <a:pt x="5866" y="1160"/>
                  </a:cubicBezTo>
                  <a:cubicBezTo>
                    <a:pt x="5867" y="1158"/>
                    <a:pt x="5870" y="1157"/>
                    <a:pt x="5873" y="1154"/>
                  </a:cubicBezTo>
                  <a:lnTo>
                    <a:pt x="5882" y="1149"/>
                  </a:lnTo>
                  <a:cubicBezTo>
                    <a:pt x="5883" y="1148"/>
                    <a:pt x="5886" y="1147"/>
                    <a:pt x="5888" y="1145"/>
                  </a:cubicBezTo>
                  <a:cubicBezTo>
                    <a:pt x="5889" y="1144"/>
                    <a:pt x="5892" y="1142"/>
                    <a:pt x="5895" y="1141"/>
                  </a:cubicBezTo>
                  <a:lnTo>
                    <a:pt x="5907" y="1132"/>
                  </a:lnTo>
                  <a:cubicBezTo>
                    <a:pt x="5911" y="1129"/>
                    <a:pt x="5916" y="1124"/>
                    <a:pt x="5920" y="1121"/>
                  </a:cubicBezTo>
                  <a:cubicBezTo>
                    <a:pt x="5922" y="1120"/>
                    <a:pt x="5923" y="1119"/>
                    <a:pt x="5926" y="1117"/>
                  </a:cubicBezTo>
                  <a:cubicBezTo>
                    <a:pt x="5928" y="1116"/>
                    <a:pt x="5929" y="1114"/>
                    <a:pt x="5931" y="1113"/>
                  </a:cubicBezTo>
                  <a:lnTo>
                    <a:pt x="5938" y="1107"/>
                  </a:lnTo>
                  <a:cubicBezTo>
                    <a:pt x="5942" y="1104"/>
                    <a:pt x="5945" y="1101"/>
                    <a:pt x="5948" y="1098"/>
                  </a:cubicBezTo>
                  <a:cubicBezTo>
                    <a:pt x="5951" y="1095"/>
                    <a:pt x="5954" y="1093"/>
                    <a:pt x="5956" y="1091"/>
                  </a:cubicBezTo>
                  <a:cubicBezTo>
                    <a:pt x="5959" y="1089"/>
                    <a:pt x="5960" y="1088"/>
                    <a:pt x="5963" y="1085"/>
                  </a:cubicBezTo>
                  <a:cubicBezTo>
                    <a:pt x="5970" y="1077"/>
                    <a:pt x="5978" y="1070"/>
                    <a:pt x="5985" y="1063"/>
                  </a:cubicBezTo>
                  <a:cubicBezTo>
                    <a:pt x="5987" y="1061"/>
                    <a:pt x="5989" y="1060"/>
                    <a:pt x="5991" y="1058"/>
                  </a:cubicBezTo>
                  <a:cubicBezTo>
                    <a:pt x="5992" y="1057"/>
                    <a:pt x="5994" y="1054"/>
                    <a:pt x="5995" y="1052"/>
                  </a:cubicBezTo>
                  <a:cubicBezTo>
                    <a:pt x="5997" y="1051"/>
                    <a:pt x="5998" y="1049"/>
                    <a:pt x="6000" y="1048"/>
                  </a:cubicBezTo>
                  <a:cubicBezTo>
                    <a:pt x="6001" y="1046"/>
                    <a:pt x="6003" y="1045"/>
                    <a:pt x="6003" y="1043"/>
                  </a:cubicBezTo>
                  <a:cubicBezTo>
                    <a:pt x="6007" y="1038"/>
                    <a:pt x="6012" y="1033"/>
                    <a:pt x="6016" y="1029"/>
                  </a:cubicBezTo>
                  <a:lnTo>
                    <a:pt x="6020" y="1023"/>
                  </a:lnTo>
                  <a:cubicBezTo>
                    <a:pt x="6022" y="1021"/>
                    <a:pt x="6023" y="1018"/>
                    <a:pt x="6025" y="1017"/>
                  </a:cubicBezTo>
                  <a:cubicBezTo>
                    <a:pt x="6028" y="1014"/>
                    <a:pt x="6029" y="1012"/>
                    <a:pt x="6031" y="1010"/>
                  </a:cubicBezTo>
                  <a:cubicBezTo>
                    <a:pt x="6031" y="1010"/>
                    <a:pt x="6032" y="1008"/>
                    <a:pt x="6032" y="1008"/>
                  </a:cubicBezTo>
                  <a:cubicBezTo>
                    <a:pt x="6034" y="1005"/>
                    <a:pt x="6035" y="1004"/>
                    <a:pt x="6038" y="1001"/>
                  </a:cubicBezTo>
                  <a:cubicBezTo>
                    <a:pt x="6040" y="999"/>
                    <a:pt x="6041" y="996"/>
                    <a:pt x="6042" y="995"/>
                  </a:cubicBezTo>
                  <a:cubicBezTo>
                    <a:pt x="6042" y="993"/>
                    <a:pt x="6044" y="992"/>
                    <a:pt x="6045" y="990"/>
                  </a:cubicBezTo>
                  <a:lnTo>
                    <a:pt x="6050" y="985"/>
                  </a:lnTo>
                  <a:cubicBezTo>
                    <a:pt x="6051" y="982"/>
                    <a:pt x="6053" y="979"/>
                    <a:pt x="6054" y="976"/>
                  </a:cubicBezTo>
                  <a:cubicBezTo>
                    <a:pt x="6057" y="971"/>
                    <a:pt x="6060" y="967"/>
                    <a:pt x="6063" y="962"/>
                  </a:cubicBezTo>
                  <a:cubicBezTo>
                    <a:pt x="6065" y="961"/>
                    <a:pt x="6066" y="958"/>
                    <a:pt x="6068" y="957"/>
                  </a:cubicBezTo>
                  <a:cubicBezTo>
                    <a:pt x="6069" y="954"/>
                    <a:pt x="6070" y="952"/>
                    <a:pt x="6070" y="951"/>
                  </a:cubicBezTo>
                  <a:cubicBezTo>
                    <a:pt x="6072" y="948"/>
                    <a:pt x="6073" y="945"/>
                    <a:pt x="6076" y="942"/>
                  </a:cubicBezTo>
                  <a:cubicBezTo>
                    <a:pt x="6076" y="942"/>
                    <a:pt x="6076" y="942"/>
                    <a:pt x="6076" y="940"/>
                  </a:cubicBezTo>
                  <a:cubicBezTo>
                    <a:pt x="6078" y="937"/>
                    <a:pt x="6081" y="934"/>
                    <a:pt x="6082" y="932"/>
                  </a:cubicBezTo>
                  <a:cubicBezTo>
                    <a:pt x="6085" y="926"/>
                    <a:pt x="6088" y="920"/>
                    <a:pt x="6091" y="914"/>
                  </a:cubicBezTo>
                  <a:cubicBezTo>
                    <a:pt x="6091" y="912"/>
                    <a:pt x="6093" y="911"/>
                    <a:pt x="6094" y="909"/>
                  </a:cubicBezTo>
                  <a:cubicBezTo>
                    <a:pt x="6098" y="901"/>
                    <a:pt x="6103" y="890"/>
                    <a:pt x="6107" y="881"/>
                  </a:cubicBezTo>
                  <a:cubicBezTo>
                    <a:pt x="6109" y="876"/>
                    <a:pt x="6112" y="870"/>
                    <a:pt x="6113" y="865"/>
                  </a:cubicBezTo>
                  <a:cubicBezTo>
                    <a:pt x="6118" y="853"/>
                    <a:pt x="6122" y="840"/>
                    <a:pt x="6126" y="828"/>
                  </a:cubicBezTo>
                  <a:cubicBezTo>
                    <a:pt x="6128" y="825"/>
                    <a:pt x="6128" y="823"/>
                    <a:pt x="6129" y="821"/>
                  </a:cubicBezTo>
                  <a:cubicBezTo>
                    <a:pt x="6129" y="818"/>
                    <a:pt x="6131" y="817"/>
                    <a:pt x="6131" y="814"/>
                  </a:cubicBezTo>
                  <a:cubicBezTo>
                    <a:pt x="6132" y="811"/>
                    <a:pt x="6132" y="809"/>
                    <a:pt x="6134" y="808"/>
                  </a:cubicBezTo>
                  <a:cubicBezTo>
                    <a:pt x="6135" y="799"/>
                    <a:pt x="6138" y="790"/>
                    <a:pt x="6140" y="781"/>
                  </a:cubicBezTo>
                  <a:cubicBezTo>
                    <a:pt x="6141" y="778"/>
                    <a:pt x="6143" y="774"/>
                    <a:pt x="6143" y="771"/>
                  </a:cubicBezTo>
                  <a:cubicBezTo>
                    <a:pt x="6143" y="770"/>
                    <a:pt x="6144" y="767"/>
                    <a:pt x="6144" y="765"/>
                  </a:cubicBezTo>
                  <a:cubicBezTo>
                    <a:pt x="6144" y="762"/>
                    <a:pt x="6146" y="761"/>
                    <a:pt x="6146" y="758"/>
                  </a:cubicBezTo>
                  <a:cubicBezTo>
                    <a:pt x="6146" y="758"/>
                    <a:pt x="6146" y="756"/>
                    <a:pt x="6146" y="756"/>
                  </a:cubicBezTo>
                  <a:lnTo>
                    <a:pt x="6148" y="744"/>
                  </a:lnTo>
                  <a:cubicBezTo>
                    <a:pt x="6148" y="743"/>
                    <a:pt x="6148" y="740"/>
                    <a:pt x="6150" y="739"/>
                  </a:cubicBezTo>
                  <a:cubicBezTo>
                    <a:pt x="6150" y="737"/>
                    <a:pt x="6150" y="737"/>
                    <a:pt x="6150" y="736"/>
                  </a:cubicBezTo>
                  <a:cubicBezTo>
                    <a:pt x="6150" y="733"/>
                    <a:pt x="6151" y="728"/>
                    <a:pt x="6151" y="725"/>
                  </a:cubicBezTo>
                  <a:cubicBezTo>
                    <a:pt x="6151" y="722"/>
                    <a:pt x="6153" y="719"/>
                    <a:pt x="6153" y="718"/>
                  </a:cubicBezTo>
                  <a:lnTo>
                    <a:pt x="6153" y="716"/>
                  </a:lnTo>
                  <a:cubicBezTo>
                    <a:pt x="6153" y="714"/>
                    <a:pt x="6153" y="711"/>
                    <a:pt x="6154" y="708"/>
                  </a:cubicBezTo>
                  <a:cubicBezTo>
                    <a:pt x="6154" y="700"/>
                    <a:pt x="6156" y="693"/>
                    <a:pt x="6156" y="684"/>
                  </a:cubicBezTo>
                  <a:lnTo>
                    <a:pt x="6156" y="681"/>
                  </a:lnTo>
                  <a:cubicBezTo>
                    <a:pt x="6157" y="669"/>
                    <a:pt x="6157" y="658"/>
                    <a:pt x="6159" y="646"/>
                  </a:cubicBezTo>
                  <a:lnTo>
                    <a:pt x="6159" y="636"/>
                  </a:lnTo>
                  <a:lnTo>
                    <a:pt x="6159" y="630"/>
                  </a:lnTo>
                  <a:lnTo>
                    <a:pt x="6159" y="624"/>
                  </a:lnTo>
                  <a:lnTo>
                    <a:pt x="6159" y="613"/>
                  </a:lnTo>
                  <a:cubicBezTo>
                    <a:pt x="6157" y="602"/>
                    <a:pt x="6157" y="588"/>
                    <a:pt x="6156" y="575"/>
                  </a:cubicBezTo>
                  <a:cubicBezTo>
                    <a:pt x="6156" y="574"/>
                    <a:pt x="6156" y="571"/>
                    <a:pt x="6156" y="569"/>
                  </a:cubicBezTo>
                  <a:cubicBezTo>
                    <a:pt x="6156" y="566"/>
                    <a:pt x="6156" y="565"/>
                    <a:pt x="6154" y="562"/>
                  </a:cubicBezTo>
                  <a:cubicBezTo>
                    <a:pt x="6154" y="560"/>
                    <a:pt x="6154" y="557"/>
                    <a:pt x="6154" y="556"/>
                  </a:cubicBezTo>
                  <a:cubicBezTo>
                    <a:pt x="6154" y="555"/>
                    <a:pt x="6154" y="553"/>
                    <a:pt x="6154" y="553"/>
                  </a:cubicBezTo>
                  <a:cubicBezTo>
                    <a:pt x="6153" y="549"/>
                    <a:pt x="6153" y="546"/>
                    <a:pt x="6153" y="543"/>
                  </a:cubicBezTo>
                  <a:cubicBezTo>
                    <a:pt x="6151" y="540"/>
                    <a:pt x="6151" y="537"/>
                    <a:pt x="6151" y="535"/>
                  </a:cubicBezTo>
                  <a:cubicBezTo>
                    <a:pt x="6151" y="534"/>
                    <a:pt x="6151" y="534"/>
                    <a:pt x="6151" y="532"/>
                  </a:cubicBezTo>
                  <a:cubicBezTo>
                    <a:pt x="6150" y="529"/>
                    <a:pt x="6150" y="525"/>
                    <a:pt x="6148" y="522"/>
                  </a:cubicBezTo>
                  <a:cubicBezTo>
                    <a:pt x="6148" y="519"/>
                    <a:pt x="6148" y="518"/>
                    <a:pt x="6148" y="515"/>
                  </a:cubicBezTo>
                  <a:lnTo>
                    <a:pt x="6147" y="515"/>
                  </a:lnTo>
                  <a:lnTo>
                    <a:pt x="6146" y="501"/>
                  </a:lnTo>
                  <a:cubicBezTo>
                    <a:pt x="6146" y="500"/>
                    <a:pt x="6144" y="497"/>
                    <a:pt x="6144" y="496"/>
                  </a:cubicBezTo>
                  <a:cubicBezTo>
                    <a:pt x="6144" y="493"/>
                    <a:pt x="6143" y="491"/>
                    <a:pt x="6143" y="488"/>
                  </a:cubicBezTo>
                  <a:cubicBezTo>
                    <a:pt x="6143" y="488"/>
                    <a:pt x="6143" y="487"/>
                    <a:pt x="6141" y="485"/>
                  </a:cubicBezTo>
                  <a:cubicBezTo>
                    <a:pt x="6141" y="482"/>
                    <a:pt x="6140" y="479"/>
                    <a:pt x="6140" y="475"/>
                  </a:cubicBezTo>
                  <a:cubicBezTo>
                    <a:pt x="6140" y="475"/>
                    <a:pt x="6138" y="475"/>
                    <a:pt x="6138" y="474"/>
                  </a:cubicBezTo>
                  <a:cubicBezTo>
                    <a:pt x="6138" y="471"/>
                    <a:pt x="6137" y="466"/>
                    <a:pt x="6135" y="463"/>
                  </a:cubicBezTo>
                  <a:cubicBezTo>
                    <a:pt x="6135" y="460"/>
                    <a:pt x="6135" y="457"/>
                    <a:pt x="6134" y="456"/>
                  </a:cubicBezTo>
                  <a:cubicBezTo>
                    <a:pt x="6134" y="454"/>
                    <a:pt x="6132" y="451"/>
                    <a:pt x="6132" y="450"/>
                  </a:cubicBezTo>
                  <a:cubicBezTo>
                    <a:pt x="6131" y="447"/>
                    <a:pt x="6131" y="446"/>
                    <a:pt x="6129" y="443"/>
                  </a:cubicBezTo>
                  <a:cubicBezTo>
                    <a:pt x="6129" y="441"/>
                    <a:pt x="6129" y="441"/>
                    <a:pt x="6129" y="440"/>
                  </a:cubicBezTo>
                  <a:lnTo>
                    <a:pt x="6125" y="429"/>
                  </a:lnTo>
                  <a:cubicBezTo>
                    <a:pt x="6125" y="428"/>
                    <a:pt x="6123" y="426"/>
                    <a:pt x="6123" y="423"/>
                  </a:cubicBezTo>
                  <a:lnTo>
                    <a:pt x="6121" y="418"/>
                  </a:lnTo>
                  <a:cubicBezTo>
                    <a:pt x="6121" y="416"/>
                    <a:pt x="6121" y="415"/>
                    <a:pt x="6121" y="415"/>
                  </a:cubicBezTo>
                  <a:cubicBezTo>
                    <a:pt x="6119" y="412"/>
                    <a:pt x="6118" y="407"/>
                    <a:pt x="6116" y="404"/>
                  </a:cubicBezTo>
                  <a:cubicBezTo>
                    <a:pt x="6116" y="404"/>
                    <a:pt x="6116" y="403"/>
                    <a:pt x="6116" y="403"/>
                  </a:cubicBezTo>
                  <a:cubicBezTo>
                    <a:pt x="6022" y="161"/>
                    <a:pt x="5791" y="4"/>
                    <a:pt x="5531" y="4"/>
                  </a:cubicBezTo>
                  <a:lnTo>
                    <a:pt x="5526" y="4"/>
                  </a:lnTo>
                  <a:lnTo>
                    <a:pt x="5526" y="1"/>
                  </a:lnTo>
                  <a:close/>
                  <a:moveTo>
                    <a:pt x="894" y="2918"/>
                  </a:moveTo>
                  <a:cubicBezTo>
                    <a:pt x="960" y="2918"/>
                    <a:pt x="1015" y="2971"/>
                    <a:pt x="1015" y="3039"/>
                  </a:cubicBezTo>
                  <a:cubicBezTo>
                    <a:pt x="1015" y="3107"/>
                    <a:pt x="962" y="3161"/>
                    <a:pt x="894" y="3161"/>
                  </a:cubicBezTo>
                  <a:lnTo>
                    <a:pt x="360" y="3161"/>
                  </a:lnTo>
                  <a:cubicBezTo>
                    <a:pt x="293" y="3161"/>
                    <a:pt x="239" y="3107"/>
                    <a:pt x="239" y="3039"/>
                  </a:cubicBezTo>
                  <a:cubicBezTo>
                    <a:pt x="239" y="2971"/>
                    <a:pt x="293" y="2918"/>
                    <a:pt x="360" y="2918"/>
                  </a:cubicBezTo>
                  <a:close/>
                  <a:moveTo>
                    <a:pt x="4163" y="2918"/>
                  </a:moveTo>
                  <a:cubicBezTo>
                    <a:pt x="4231" y="2918"/>
                    <a:pt x="4286" y="2971"/>
                    <a:pt x="4286" y="3039"/>
                  </a:cubicBezTo>
                  <a:cubicBezTo>
                    <a:pt x="4286" y="3107"/>
                    <a:pt x="4231" y="3161"/>
                    <a:pt x="4163" y="3161"/>
                  </a:cubicBezTo>
                  <a:lnTo>
                    <a:pt x="3630" y="3161"/>
                  </a:lnTo>
                  <a:cubicBezTo>
                    <a:pt x="3563" y="3161"/>
                    <a:pt x="3508" y="3107"/>
                    <a:pt x="3508" y="3039"/>
                  </a:cubicBezTo>
                  <a:cubicBezTo>
                    <a:pt x="3510" y="2971"/>
                    <a:pt x="3563" y="2918"/>
                    <a:pt x="3630" y="2918"/>
                  </a:cubicBezTo>
                  <a:close/>
                  <a:moveTo>
                    <a:pt x="7434" y="2918"/>
                  </a:moveTo>
                  <a:cubicBezTo>
                    <a:pt x="7502" y="2918"/>
                    <a:pt x="7556" y="2971"/>
                    <a:pt x="7556" y="3039"/>
                  </a:cubicBezTo>
                  <a:cubicBezTo>
                    <a:pt x="7556" y="3107"/>
                    <a:pt x="7502" y="3161"/>
                    <a:pt x="7434" y="3161"/>
                  </a:cubicBezTo>
                  <a:lnTo>
                    <a:pt x="6901" y="3161"/>
                  </a:lnTo>
                  <a:cubicBezTo>
                    <a:pt x="6833" y="3161"/>
                    <a:pt x="6779" y="3107"/>
                    <a:pt x="6779" y="3039"/>
                  </a:cubicBezTo>
                  <a:cubicBezTo>
                    <a:pt x="6779" y="2971"/>
                    <a:pt x="6833" y="2918"/>
                    <a:pt x="6901" y="2918"/>
                  </a:cubicBezTo>
                  <a:close/>
                  <a:moveTo>
                    <a:pt x="620" y="2411"/>
                  </a:moveTo>
                  <a:cubicBezTo>
                    <a:pt x="366" y="2414"/>
                    <a:pt x="136" y="2572"/>
                    <a:pt x="43" y="2811"/>
                  </a:cubicBezTo>
                  <a:cubicBezTo>
                    <a:pt x="43" y="2811"/>
                    <a:pt x="43" y="2811"/>
                    <a:pt x="43" y="2812"/>
                  </a:cubicBezTo>
                  <a:cubicBezTo>
                    <a:pt x="43" y="2814"/>
                    <a:pt x="42" y="2815"/>
                    <a:pt x="42" y="2816"/>
                  </a:cubicBezTo>
                  <a:cubicBezTo>
                    <a:pt x="39" y="2824"/>
                    <a:pt x="37" y="2830"/>
                    <a:pt x="34" y="2837"/>
                  </a:cubicBezTo>
                  <a:cubicBezTo>
                    <a:pt x="33" y="2839"/>
                    <a:pt x="33" y="2840"/>
                    <a:pt x="33" y="2841"/>
                  </a:cubicBezTo>
                  <a:cubicBezTo>
                    <a:pt x="31" y="2844"/>
                    <a:pt x="30" y="2847"/>
                    <a:pt x="30" y="2850"/>
                  </a:cubicBezTo>
                  <a:cubicBezTo>
                    <a:pt x="30" y="2850"/>
                    <a:pt x="30" y="2852"/>
                    <a:pt x="28" y="2852"/>
                  </a:cubicBezTo>
                  <a:cubicBezTo>
                    <a:pt x="28" y="2855"/>
                    <a:pt x="27" y="2858"/>
                    <a:pt x="25" y="2862"/>
                  </a:cubicBezTo>
                  <a:cubicBezTo>
                    <a:pt x="25" y="2867"/>
                    <a:pt x="24" y="2869"/>
                    <a:pt x="22" y="2874"/>
                  </a:cubicBezTo>
                  <a:cubicBezTo>
                    <a:pt x="22" y="2874"/>
                    <a:pt x="22" y="2875"/>
                    <a:pt x="22" y="2875"/>
                  </a:cubicBezTo>
                  <a:cubicBezTo>
                    <a:pt x="21" y="2878"/>
                    <a:pt x="21" y="2881"/>
                    <a:pt x="19" y="2884"/>
                  </a:cubicBezTo>
                  <a:cubicBezTo>
                    <a:pt x="19" y="2886"/>
                    <a:pt x="19" y="2887"/>
                    <a:pt x="18" y="2890"/>
                  </a:cubicBezTo>
                  <a:cubicBezTo>
                    <a:pt x="18" y="2890"/>
                    <a:pt x="18" y="2892"/>
                    <a:pt x="18" y="2893"/>
                  </a:cubicBezTo>
                  <a:cubicBezTo>
                    <a:pt x="17" y="2900"/>
                    <a:pt x="15" y="2908"/>
                    <a:pt x="12" y="2915"/>
                  </a:cubicBezTo>
                  <a:cubicBezTo>
                    <a:pt x="12" y="2918"/>
                    <a:pt x="12" y="2921"/>
                    <a:pt x="11" y="2922"/>
                  </a:cubicBezTo>
                  <a:cubicBezTo>
                    <a:pt x="11" y="2924"/>
                    <a:pt x="11" y="2925"/>
                    <a:pt x="11" y="2928"/>
                  </a:cubicBezTo>
                  <a:cubicBezTo>
                    <a:pt x="11" y="2928"/>
                    <a:pt x="9" y="2930"/>
                    <a:pt x="9" y="2930"/>
                  </a:cubicBezTo>
                  <a:cubicBezTo>
                    <a:pt x="8" y="2939"/>
                    <a:pt x="6" y="2948"/>
                    <a:pt x="6" y="2956"/>
                  </a:cubicBezTo>
                  <a:cubicBezTo>
                    <a:pt x="6" y="2956"/>
                    <a:pt x="6" y="2956"/>
                    <a:pt x="5" y="2958"/>
                  </a:cubicBezTo>
                  <a:lnTo>
                    <a:pt x="5" y="2968"/>
                  </a:lnTo>
                  <a:cubicBezTo>
                    <a:pt x="2" y="2989"/>
                    <a:pt x="0" y="3011"/>
                    <a:pt x="0" y="3031"/>
                  </a:cubicBezTo>
                  <a:lnTo>
                    <a:pt x="0" y="3036"/>
                  </a:lnTo>
                  <a:lnTo>
                    <a:pt x="0" y="3039"/>
                  </a:lnTo>
                  <a:lnTo>
                    <a:pt x="0" y="3045"/>
                  </a:lnTo>
                  <a:lnTo>
                    <a:pt x="0" y="3056"/>
                  </a:lnTo>
                  <a:lnTo>
                    <a:pt x="0" y="3061"/>
                  </a:lnTo>
                  <a:cubicBezTo>
                    <a:pt x="0" y="3064"/>
                    <a:pt x="0" y="3067"/>
                    <a:pt x="0" y="3068"/>
                  </a:cubicBezTo>
                  <a:cubicBezTo>
                    <a:pt x="0" y="3076"/>
                    <a:pt x="2" y="3083"/>
                    <a:pt x="2" y="3090"/>
                  </a:cubicBezTo>
                  <a:cubicBezTo>
                    <a:pt x="2" y="3092"/>
                    <a:pt x="2" y="3093"/>
                    <a:pt x="2" y="3095"/>
                  </a:cubicBezTo>
                  <a:cubicBezTo>
                    <a:pt x="3" y="3098"/>
                    <a:pt x="3" y="3101"/>
                    <a:pt x="3" y="3102"/>
                  </a:cubicBezTo>
                  <a:cubicBezTo>
                    <a:pt x="3" y="3105"/>
                    <a:pt x="3" y="3108"/>
                    <a:pt x="3" y="3110"/>
                  </a:cubicBezTo>
                  <a:cubicBezTo>
                    <a:pt x="5" y="3111"/>
                    <a:pt x="5" y="3112"/>
                    <a:pt x="5" y="3115"/>
                  </a:cubicBezTo>
                  <a:cubicBezTo>
                    <a:pt x="5" y="3118"/>
                    <a:pt x="5" y="3121"/>
                    <a:pt x="6" y="3124"/>
                  </a:cubicBezTo>
                  <a:cubicBezTo>
                    <a:pt x="6" y="3126"/>
                    <a:pt x="6" y="3127"/>
                    <a:pt x="6" y="3129"/>
                  </a:cubicBezTo>
                  <a:cubicBezTo>
                    <a:pt x="8" y="3130"/>
                    <a:pt x="8" y="3133"/>
                    <a:pt x="8" y="3135"/>
                  </a:cubicBezTo>
                  <a:cubicBezTo>
                    <a:pt x="8" y="3137"/>
                    <a:pt x="9" y="3140"/>
                    <a:pt x="9" y="3143"/>
                  </a:cubicBezTo>
                  <a:cubicBezTo>
                    <a:pt x="9" y="3146"/>
                    <a:pt x="9" y="3149"/>
                    <a:pt x="11" y="3151"/>
                  </a:cubicBezTo>
                  <a:cubicBezTo>
                    <a:pt x="11" y="3152"/>
                    <a:pt x="11" y="3152"/>
                    <a:pt x="11" y="3154"/>
                  </a:cubicBezTo>
                  <a:cubicBezTo>
                    <a:pt x="12" y="3157"/>
                    <a:pt x="12" y="3160"/>
                    <a:pt x="14" y="3164"/>
                  </a:cubicBezTo>
                  <a:cubicBezTo>
                    <a:pt x="14" y="3164"/>
                    <a:pt x="14" y="3165"/>
                    <a:pt x="14" y="3165"/>
                  </a:cubicBezTo>
                  <a:cubicBezTo>
                    <a:pt x="14" y="3168"/>
                    <a:pt x="15" y="3171"/>
                    <a:pt x="15" y="3173"/>
                  </a:cubicBezTo>
                  <a:cubicBezTo>
                    <a:pt x="15" y="3176"/>
                    <a:pt x="17" y="3179"/>
                    <a:pt x="17" y="3182"/>
                  </a:cubicBezTo>
                  <a:lnTo>
                    <a:pt x="19" y="3191"/>
                  </a:lnTo>
                  <a:cubicBezTo>
                    <a:pt x="19" y="3192"/>
                    <a:pt x="19" y="3193"/>
                    <a:pt x="19" y="3193"/>
                  </a:cubicBezTo>
                  <a:cubicBezTo>
                    <a:pt x="21" y="3198"/>
                    <a:pt x="22" y="3201"/>
                    <a:pt x="22" y="3204"/>
                  </a:cubicBezTo>
                  <a:cubicBezTo>
                    <a:pt x="22" y="3205"/>
                    <a:pt x="24" y="3207"/>
                    <a:pt x="24" y="3208"/>
                  </a:cubicBezTo>
                  <a:cubicBezTo>
                    <a:pt x="24" y="3211"/>
                    <a:pt x="25" y="3213"/>
                    <a:pt x="25" y="3216"/>
                  </a:cubicBezTo>
                  <a:cubicBezTo>
                    <a:pt x="27" y="3217"/>
                    <a:pt x="27" y="3220"/>
                    <a:pt x="28" y="3221"/>
                  </a:cubicBezTo>
                  <a:lnTo>
                    <a:pt x="30" y="3229"/>
                  </a:lnTo>
                  <a:cubicBezTo>
                    <a:pt x="31" y="3232"/>
                    <a:pt x="31" y="3235"/>
                    <a:pt x="33" y="3236"/>
                  </a:cubicBezTo>
                  <a:cubicBezTo>
                    <a:pt x="33" y="3238"/>
                    <a:pt x="33" y="3239"/>
                    <a:pt x="34" y="3239"/>
                  </a:cubicBezTo>
                  <a:cubicBezTo>
                    <a:pt x="34" y="3244"/>
                    <a:pt x="36" y="3246"/>
                    <a:pt x="37" y="3251"/>
                  </a:cubicBezTo>
                  <a:cubicBezTo>
                    <a:pt x="37" y="3251"/>
                    <a:pt x="37" y="3251"/>
                    <a:pt x="39" y="3252"/>
                  </a:cubicBezTo>
                  <a:cubicBezTo>
                    <a:pt x="40" y="3258"/>
                    <a:pt x="43" y="3266"/>
                    <a:pt x="46" y="3273"/>
                  </a:cubicBezTo>
                  <a:cubicBezTo>
                    <a:pt x="47" y="3276"/>
                    <a:pt x="49" y="3279"/>
                    <a:pt x="49" y="3280"/>
                  </a:cubicBezTo>
                  <a:cubicBezTo>
                    <a:pt x="50" y="3282"/>
                    <a:pt x="50" y="3282"/>
                    <a:pt x="50" y="3282"/>
                  </a:cubicBezTo>
                  <a:cubicBezTo>
                    <a:pt x="52" y="3285"/>
                    <a:pt x="52" y="3286"/>
                    <a:pt x="53" y="3289"/>
                  </a:cubicBezTo>
                  <a:cubicBezTo>
                    <a:pt x="55" y="3294"/>
                    <a:pt x="56" y="3297"/>
                    <a:pt x="59" y="3301"/>
                  </a:cubicBezTo>
                  <a:cubicBezTo>
                    <a:pt x="59" y="3301"/>
                    <a:pt x="59" y="3301"/>
                    <a:pt x="59" y="3302"/>
                  </a:cubicBezTo>
                  <a:cubicBezTo>
                    <a:pt x="61" y="3305"/>
                    <a:pt x="62" y="3308"/>
                    <a:pt x="64" y="3311"/>
                  </a:cubicBezTo>
                  <a:cubicBezTo>
                    <a:pt x="65" y="3313"/>
                    <a:pt x="65" y="3316"/>
                    <a:pt x="67" y="3317"/>
                  </a:cubicBezTo>
                  <a:cubicBezTo>
                    <a:pt x="68" y="3319"/>
                    <a:pt x="68" y="3320"/>
                    <a:pt x="70" y="3322"/>
                  </a:cubicBezTo>
                  <a:cubicBezTo>
                    <a:pt x="70" y="3323"/>
                    <a:pt x="71" y="3326"/>
                    <a:pt x="72" y="3327"/>
                  </a:cubicBezTo>
                  <a:cubicBezTo>
                    <a:pt x="74" y="3330"/>
                    <a:pt x="75" y="3332"/>
                    <a:pt x="77" y="3335"/>
                  </a:cubicBezTo>
                  <a:lnTo>
                    <a:pt x="78" y="3339"/>
                  </a:lnTo>
                  <a:cubicBezTo>
                    <a:pt x="80" y="3342"/>
                    <a:pt x="81" y="3347"/>
                    <a:pt x="84" y="3350"/>
                  </a:cubicBezTo>
                  <a:cubicBezTo>
                    <a:pt x="86" y="3352"/>
                    <a:pt x="87" y="3355"/>
                    <a:pt x="89" y="3358"/>
                  </a:cubicBezTo>
                  <a:cubicBezTo>
                    <a:pt x="90" y="3360"/>
                    <a:pt x="92" y="3363"/>
                    <a:pt x="93" y="3364"/>
                  </a:cubicBezTo>
                  <a:cubicBezTo>
                    <a:pt x="95" y="3366"/>
                    <a:pt x="96" y="3369"/>
                    <a:pt x="96" y="3370"/>
                  </a:cubicBezTo>
                  <a:cubicBezTo>
                    <a:pt x="97" y="3372"/>
                    <a:pt x="97" y="3373"/>
                    <a:pt x="99" y="3375"/>
                  </a:cubicBezTo>
                  <a:cubicBezTo>
                    <a:pt x="103" y="3380"/>
                    <a:pt x="106" y="3386"/>
                    <a:pt x="111" y="3392"/>
                  </a:cubicBezTo>
                  <a:lnTo>
                    <a:pt x="115" y="3400"/>
                  </a:lnTo>
                  <a:cubicBezTo>
                    <a:pt x="117" y="3401"/>
                    <a:pt x="117" y="3401"/>
                    <a:pt x="118" y="3403"/>
                  </a:cubicBezTo>
                  <a:cubicBezTo>
                    <a:pt x="120" y="3406"/>
                    <a:pt x="121" y="3407"/>
                    <a:pt x="123" y="3408"/>
                  </a:cubicBezTo>
                  <a:cubicBezTo>
                    <a:pt x="124" y="3411"/>
                    <a:pt x="125" y="3414"/>
                    <a:pt x="128" y="3417"/>
                  </a:cubicBezTo>
                  <a:cubicBezTo>
                    <a:pt x="128" y="3417"/>
                    <a:pt x="130" y="3419"/>
                    <a:pt x="130" y="3419"/>
                  </a:cubicBezTo>
                  <a:cubicBezTo>
                    <a:pt x="131" y="3420"/>
                    <a:pt x="133" y="3423"/>
                    <a:pt x="134" y="3425"/>
                  </a:cubicBezTo>
                  <a:cubicBezTo>
                    <a:pt x="136" y="3428"/>
                    <a:pt x="139" y="3429"/>
                    <a:pt x="140" y="3431"/>
                  </a:cubicBezTo>
                  <a:lnTo>
                    <a:pt x="145" y="3436"/>
                  </a:lnTo>
                  <a:cubicBezTo>
                    <a:pt x="145" y="3438"/>
                    <a:pt x="146" y="3439"/>
                    <a:pt x="146" y="3439"/>
                  </a:cubicBezTo>
                  <a:cubicBezTo>
                    <a:pt x="149" y="3442"/>
                    <a:pt x="151" y="3445"/>
                    <a:pt x="153" y="3447"/>
                  </a:cubicBezTo>
                  <a:cubicBezTo>
                    <a:pt x="153" y="3448"/>
                    <a:pt x="155" y="3450"/>
                    <a:pt x="156" y="3451"/>
                  </a:cubicBezTo>
                  <a:cubicBezTo>
                    <a:pt x="158" y="3453"/>
                    <a:pt x="159" y="3454"/>
                    <a:pt x="161" y="3456"/>
                  </a:cubicBezTo>
                  <a:cubicBezTo>
                    <a:pt x="162" y="3459"/>
                    <a:pt x="164" y="3460"/>
                    <a:pt x="165" y="3461"/>
                  </a:cubicBezTo>
                  <a:cubicBezTo>
                    <a:pt x="167" y="3463"/>
                    <a:pt x="168" y="3464"/>
                    <a:pt x="170" y="3466"/>
                  </a:cubicBezTo>
                  <a:cubicBezTo>
                    <a:pt x="171" y="3469"/>
                    <a:pt x="174" y="3470"/>
                    <a:pt x="176" y="3472"/>
                  </a:cubicBezTo>
                  <a:lnTo>
                    <a:pt x="177" y="3473"/>
                  </a:lnTo>
                  <a:lnTo>
                    <a:pt x="181" y="3479"/>
                  </a:lnTo>
                  <a:cubicBezTo>
                    <a:pt x="184" y="3481"/>
                    <a:pt x="186" y="3484"/>
                    <a:pt x="189" y="3487"/>
                  </a:cubicBezTo>
                  <a:cubicBezTo>
                    <a:pt x="192" y="3488"/>
                    <a:pt x="193" y="3489"/>
                    <a:pt x="195" y="3492"/>
                  </a:cubicBezTo>
                  <a:lnTo>
                    <a:pt x="198" y="3494"/>
                  </a:lnTo>
                  <a:cubicBezTo>
                    <a:pt x="201" y="3497"/>
                    <a:pt x="202" y="3500"/>
                    <a:pt x="205" y="3501"/>
                  </a:cubicBezTo>
                  <a:lnTo>
                    <a:pt x="206" y="3503"/>
                  </a:lnTo>
                  <a:cubicBezTo>
                    <a:pt x="209" y="3506"/>
                    <a:pt x="212" y="3507"/>
                    <a:pt x="215" y="3510"/>
                  </a:cubicBezTo>
                  <a:lnTo>
                    <a:pt x="221" y="3516"/>
                  </a:lnTo>
                  <a:lnTo>
                    <a:pt x="230" y="3523"/>
                  </a:lnTo>
                  <a:cubicBezTo>
                    <a:pt x="232" y="3525"/>
                    <a:pt x="233" y="3526"/>
                    <a:pt x="234" y="3526"/>
                  </a:cubicBezTo>
                  <a:cubicBezTo>
                    <a:pt x="236" y="3528"/>
                    <a:pt x="239" y="3529"/>
                    <a:pt x="240" y="3531"/>
                  </a:cubicBezTo>
                  <a:cubicBezTo>
                    <a:pt x="242" y="3532"/>
                    <a:pt x="243" y="3534"/>
                    <a:pt x="245" y="3534"/>
                  </a:cubicBezTo>
                  <a:cubicBezTo>
                    <a:pt x="248" y="3537"/>
                    <a:pt x="251" y="3540"/>
                    <a:pt x="254" y="3541"/>
                  </a:cubicBezTo>
                  <a:cubicBezTo>
                    <a:pt x="257" y="3544"/>
                    <a:pt x="259" y="3545"/>
                    <a:pt x="264" y="3548"/>
                  </a:cubicBezTo>
                  <a:cubicBezTo>
                    <a:pt x="264" y="3548"/>
                    <a:pt x="264" y="3550"/>
                    <a:pt x="265" y="3550"/>
                  </a:cubicBezTo>
                  <a:cubicBezTo>
                    <a:pt x="267" y="3551"/>
                    <a:pt x="270" y="3553"/>
                    <a:pt x="273" y="3554"/>
                  </a:cubicBezTo>
                  <a:cubicBezTo>
                    <a:pt x="274" y="3556"/>
                    <a:pt x="276" y="3557"/>
                    <a:pt x="277" y="3559"/>
                  </a:cubicBezTo>
                  <a:cubicBezTo>
                    <a:pt x="279" y="3559"/>
                    <a:pt x="280" y="3560"/>
                    <a:pt x="280" y="3560"/>
                  </a:cubicBezTo>
                  <a:cubicBezTo>
                    <a:pt x="282" y="3562"/>
                    <a:pt x="285" y="3563"/>
                    <a:pt x="286" y="3565"/>
                  </a:cubicBezTo>
                  <a:cubicBezTo>
                    <a:pt x="289" y="3566"/>
                    <a:pt x="292" y="3568"/>
                    <a:pt x="295" y="3569"/>
                  </a:cubicBezTo>
                  <a:cubicBezTo>
                    <a:pt x="301" y="3573"/>
                    <a:pt x="308" y="3578"/>
                    <a:pt x="314" y="3581"/>
                  </a:cubicBezTo>
                  <a:cubicBezTo>
                    <a:pt x="315" y="3581"/>
                    <a:pt x="315" y="3582"/>
                    <a:pt x="315" y="3582"/>
                  </a:cubicBezTo>
                  <a:cubicBezTo>
                    <a:pt x="321" y="3585"/>
                    <a:pt x="327" y="3588"/>
                    <a:pt x="333" y="3591"/>
                  </a:cubicBezTo>
                  <a:cubicBezTo>
                    <a:pt x="338" y="3594"/>
                    <a:pt x="340" y="3595"/>
                    <a:pt x="343" y="3597"/>
                  </a:cubicBezTo>
                  <a:cubicBezTo>
                    <a:pt x="345" y="3597"/>
                    <a:pt x="346" y="3598"/>
                    <a:pt x="348" y="3600"/>
                  </a:cubicBezTo>
                  <a:cubicBezTo>
                    <a:pt x="351" y="3601"/>
                    <a:pt x="354" y="3601"/>
                    <a:pt x="357" y="3603"/>
                  </a:cubicBezTo>
                  <a:cubicBezTo>
                    <a:pt x="357" y="3604"/>
                    <a:pt x="357" y="3604"/>
                    <a:pt x="358" y="3604"/>
                  </a:cubicBezTo>
                  <a:cubicBezTo>
                    <a:pt x="364" y="3607"/>
                    <a:pt x="371" y="3610"/>
                    <a:pt x="379" y="3613"/>
                  </a:cubicBezTo>
                  <a:cubicBezTo>
                    <a:pt x="382" y="3615"/>
                    <a:pt x="383" y="3616"/>
                    <a:pt x="386" y="3618"/>
                  </a:cubicBezTo>
                  <a:cubicBezTo>
                    <a:pt x="389" y="3618"/>
                    <a:pt x="391" y="3619"/>
                    <a:pt x="392" y="3619"/>
                  </a:cubicBezTo>
                  <a:cubicBezTo>
                    <a:pt x="395" y="3621"/>
                    <a:pt x="396" y="3621"/>
                    <a:pt x="398" y="3622"/>
                  </a:cubicBezTo>
                  <a:cubicBezTo>
                    <a:pt x="399" y="3622"/>
                    <a:pt x="401" y="3623"/>
                    <a:pt x="402" y="3623"/>
                  </a:cubicBezTo>
                  <a:cubicBezTo>
                    <a:pt x="405" y="3625"/>
                    <a:pt x="408" y="3625"/>
                    <a:pt x="411" y="3626"/>
                  </a:cubicBezTo>
                  <a:cubicBezTo>
                    <a:pt x="419" y="3629"/>
                    <a:pt x="426" y="3632"/>
                    <a:pt x="433" y="3634"/>
                  </a:cubicBezTo>
                  <a:lnTo>
                    <a:pt x="435" y="3634"/>
                  </a:lnTo>
                  <a:cubicBezTo>
                    <a:pt x="438" y="3635"/>
                    <a:pt x="441" y="3637"/>
                    <a:pt x="444" y="3637"/>
                  </a:cubicBezTo>
                  <a:cubicBezTo>
                    <a:pt x="445" y="3638"/>
                    <a:pt x="447" y="3638"/>
                    <a:pt x="448" y="3638"/>
                  </a:cubicBezTo>
                  <a:cubicBezTo>
                    <a:pt x="451" y="3640"/>
                    <a:pt x="454" y="3640"/>
                    <a:pt x="455" y="3641"/>
                  </a:cubicBezTo>
                  <a:cubicBezTo>
                    <a:pt x="458" y="3643"/>
                    <a:pt x="461" y="3643"/>
                    <a:pt x="464" y="3644"/>
                  </a:cubicBezTo>
                  <a:lnTo>
                    <a:pt x="467" y="3644"/>
                  </a:lnTo>
                  <a:cubicBezTo>
                    <a:pt x="470" y="3646"/>
                    <a:pt x="473" y="3646"/>
                    <a:pt x="476" y="3647"/>
                  </a:cubicBezTo>
                  <a:cubicBezTo>
                    <a:pt x="477" y="3647"/>
                    <a:pt x="479" y="3647"/>
                    <a:pt x="480" y="3648"/>
                  </a:cubicBezTo>
                  <a:cubicBezTo>
                    <a:pt x="483" y="3648"/>
                    <a:pt x="488" y="3650"/>
                    <a:pt x="491" y="3650"/>
                  </a:cubicBezTo>
                  <a:cubicBezTo>
                    <a:pt x="492" y="3650"/>
                    <a:pt x="492" y="3651"/>
                    <a:pt x="492" y="3651"/>
                  </a:cubicBezTo>
                  <a:cubicBezTo>
                    <a:pt x="500" y="3653"/>
                    <a:pt x="508" y="3654"/>
                    <a:pt x="516" y="3656"/>
                  </a:cubicBezTo>
                  <a:cubicBezTo>
                    <a:pt x="517" y="3656"/>
                    <a:pt x="519" y="3656"/>
                    <a:pt x="520" y="3657"/>
                  </a:cubicBezTo>
                  <a:cubicBezTo>
                    <a:pt x="525" y="3657"/>
                    <a:pt x="528" y="3657"/>
                    <a:pt x="530" y="3659"/>
                  </a:cubicBezTo>
                  <a:lnTo>
                    <a:pt x="533" y="3659"/>
                  </a:lnTo>
                  <a:cubicBezTo>
                    <a:pt x="536" y="3660"/>
                    <a:pt x="541" y="3660"/>
                    <a:pt x="544" y="3660"/>
                  </a:cubicBezTo>
                  <a:cubicBezTo>
                    <a:pt x="545" y="3660"/>
                    <a:pt x="547" y="3660"/>
                    <a:pt x="547" y="3662"/>
                  </a:cubicBezTo>
                  <a:lnTo>
                    <a:pt x="555" y="3662"/>
                  </a:lnTo>
                  <a:cubicBezTo>
                    <a:pt x="557" y="3663"/>
                    <a:pt x="560" y="3663"/>
                    <a:pt x="563" y="3663"/>
                  </a:cubicBezTo>
                  <a:lnTo>
                    <a:pt x="572" y="3663"/>
                  </a:lnTo>
                  <a:cubicBezTo>
                    <a:pt x="576" y="3665"/>
                    <a:pt x="581" y="3665"/>
                    <a:pt x="585" y="3665"/>
                  </a:cubicBezTo>
                  <a:lnTo>
                    <a:pt x="589" y="3665"/>
                  </a:lnTo>
                  <a:cubicBezTo>
                    <a:pt x="591" y="3665"/>
                    <a:pt x="592" y="3666"/>
                    <a:pt x="594" y="3666"/>
                  </a:cubicBezTo>
                  <a:lnTo>
                    <a:pt x="663" y="3666"/>
                  </a:lnTo>
                  <a:cubicBezTo>
                    <a:pt x="669" y="3665"/>
                    <a:pt x="675" y="3665"/>
                    <a:pt x="681" y="3665"/>
                  </a:cubicBezTo>
                  <a:lnTo>
                    <a:pt x="691" y="3663"/>
                  </a:lnTo>
                  <a:cubicBezTo>
                    <a:pt x="694" y="3663"/>
                    <a:pt x="695" y="3662"/>
                    <a:pt x="698" y="3662"/>
                  </a:cubicBezTo>
                  <a:lnTo>
                    <a:pt x="706" y="3662"/>
                  </a:lnTo>
                  <a:cubicBezTo>
                    <a:pt x="716" y="3660"/>
                    <a:pt x="728" y="3659"/>
                    <a:pt x="738" y="3656"/>
                  </a:cubicBezTo>
                  <a:cubicBezTo>
                    <a:pt x="741" y="3656"/>
                    <a:pt x="745" y="3654"/>
                    <a:pt x="748" y="3654"/>
                  </a:cubicBezTo>
                  <a:cubicBezTo>
                    <a:pt x="757" y="3653"/>
                    <a:pt x="766" y="3650"/>
                    <a:pt x="776" y="3648"/>
                  </a:cubicBezTo>
                  <a:cubicBezTo>
                    <a:pt x="779" y="3647"/>
                    <a:pt x="782" y="3646"/>
                    <a:pt x="787" y="3646"/>
                  </a:cubicBezTo>
                  <a:cubicBezTo>
                    <a:pt x="790" y="3644"/>
                    <a:pt x="794" y="3643"/>
                    <a:pt x="797" y="3643"/>
                  </a:cubicBezTo>
                  <a:cubicBezTo>
                    <a:pt x="801" y="3641"/>
                    <a:pt x="806" y="3640"/>
                    <a:pt x="810" y="3638"/>
                  </a:cubicBezTo>
                  <a:cubicBezTo>
                    <a:pt x="813" y="3638"/>
                    <a:pt x="816" y="3637"/>
                    <a:pt x="819" y="3635"/>
                  </a:cubicBezTo>
                  <a:cubicBezTo>
                    <a:pt x="828" y="3634"/>
                    <a:pt x="835" y="3631"/>
                    <a:pt x="843" y="3628"/>
                  </a:cubicBezTo>
                  <a:cubicBezTo>
                    <a:pt x="847" y="3626"/>
                    <a:pt x="851" y="3625"/>
                    <a:pt x="856" y="3622"/>
                  </a:cubicBezTo>
                  <a:cubicBezTo>
                    <a:pt x="857" y="3622"/>
                    <a:pt x="859" y="3621"/>
                    <a:pt x="862" y="3621"/>
                  </a:cubicBezTo>
                  <a:cubicBezTo>
                    <a:pt x="868" y="3618"/>
                    <a:pt x="875" y="3615"/>
                    <a:pt x="882" y="3612"/>
                  </a:cubicBezTo>
                  <a:cubicBezTo>
                    <a:pt x="887" y="3609"/>
                    <a:pt x="893" y="3606"/>
                    <a:pt x="899" y="3604"/>
                  </a:cubicBezTo>
                  <a:cubicBezTo>
                    <a:pt x="902" y="3603"/>
                    <a:pt x="903" y="3601"/>
                    <a:pt x="904" y="3600"/>
                  </a:cubicBezTo>
                  <a:cubicBezTo>
                    <a:pt x="912" y="3597"/>
                    <a:pt x="919" y="3593"/>
                    <a:pt x="927" y="3590"/>
                  </a:cubicBezTo>
                  <a:cubicBezTo>
                    <a:pt x="937" y="3584"/>
                    <a:pt x="949" y="3578"/>
                    <a:pt x="959" y="3570"/>
                  </a:cubicBezTo>
                  <a:cubicBezTo>
                    <a:pt x="962" y="3569"/>
                    <a:pt x="965" y="3568"/>
                    <a:pt x="966" y="3566"/>
                  </a:cubicBezTo>
                  <a:cubicBezTo>
                    <a:pt x="969" y="3563"/>
                    <a:pt x="972" y="3562"/>
                    <a:pt x="975" y="3560"/>
                  </a:cubicBezTo>
                  <a:cubicBezTo>
                    <a:pt x="977" y="3559"/>
                    <a:pt x="980" y="3557"/>
                    <a:pt x="981" y="3556"/>
                  </a:cubicBezTo>
                  <a:cubicBezTo>
                    <a:pt x="984" y="3554"/>
                    <a:pt x="985" y="3553"/>
                    <a:pt x="988" y="3551"/>
                  </a:cubicBezTo>
                  <a:lnTo>
                    <a:pt x="1000" y="3542"/>
                  </a:lnTo>
                  <a:lnTo>
                    <a:pt x="1013" y="3532"/>
                  </a:lnTo>
                  <a:cubicBezTo>
                    <a:pt x="1015" y="3531"/>
                    <a:pt x="1018" y="3529"/>
                    <a:pt x="1019" y="3528"/>
                  </a:cubicBezTo>
                  <a:cubicBezTo>
                    <a:pt x="1021" y="3526"/>
                    <a:pt x="1022" y="3526"/>
                    <a:pt x="1025" y="3525"/>
                  </a:cubicBezTo>
                  <a:lnTo>
                    <a:pt x="1033" y="3517"/>
                  </a:lnTo>
                  <a:cubicBezTo>
                    <a:pt x="1036" y="3514"/>
                    <a:pt x="1040" y="3512"/>
                    <a:pt x="1043" y="3509"/>
                  </a:cubicBezTo>
                  <a:cubicBezTo>
                    <a:pt x="1046" y="3507"/>
                    <a:pt x="1047" y="3504"/>
                    <a:pt x="1050" y="3503"/>
                  </a:cubicBezTo>
                  <a:cubicBezTo>
                    <a:pt x="1052" y="3500"/>
                    <a:pt x="1055" y="3498"/>
                    <a:pt x="1056" y="3497"/>
                  </a:cubicBezTo>
                  <a:cubicBezTo>
                    <a:pt x="1065" y="3489"/>
                    <a:pt x="1072" y="3482"/>
                    <a:pt x="1080" y="3475"/>
                  </a:cubicBezTo>
                  <a:cubicBezTo>
                    <a:pt x="1081" y="3472"/>
                    <a:pt x="1083" y="3470"/>
                    <a:pt x="1084" y="3469"/>
                  </a:cubicBezTo>
                  <a:cubicBezTo>
                    <a:pt x="1086" y="3467"/>
                    <a:pt x="1087" y="3466"/>
                    <a:pt x="1089" y="3464"/>
                  </a:cubicBezTo>
                  <a:cubicBezTo>
                    <a:pt x="1090" y="3461"/>
                    <a:pt x="1092" y="3460"/>
                    <a:pt x="1094" y="3459"/>
                  </a:cubicBezTo>
                  <a:cubicBezTo>
                    <a:pt x="1094" y="3457"/>
                    <a:pt x="1096" y="3456"/>
                    <a:pt x="1097" y="3454"/>
                  </a:cubicBezTo>
                  <a:cubicBezTo>
                    <a:pt x="1102" y="3450"/>
                    <a:pt x="1106" y="3444"/>
                    <a:pt x="1111" y="3439"/>
                  </a:cubicBezTo>
                  <a:cubicBezTo>
                    <a:pt x="1112" y="3438"/>
                    <a:pt x="1114" y="3435"/>
                    <a:pt x="1115" y="3433"/>
                  </a:cubicBezTo>
                  <a:cubicBezTo>
                    <a:pt x="1117" y="3432"/>
                    <a:pt x="1118" y="3429"/>
                    <a:pt x="1119" y="3428"/>
                  </a:cubicBezTo>
                  <a:cubicBezTo>
                    <a:pt x="1121" y="3426"/>
                    <a:pt x="1124" y="3423"/>
                    <a:pt x="1125" y="3422"/>
                  </a:cubicBezTo>
                  <a:cubicBezTo>
                    <a:pt x="1125" y="3420"/>
                    <a:pt x="1125" y="3420"/>
                    <a:pt x="1127" y="3419"/>
                  </a:cubicBezTo>
                  <a:cubicBezTo>
                    <a:pt x="1128" y="3417"/>
                    <a:pt x="1130" y="3414"/>
                    <a:pt x="1133" y="3411"/>
                  </a:cubicBezTo>
                  <a:cubicBezTo>
                    <a:pt x="1134" y="3410"/>
                    <a:pt x="1136" y="3408"/>
                    <a:pt x="1136" y="3406"/>
                  </a:cubicBezTo>
                  <a:cubicBezTo>
                    <a:pt x="1137" y="3404"/>
                    <a:pt x="1139" y="3404"/>
                    <a:pt x="1139" y="3403"/>
                  </a:cubicBezTo>
                  <a:lnTo>
                    <a:pt x="1143" y="3395"/>
                  </a:lnTo>
                  <a:cubicBezTo>
                    <a:pt x="1146" y="3392"/>
                    <a:pt x="1147" y="3389"/>
                    <a:pt x="1149" y="3386"/>
                  </a:cubicBezTo>
                  <a:cubicBezTo>
                    <a:pt x="1152" y="3382"/>
                    <a:pt x="1155" y="3378"/>
                    <a:pt x="1158" y="3373"/>
                  </a:cubicBezTo>
                  <a:cubicBezTo>
                    <a:pt x="1159" y="3372"/>
                    <a:pt x="1161" y="3369"/>
                    <a:pt x="1162" y="3367"/>
                  </a:cubicBezTo>
                  <a:cubicBezTo>
                    <a:pt x="1164" y="3366"/>
                    <a:pt x="1164" y="3363"/>
                    <a:pt x="1165" y="3361"/>
                  </a:cubicBezTo>
                  <a:cubicBezTo>
                    <a:pt x="1167" y="3358"/>
                    <a:pt x="1168" y="3355"/>
                    <a:pt x="1170" y="3352"/>
                  </a:cubicBezTo>
                  <a:lnTo>
                    <a:pt x="1171" y="3352"/>
                  </a:lnTo>
                  <a:cubicBezTo>
                    <a:pt x="1173" y="3350"/>
                    <a:pt x="1174" y="3345"/>
                    <a:pt x="1175" y="3342"/>
                  </a:cubicBezTo>
                  <a:cubicBezTo>
                    <a:pt x="1180" y="3336"/>
                    <a:pt x="1183" y="3330"/>
                    <a:pt x="1186" y="3325"/>
                  </a:cubicBezTo>
                  <a:cubicBezTo>
                    <a:pt x="1186" y="3323"/>
                    <a:pt x="1187" y="3322"/>
                    <a:pt x="1187" y="3320"/>
                  </a:cubicBezTo>
                  <a:cubicBezTo>
                    <a:pt x="1192" y="3311"/>
                    <a:pt x="1196" y="3301"/>
                    <a:pt x="1200" y="3292"/>
                  </a:cubicBezTo>
                  <a:cubicBezTo>
                    <a:pt x="1203" y="3286"/>
                    <a:pt x="1205" y="3282"/>
                    <a:pt x="1208" y="3276"/>
                  </a:cubicBezTo>
                  <a:cubicBezTo>
                    <a:pt x="1212" y="3264"/>
                    <a:pt x="1217" y="3252"/>
                    <a:pt x="1221" y="3239"/>
                  </a:cubicBezTo>
                  <a:cubicBezTo>
                    <a:pt x="1221" y="3238"/>
                    <a:pt x="1223" y="3235"/>
                    <a:pt x="1223" y="3232"/>
                  </a:cubicBezTo>
                  <a:cubicBezTo>
                    <a:pt x="1224" y="3229"/>
                    <a:pt x="1224" y="3227"/>
                    <a:pt x="1226" y="3224"/>
                  </a:cubicBezTo>
                  <a:cubicBezTo>
                    <a:pt x="1226" y="3223"/>
                    <a:pt x="1227" y="3220"/>
                    <a:pt x="1227" y="3218"/>
                  </a:cubicBezTo>
                  <a:cubicBezTo>
                    <a:pt x="1230" y="3210"/>
                    <a:pt x="1231" y="3201"/>
                    <a:pt x="1234" y="3192"/>
                  </a:cubicBezTo>
                  <a:lnTo>
                    <a:pt x="1236" y="3182"/>
                  </a:lnTo>
                  <a:cubicBezTo>
                    <a:pt x="1237" y="3180"/>
                    <a:pt x="1237" y="3177"/>
                    <a:pt x="1237" y="3176"/>
                  </a:cubicBezTo>
                  <a:cubicBezTo>
                    <a:pt x="1239" y="3173"/>
                    <a:pt x="1239" y="3171"/>
                    <a:pt x="1239" y="3168"/>
                  </a:cubicBezTo>
                  <a:cubicBezTo>
                    <a:pt x="1239" y="3168"/>
                    <a:pt x="1240" y="3167"/>
                    <a:pt x="1240" y="3167"/>
                  </a:cubicBezTo>
                  <a:lnTo>
                    <a:pt x="1242" y="3155"/>
                  </a:lnTo>
                  <a:cubicBezTo>
                    <a:pt x="1242" y="3154"/>
                    <a:pt x="1243" y="3151"/>
                    <a:pt x="1243" y="3149"/>
                  </a:cubicBezTo>
                  <a:cubicBezTo>
                    <a:pt x="1243" y="3148"/>
                    <a:pt x="1243" y="3148"/>
                    <a:pt x="1243" y="3146"/>
                  </a:cubicBezTo>
                  <a:cubicBezTo>
                    <a:pt x="1245" y="3143"/>
                    <a:pt x="1245" y="3139"/>
                    <a:pt x="1245" y="3136"/>
                  </a:cubicBezTo>
                  <a:cubicBezTo>
                    <a:pt x="1246" y="3133"/>
                    <a:pt x="1246" y="3130"/>
                    <a:pt x="1246" y="3129"/>
                  </a:cubicBezTo>
                  <a:lnTo>
                    <a:pt x="1246" y="3127"/>
                  </a:lnTo>
                  <a:cubicBezTo>
                    <a:pt x="1246" y="3124"/>
                    <a:pt x="1248" y="3121"/>
                    <a:pt x="1248" y="3118"/>
                  </a:cubicBezTo>
                  <a:cubicBezTo>
                    <a:pt x="1249" y="3111"/>
                    <a:pt x="1249" y="3104"/>
                    <a:pt x="1251" y="3095"/>
                  </a:cubicBezTo>
                  <a:cubicBezTo>
                    <a:pt x="1251" y="3095"/>
                    <a:pt x="1251" y="3093"/>
                    <a:pt x="1251" y="3092"/>
                  </a:cubicBezTo>
                  <a:cubicBezTo>
                    <a:pt x="1252" y="3080"/>
                    <a:pt x="1252" y="3068"/>
                    <a:pt x="1252" y="3056"/>
                  </a:cubicBezTo>
                  <a:cubicBezTo>
                    <a:pt x="1252" y="3054"/>
                    <a:pt x="1252" y="3051"/>
                    <a:pt x="1252" y="3048"/>
                  </a:cubicBezTo>
                  <a:lnTo>
                    <a:pt x="1252" y="3040"/>
                  </a:lnTo>
                  <a:lnTo>
                    <a:pt x="1252" y="3034"/>
                  </a:lnTo>
                  <a:cubicBezTo>
                    <a:pt x="1252" y="3031"/>
                    <a:pt x="1252" y="3029"/>
                    <a:pt x="1252" y="3024"/>
                  </a:cubicBezTo>
                  <a:cubicBezTo>
                    <a:pt x="1252" y="3012"/>
                    <a:pt x="1251" y="2999"/>
                    <a:pt x="1251" y="2987"/>
                  </a:cubicBezTo>
                  <a:cubicBezTo>
                    <a:pt x="1251" y="2984"/>
                    <a:pt x="1249" y="2983"/>
                    <a:pt x="1249" y="2980"/>
                  </a:cubicBezTo>
                  <a:cubicBezTo>
                    <a:pt x="1249" y="2978"/>
                    <a:pt x="1249" y="2976"/>
                    <a:pt x="1249" y="2973"/>
                  </a:cubicBezTo>
                  <a:cubicBezTo>
                    <a:pt x="1249" y="2971"/>
                    <a:pt x="1249" y="2968"/>
                    <a:pt x="1248" y="2967"/>
                  </a:cubicBezTo>
                  <a:cubicBezTo>
                    <a:pt x="1248" y="2965"/>
                    <a:pt x="1248" y="2965"/>
                    <a:pt x="1248" y="2964"/>
                  </a:cubicBezTo>
                  <a:cubicBezTo>
                    <a:pt x="1248" y="2961"/>
                    <a:pt x="1246" y="2956"/>
                    <a:pt x="1246" y="2953"/>
                  </a:cubicBezTo>
                  <a:cubicBezTo>
                    <a:pt x="1246" y="2950"/>
                    <a:pt x="1246" y="2949"/>
                    <a:pt x="1245" y="2946"/>
                  </a:cubicBezTo>
                  <a:cubicBezTo>
                    <a:pt x="1245" y="2946"/>
                    <a:pt x="1245" y="2945"/>
                    <a:pt x="1245" y="2945"/>
                  </a:cubicBezTo>
                  <a:cubicBezTo>
                    <a:pt x="1245" y="2940"/>
                    <a:pt x="1243" y="2937"/>
                    <a:pt x="1243" y="2933"/>
                  </a:cubicBezTo>
                  <a:cubicBezTo>
                    <a:pt x="1243" y="2930"/>
                    <a:pt x="1242" y="2928"/>
                    <a:pt x="1242" y="2927"/>
                  </a:cubicBezTo>
                  <a:cubicBezTo>
                    <a:pt x="1242" y="2925"/>
                    <a:pt x="1242" y="2925"/>
                    <a:pt x="1242" y="2925"/>
                  </a:cubicBezTo>
                  <a:lnTo>
                    <a:pt x="1239" y="2914"/>
                  </a:lnTo>
                  <a:cubicBezTo>
                    <a:pt x="1239" y="2911"/>
                    <a:pt x="1239" y="2908"/>
                    <a:pt x="1237" y="2906"/>
                  </a:cubicBezTo>
                  <a:cubicBezTo>
                    <a:pt x="1237" y="2903"/>
                    <a:pt x="1237" y="2902"/>
                    <a:pt x="1236" y="2900"/>
                  </a:cubicBezTo>
                  <a:cubicBezTo>
                    <a:pt x="1236" y="2899"/>
                    <a:pt x="1236" y="2897"/>
                    <a:pt x="1236" y="2897"/>
                  </a:cubicBezTo>
                  <a:cubicBezTo>
                    <a:pt x="1234" y="2893"/>
                    <a:pt x="1234" y="2890"/>
                    <a:pt x="1233" y="2887"/>
                  </a:cubicBezTo>
                  <a:cubicBezTo>
                    <a:pt x="1233" y="2886"/>
                    <a:pt x="1233" y="2886"/>
                    <a:pt x="1233" y="2886"/>
                  </a:cubicBezTo>
                  <a:cubicBezTo>
                    <a:pt x="1231" y="2881"/>
                    <a:pt x="1231" y="2877"/>
                    <a:pt x="1230" y="2874"/>
                  </a:cubicBezTo>
                  <a:cubicBezTo>
                    <a:pt x="1228" y="2871"/>
                    <a:pt x="1228" y="2869"/>
                    <a:pt x="1228" y="2867"/>
                  </a:cubicBezTo>
                  <a:cubicBezTo>
                    <a:pt x="1227" y="2865"/>
                    <a:pt x="1227" y="2862"/>
                    <a:pt x="1226" y="2861"/>
                  </a:cubicBezTo>
                  <a:cubicBezTo>
                    <a:pt x="1226" y="2858"/>
                    <a:pt x="1224" y="2856"/>
                    <a:pt x="1224" y="2853"/>
                  </a:cubicBezTo>
                  <a:cubicBezTo>
                    <a:pt x="1224" y="2852"/>
                    <a:pt x="1223" y="2852"/>
                    <a:pt x="1223" y="2850"/>
                  </a:cubicBezTo>
                  <a:lnTo>
                    <a:pt x="1220" y="2840"/>
                  </a:lnTo>
                  <a:cubicBezTo>
                    <a:pt x="1218" y="2839"/>
                    <a:pt x="1218" y="2837"/>
                    <a:pt x="1217" y="2834"/>
                  </a:cubicBezTo>
                  <a:lnTo>
                    <a:pt x="1215" y="2828"/>
                  </a:lnTo>
                  <a:cubicBezTo>
                    <a:pt x="1215" y="2827"/>
                    <a:pt x="1214" y="2825"/>
                    <a:pt x="1214" y="2825"/>
                  </a:cubicBezTo>
                  <a:cubicBezTo>
                    <a:pt x="1212" y="2822"/>
                    <a:pt x="1211" y="2818"/>
                    <a:pt x="1211" y="2815"/>
                  </a:cubicBezTo>
                  <a:cubicBezTo>
                    <a:pt x="1209" y="2814"/>
                    <a:pt x="1209" y="2814"/>
                    <a:pt x="1209" y="2812"/>
                  </a:cubicBezTo>
                  <a:cubicBezTo>
                    <a:pt x="1115" y="2572"/>
                    <a:pt x="884" y="2414"/>
                    <a:pt x="626" y="2414"/>
                  </a:cubicBezTo>
                  <a:lnTo>
                    <a:pt x="620" y="2414"/>
                  </a:lnTo>
                  <a:lnTo>
                    <a:pt x="620" y="2411"/>
                  </a:lnTo>
                  <a:close/>
                  <a:moveTo>
                    <a:pt x="3891" y="2411"/>
                  </a:moveTo>
                  <a:cubicBezTo>
                    <a:pt x="3635" y="2414"/>
                    <a:pt x="3406" y="2572"/>
                    <a:pt x="3314" y="2811"/>
                  </a:cubicBezTo>
                  <a:cubicBezTo>
                    <a:pt x="3314" y="2811"/>
                    <a:pt x="3314" y="2811"/>
                    <a:pt x="3314" y="2812"/>
                  </a:cubicBezTo>
                  <a:cubicBezTo>
                    <a:pt x="3312" y="2814"/>
                    <a:pt x="3312" y="2815"/>
                    <a:pt x="3311" y="2816"/>
                  </a:cubicBezTo>
                  <a:cubicBezTo>
                    <a:pt x="3309" y="2824"/>
                    <a:pt x="3306" y="2830"/>
                    <a:pt x="3303" y="2837"/>
                  </a:cubicBezTo>
                  <a:cubicBezTo>
                    <a:pt x="3303" y="2839"/>
                    <a:pt x="3303" y="2840"/>
                    <a:pt x="3302" y="2841"/>
                  </a:cubicBezTo>
                  <a:cubicBezTo>
                    <a:pt x="3300" y="2844"/>
                    <a:pt x="3300" y="2847"/>
                    <a:pt x="3299" y="2850"/>
                  </a:cubicBezTo>
                  <a:cubicBezTo>
                    <a:pt x="3299" y="2850"/>
                    <a:pt x="3299" y="2852"/>
                    <a:pt x="3299" y="2852"/>
                  </a:cubicBezTo>
                  <a:cubicBezTo>
                    <a:pt x="3298" y="2855"/>
                    <a:pt x="3296" y="2858"/>
                    <a:pt x="3296" y="2862"/>
                  </a:cubicBezTo>
                  <a:cubicBezTo>
                    <a:pt x="3295" y="2867"/>
                    <a:pt x="3293" y="2869"/>
                    <a:pt x="3292" y="2874"/>
                  </a:cubicBezTo>
                  <a:cubicBezTo>
                    <a:pt x="3292" y="2874"/>
                    <a:pt x="3292" y="2875"/>
                    <a:pt x="3292" y="2875"/>
                  </a:cubicBezTo>
                  <a:cubicBezTo>
                    <a:pt x="3292" y="2878"/>
                    <a:pt x="3290" y="2881"/>
                    <a:pt x="3290" y="2884"/>
                  </a:cubicBezTo>
                  <a:cubicBezTo>
                    <a:pt x="3289" y="2886"/>
                    <a:pt x="3289" y="2887"/>
                    <a:pt x="3289" y="2890"/>
                  </a:cubicBezTo>
                  <a:cubicBezTo>
                    <a:pt x="3287" y="2890"/>
                    <a:pt x="3287" y="2892"/>
                    <a:pt x="3287" y="2893"/>
                  </a:cubicBezTo>
                  <a:cubicBezTo>
                    <a:pt x="3286" y="2900"/>
                    <a:pt x="3284" y="2908"/>
                    <a:pt x="3283" y="2915"/>
                  </a:cubicBezTo>
                  <a:cubicBezTo>
                    <a:pt x="3283" y="2918"/>
                    <a:pt x="3281" y="2921"/>
                    <a:pt x="3281" y="2922"/>
                  </a:cubicBezTo>
                  <a:cubicBezTo>
                    <a:pt x="3281" y="2924"/>
                    <a:pt x="3280" y="2925"/>
                    <a:pt x="3280" y="2928"/>
                  </a:cubicBezTo>
                  <a:cubicBezTo>
                    <a:pt x="3280" y="2928"/>
                    <a:pt x="3280" y="2930"/>
                    <a:pt x="3280" y="2930"/>
                  </a:cubicBezTo>
                  <a:cubicBezTo>
                    <a:pt x="3278" y="2939"/>
                    <a:pt x="3277" y="2948"/>
                    <a:pt x="3275" y="2956"/>
                  </a:cubicBezTo>
                  <a:cubicBezTo>
                    <a:pt x="3275" y="2956"/>
                    <a:pt x="3275" y="2956"/>
                    <a:pt x="3275" y="2958"/>
                  </a:cubicBezTo>
                  <a:lnTo>
                    <a:pt x="3274" y="2968"/>
                  </a:lnTo>
                  <a:cubicBezTo>
                    <a:pt x="3272" y="2989"/>
                    <a:pt x="3271" y="3011"/>
                    <a:pt x="3270" y="3031"/>
                  </a:cubicBezTo>
                  <a:lnTo>
                    <a:pt x="3270" y="3036"/>
                  </a:lnTo>
                  <a:lnTo>
                    <a:pt x="3270" y="3039"/>
                  </a:lnTo>
                  <a:lnTo>
                    <a:pt x="3270" y="3045"/>
                  </a:lnTo>
                  <a:lnTo>
                    <a:pt x="3270" y="3055"/>
                  </a:lnTo>
                  <a:lnTo>
                    <a:pt x="3270" y="3061"/>
                  </a:lnTo>
                  <a:cubicBezTo>
                    <a:pt x="3270" y="3064"/>
                    <a:pt x="3271" y="3065"/>
                    <a:pt x="3271" y="3068"/>
                  </a:cubicBezTo>
                  <a:cubicBezTo>
                    <a:pt x="3271" y="3076"/>
                    <a:pt x="3271" y="3083"/>
                    <a:pt x="3272" y="3090"/>
                  </a:cubicBezTo>
                  <a:cubicBezTo>
                    <a:pt x="3272" y="3092"/>
                    <a:pt x="3272" y="3093"/>
                    <a:pt x="3272" y="3095"/>
                  </a:cubicBezTo>
                  <a:cubicBezTo>
                    <a:pt x="3272" y="3098"/>
                    <a:pt x="3272" y="3099"/>
                    <a:pt x="3272" y="3102"/>
                  </a:cubicBezTo>
                  <a:cubicBezTo>
                    <a:pt x="3274" y="3105"/>
                    <a:pt x="3274" y="3107"/>
                    <a:pt x="3274" y="3110"/>
                  </a:cubicBezTo>
                  <a:cubicBezTo>
                    <a:pt x="3274" y="3111"/>
                    <a:pt x="3274" y="3112"/>
                    <a:pt x="3274" y="3114"/>
                  </a:cubicBezTo>
                  <a:cubicBezTo>
                    <a:pt x="3275" y="3118"/>
                    <a:pt x="3275" y="3121"/>
                    <a:pt x="3275" y="3124"/>
                  </a:cubicBezTo>
                  <a:cubicBezTo>
                    <a:pt x="3275" y="3126"/>
                    <a:pt x="3275" y="3127"/>
                    <a:pt x="3277" y="3129"/>
                  </a:cubicBezTo>
                  <a:cubicBezTo>
                    <a:pt x="3277" y="3130"/>
                    <a:pt x="3277" y="3132"/>
                    <a:pt x="3277" y="3135"/>
                  </a:cubicBezTo>
                  <a:cubicBezTo>
                    <a:pt x="3277" y="3137"/>
                    <a:pt x="3278" y="3140"/>
                    <a:pt x="3278" y="3143"/>
                  </a:cubicBezTo>
                  <a:cubicBezTo>
                    <a:pt x="3278" y="3146"/>
                    <a:pt x="3280" y="3149"/>
                    <a:pt x="3280" y="3151"/>
                  </a:cubicBezTo>
                  <a:cubicBezTo>
                    <a:pt x="3280" y="3152"/>
                    <a:pt x="3280" y="3152"/>
                    <a:pt x="3280" y="3152"/>
                  </a:cubicBezTo>
                  <a:cubicBezTo>
                    <a:pt x="3281" y="3157"/>
                    <a:pt x="3281" y="3160"/>
                    <a:pt x="3283" y="3164"/>
                  </a:cubicBezTo>
                  <a:cubicBezTo>
                    <a:pt x="3283" y="3164"/>
                    <a:pt x="3283" y="3165"/>
                    <a:pt x="3283" y="3165"/>
                  </a:cubicBezTo>
                  <a:cubicBezTo>
                    <a:pt x="3283" y="3168"/>
                    <a:pt x="3284" y="3170"/>
                    <a:pt x="3284" y="3173"/>
                  </a:cubicBezTo>
                  <a:cubicBezTo>
                    <a:pt x="3286" y="3176"/>
                    <a:pt x="3286" y="3179"/>
                    <a:pt x="3287" y="3182"/>
                  </a:cubicBezTo>
                  <a:lnTo>
                    <a:pt x="3289" y="3191"/>
                  </a:lnTo>
                  <a:cubicBezTo>
                    <a:pt x="3289" y="3192"/>
                    <a:pt x="3290" y="3193"/>
                    <a:pt x="3290" y="3193"/>
                  </a:cubicBezTo>
                  <a:cubicBezTo>
                    <a:pt x="3290" y="3196"/>
                    <a:pt x="3292" y="3201"/>
                    <a:pt x="3292" y="3204"/>
                  </a:cubicBezTo>
                  <a:cubicBezTo>
                    <a:pt x="3293" y="3205"/>
                    <a:pt x="3293" y="3207"/>
                    <a:pt x="3293" y="3208"/>
                  </a:cubicBezTo>
                  <a:cubicBezTo>
                    <a:pt x="3295" y="3210"/>
                    <a:pt x="3295" y="3213"/>
                    <a:pt x="3296" y="3216"/>
                  </a:cubicBezTo>
                  <a:cubicBezTo>
                    <a:pt x="3296" y="3217"/>
                    <a:pt x="3296" y="3220"/>
                    <a:pt x="3298" y="3221"/>
                  </a:cubicBezTo>
                  <a:lnTo>
                    <a:pt x="3299" y="3229"/>
                  </a:lnTo>
                  <a:cubicBezTo>
                    <a:pt x="3300" y="3230"/>
                    <a:pt x="3302" y="3233"/>
                    <a:pt x="3302" y="3236"/>
                  </a:cubicBezTo>
                  <a:cubicBezTo>
                    <a:pt x="3302" y="3238"/>
                    <a:pt x="3302" y="3238"/>
                    <a:pt x="3303" y="3239"/>
                  </a:cubicBezTo>
                  <a:cubicBezTo>
                    <a:pt x="3303" y="3242"/>
                    <a:pt x="3305" y="3246"/>
                    <a:pt x="3306" y="3249"/>
                  </a:cubicBezTo>
                  <a:cubicBezTo>
                    <a:pt x="3306" y="3251"/>
                    <a:pt x="3306" y="3251"/>
                    <a:pt x="3308" y="3252"/>
                  </a:cubicBezTo>
                  <a:cubicBezTo>
                    <a:pt x="3309" y="3258"/>
                    <a:pt x="3312" y="3266"/>
                    <a:pt x="3315" y="3273"/>
                  </a:cubicBezTo>
                  <a:cubicBezTo>
                    <a:pt x="3317" y="3276"/>
                    <a:pt x="3318" y="3279"/>
                    <a:pt x="3318" y="3280"/>
                  </a:cubicBezTo>
                  <a:cubicBezTo>
                    <a:pt x="3320" y="3282"/>
                    <a:pt x="3320" y="3282"/>
                    <a:pt x="3320" y="3282"/>
                  </a:cubicBezTo>
                  <a:cubicBezTo>
                    <a:pt x="3321" y="3285"/>
                    <a:pt x="3321" y="3286"/>
                    <a:pt x="3323" y="3289"/>
                  </a:cubicBezTo>
                  <a:cubicBezTo>
                    <a:pt x="3324" y="3294"/>
                    <a:pt x="3325" y="3297"/>
                    <a:pt x="3328" y="3301"/>
                  </a:cubicBezTo>
                  <a:cubicBezTo>
                    <a:pt x="3328" y="3301"/>
                    <a:pt x="3328" y="3301"/>
                    <a:pt x="3328" y="3302"/>
                  </a:cubicBezTo>
                  <a:cubicBezTo>
                    <a:pt x="3330" y="3305"/>
                    <a:pt x="3331" y="3308"/>
                    <a:pt x="3333" y="3311"/>
                  </a:cubicBezTo>
                  <a:cubicBezTo>
                    <a:pt x="3334" y="3313"/>
                    <a:pt x="3334" y="3316"/>
                    <a:pt x="3336" y="3317"/>
                  </a:cubicBezTo>
                  <a:cubicBezTo>
                    <a:pt x="3336" y="3319"/>
                    <a:pt x="3337" y="3320"/>
                    <a:pt x="3339" y="3322"/>
                  </a:cubicBezTo>
                  <a:cubicBezTo>
                    <a:pt x="3339" y="3325"/>
                    <a:pt x="3340" y="3326"/>
                    <a:pt x="3340" y="3327"/>
                  </a:cubicBezTo>
                  <a:cubicBezTo>
                    <a:pt x="3342" y="3330"/>
                    <a:pt x="3343" y="3333"/>
                    <a:pt x="3345" y="3336"/>
                  </a:cubicBezTo>
                  <a:lnTo>
                    <a:pt x="3348" y="3341"/>
                  </a:lnTo>
                  <a:cubicBezTo>
                    <a:pt x="3349" y="3344"/>
                    <a:pt x="3351" y="3347"/>
                    <a:pt x="3352" y="3350"/>
                  </a:cubicBezTo>
                  <a:cubicBezTo>
                    <a:pt x="3353" y="3350"/>
                    <a:pt x="3353" y="3350"/>
                    <a:pt x="3353" y="3351"/>
                  </a:cubicBezTo>
                  <a:cubicBezTo>
                    <a:pt x="3355" y="3352"/>
                    <a:pt x="3356" y="3355"/>
                    <a:pt x="3358" y="3358"/>
                  </a:cubicBezTo>
                  <a:cubicBezTo>
                    <a:pt x="3359" y="3361"/>
                    <a:pt x="3361" y="3363"/>
                    <a:pt x="3362" y="3364"/>
                  </a:cubicBezTo>
                  <a:cubicBezTo>
                    <a:pt x="3362" y="3367"/>
                    <a:pt x="3364" y="3369"/>
                    <a:pt x="3365" y="3370"/>
                  </a:cubicBezTo>
                  <a:cubicBezTo>
                    <a:pt x="3367" y="3372"/>
                    <a:pt x="3367" y="3373"/>
                    <a:pt x="3368" y="3375"/>
                  </a:cubicBezTo>
                  <a:cubicBezTo>
                    <a:pt x="3373" y="3380"/>
                    <a:pt x="3376" y="3386"/>
                    <a:pt x="3380" y="3392"/>
                  </a:cubicBezTo>
                  <a:lnTo>
                    <a:pt x="3384" y="3400"/>
                  </a:lnTo>
                  <a:cubicBezTo>
                    <a:pt x="3386" y="3401"/>
                    <a:pt x="3386" y="3403"/>
                    <a:pt x="3387" y="3404"/>
                  </a:cubicBezTo>
                  <a:cubicBezTo>
                    <a:pt x="3389" y="3406"/>
                    <a:pt x="3390" y="3407"/>
                    <a:pt x="3392" y="3410"/>
                  </a:cubicBezTo>
                  <a:cubicBezTo>
                    <a:pt x="3393" y="3411"/>
                    <a:pt x="3395" y="3414"/>
                    <a:pt x="3398" y="3417"/>
                  </a:cubicBezTo>
                  <a:cubicBezTo>
                    <a:pt x="3398" y="3417"/>
                    <a:pt x="3399" y="3419"/>
                    <a:pt x="3399" y="3419"/>
                  </a:cubicBezTo>
                  <a:cubicBezTo>
                    <a:pt x="3401" y="3422"/>
                    <a:pt x="3402" y="3423"/>
                    <a:pt x="3404" y="3426"/>
                  </a:cubicBezTo>
                  <a:cubicBezTo>
                    <a:pt x="3405" y="3428"/>
                    <a:pt x="3408" y="3429"/>
                    <a:pt x="3409" y="3432"/>
                  </a:cubicBezTo>
                  <a:lnTo>
                    <a:pt x="3414" y="3436"/>
                  </a:lnTo>
                  <a:cubicBezTo>
                    <a:pt x="3414" y="3438"/>
                    <a:pt x="3415" y="3439"/>
                    <a:pt x="3415" y="3441"/>
                  </a:cubicBezTo>
                  <a:cubicBezTo>
                    <a:pt x="3418" y="3442"/>
                    <a:pt x="3420" y="3445"/>
                    <a:pt x="3423" y="3448"/>
                  </a:cubicBezTo>
                  <a:cubicBezTo>
                    <a:pt x="3423" y="3450"/>
                    <a:pt x="3424" y="3451"/>
                    <a:pt x="3426" y="3453"/>
                  </a:cubicBezTo>
                  <a:cubicBezTo>
                    <a:pt x="3427" y="3454"/>
                    <a:pt x="3429" y="3456"/>
                    <a:pt x="3430" y="3457"/>
                  </a:cubicBezTo>
                  <a:cubicBezTo>
                    <a:pt x="3432" y="3459"/>
                    <a:pt x="3433" y="3460"/>
                    <a:pt x="3434" y="3461"/>
                  </a:cubicBezTo>
                  <a:cubicBezTo>
                    <a:pt x="3436" y="3463"/>
                    <a:pt x="3437" y="3466"/>
                    <a:pt x="3439" y="3467"/>
                  </a:cubicBezTo>
                  <a:cubicBezTo>
                    <a:pt x="3440" y="3469"/>
                    <a:pt x="3443" y="3470"/>
                    <a:pt x="3445" y="3472"/>
                  </a:cubicBezTo>
                  <a:lnTo>
                    <a:pt x="3446" y="3475"/>
                  </a:lnTo>
                  <a:cubicBezTo>
                    <a:pt x="3448" y="3476"/>
                    <a:pt x="3449" y="3478"/>
                    <a:pt x="3451" y="3479"/>
                  </a:cubicBezTo>
                  <a:cubicBezTo>
                    <a:pt x="3454" y="3482"/>
                    <a:pt x="3455" y="3484"/>
                    <a:pt x="3458" y="3487"/>
                  </a:cubicBezTo>
                  <a:cubicBezTo>
                    <a:pt x="3459" y="3488"/>
                    <a:pt x="3462" y="3491"/>
                    <a:pt x="3464" y="3492"/>
                  </a:cubicBezTo>
                  <a:lnTo>
                    <a:pt x="3467" y="3495"/>
                  </a:lnTo>
                  <a:cubicBezTo>
                    <a:pt x="3470" y="3497"/>
                    <a:pt x="3471" y="3500"/>
                    <a:pt x="3474" y="3501"/>
                  </a:cubicBezTo>
                  <a:lnTo>
                    <a:pt x="3476" y="3503"/>
                  </a:lnTo>
                  <a:cubicBezTo>
                    <a:pt x="3479" y="3506"/>
                    <a:pt x="3482" y="3509"/>
                    <a:pt x="3485" y="3510"/>
                  </a:cubicBezTo>
                  <a:lnTo>
                    <a:pt x="3490" y="3516"/>
                  </a:lnTo>
                  <a:lnTo>
                    <a:pt x="3499" y="3523"/>
                  </a:lnTo>
                  <a:cubicBezTo>
                    <a:pt x="3501" y="3525"/>
                    <a:pt x="3502" y="3526"/>
                    <a:pt x="3504" y="3528"/>
                  </a:cubicBezTo>
                  <a:cubicBezTo>
                    <a:pt x="3505" y="3529"/>
                    <a:pt x="3508" y="3531"/>
                    <a:pt x="3510" y="3532"/>
                  </a:cubicBezTo>
                  <a:cubicBezTo>
                    <a:pt x="3511" y="3532"/>
                    <a:pt x="3513" y="3534"/>
                    <a:pt x="3514" y="3535"/>
                  </a:cubicBezTo>
                  <a:cubicBezTo>
                    <a:pt x="3517" y="3537"/>
                    <a:pt x="3520" y="3540"/>
                    <a:pt x="3523" y="3541"/>
                  </a:cubicBezTo>
                  <a:cubicBezTo>
                    <a:pt x="3526" y="3544"/>
                    <a:pt x="3529" y="3547"/>
                    <a:pt x="3533" y="3548"/>
                  </a:cubicBezTo>
                  <a:cubicBezTo>
                    <a:pt x="3533" y="3550"/>
                    <a:pt x="3535" y="3550"/>
                    <a:pt x="3535" y="3550"/>
                  </a:cubicBezTo>
                  <a:cubicBezTo>
                    <a:pt x="3538" y="3551"/>
                    <a:pt x="3539" y="3554"/>
                    <a:pt x="3542" y="3556"/>
                  </a:cubicBezTo>
                  <a:cubicBezTo>
                    <a:pt x="3543" y="3557"/>
                    <a:pt x="3545" y="3557"/>
                    <a:pt x="3548" y="3559"/>
                  </a:cubicBezTo>
                  <a:cubicBezTo>
                    <a:pt x="3548" y="3560"/>
                    <a:pt x="3549" y="3560"/>
                    <a:pt x="3549" y="3562"/>
                  </a:cubicBezTo>
                  <a:cubicBezTo>
                    <a:pt x="3552" y="3563"/>
                    <a:pt x="3554" y="3563"/>
                    <a:pt x="3555" y="3565"/>
                  </a:cubicBezTo>
                  <a:cubicBezTo>
                    <a:pt x="3558" y="3566"/>
                    <a:pt x="3561" y="3569"/>
                    <a:pt x="3564" y="3570"/>
                  </a:cubicBezTo>
                  <a:cubicBezTo>
                    <a:pt x="3570" y="3573"/>
                    <a:pt x="3577" y="3578"/>
                    <a:pt x="3585" y="3582"/>
                  </a:cubicBezTo>
                  <a:cubicBezTo>
                    <a:pt x="3591" y="3585"/>
                    <a:pt x="3596" y="3590"/>
                    <a:pt x="3604" y="3593"/>
                  </a:cubicBezTo>
                  <a:cubicBezTo>
                    <a:pt x="3607" y="3594"/>
                    <a:pt x="3610" y="3595"/>
                    <a:pt x="3613" y="3597"/>
                  </a:cubicBezTo>
                  <a:cubicBezTo>
                    <a:pt x="3614" y="3598"/>
                    <a:pt x="3616" y="3600"/>
                    <a:pt x="3619" y="3600"/>
                  </a:cubicBezTo>
                  <a:cubicBezTo>
                    <a:pt x="3620" y="3601"/>
                    <a:pt x="3623" y="3603"/>
                    <a:pt x="3626" y="3604"/>
                  </a:cubicBezTo>
                  <a:lnTo>
                    <a:pt x="3627" y="3604"/>
                  </a:lnTo>
                  <a:cubicBezTo>
                    <a:pt x="3635" y="3607"/>
                    <a:pt x="3641" y="3610"/>
                    <a:pt x="3648" y="3613"/>
                  </a:cubicBezTo>
                  <a:cubicBezTo>
                    <a:pt x="3651" y="3615"/>
                    <a:pt x="3654" y="3616"/>
                    <a:pt x="3655" y="3618"/>
                  </a:cubicBezTo>
                  <a:cubicBezTo>
                    <a:pt x="3658" y="3618"/>
                    <a:pt x="3660" y="3619"/>
                    <a:pt x="3661" y="3619"/>
                  </a:cubicBezTo>
                  <a:cubicBezTo>
                    <a:pt x="3664" y="3621"/>
                    <a:pt x="3666" y="3621"/>
                    <a:pt x="3667" y="3622"/>
                  </a:cubicBezTo>
                  <a:cubicBezTo>
                    <a:pt x="3669" y="3622"/>
                    <a:pt x="3670" y="3623"/>
                    <a:pt x="3672" y="3623"/>
                  </a:cubicBezTo>
                  <a:lnTo>
                    <a:pt x="3680" y="3626"/>
                  </a:lnTo>
                  <a:cubicBezTo>
                    <a:pt x="3688" y="3629"/>
                    <a:pt x="3695" y="3632"/>
                    <a:pt x="3702" y="3634"/>
                  </a:cubicBezTo>
                  <a:cubicBezTo>
                    <a:pt x="3702" y="3634"/>
                    <a:pt x="3702" y="3634"/>
                    <a:pt x="3704" y="3635"/>
                  </a:cubicBezTo>
                  <a:cubicBezTo>
                    <a:pt x="3707" y="3635"/>
                    <a:pt x="3710" y="3637"/>
                    <a:pt x="3713" y="3638"/>
                  </a:cubicBezTo>
                  <a:cubicBezTo>
                    <a:pt x="3714" y="3638"/>
                    <a:pt x="3716" y="3638"/>
                    <a:pt x="3717" y="3640"/>
                  </a:cubicBezTo>
                  <a:cubicBezTo>
                    <a:pt x="3720" y="3640"/>
                    <a:pt x="3723" y="3641"/>
                    <a:pt x="3726" y="3641"/>
                  </a:cubicBezTo>
                  <a:cubicBezTo>
                    <a:pt x="3729" y="3643"/>
                    <a:pt x="3730" y="3643"/>
                    <a:pt x="3733" y="3644"/>
                  </a:cubicBezTo>
                  <a:lnTo>
                    <a:pt x="3738" y="3644"/>
                  </a:lnTo>
                  <a:cubicBezTo>
                    <a:pt x="3739" y="3646"/>
                    <a:pt x="3742" y="3646"/>
                    <a:pt x="3745" y="3647"/>
                  </a:cubicBezTo>
                  <a:cubicBezTo>
                    <a:pt x="3747" y="3647"/>
                    <a:pt x="3748" y="3647"/>
                    <a:pt x="3750" y="3648"/>
                  </a:cubicBezTo>
                  <a:cubicBezTo>
                    <a:pt x="3753" y="3648"/>
                    <a:pt x="3757" y="3650"/>
                    <a:pt x="3761" y="3650"/>
                  </a:cubicBezTo>
                  <a:cubicBezTo>
                    <a:pt x="3761" y="3650"/>
                    <a:pt x="3761" y="3651"/>
                    <a:pt x="3761" y="3651"/>
                  </a:cubicBezTo>
                  <a:cubicBezTo>
                    <a:pt x="3770" y="3653"/>
                    <a:pt x="3778" y="3654"/>
                    <a:pt x="3785" y="3656"/>
                  </a:cubicBezTo>
                  <a:cubicBezTo>
                    <a:pt x="3786" y="3656"/>
                    <a:pt x="3789" y="3656"/>
                    <a:pt x="3791" y="3657"/>
                  </a:cubicBezTo>
                  <a:cubicBezTo>
                    <a:pt x="3794" y="3657"/>
                    <a:pt x="3797" y="3657"/>
                    <a:pt x="3800" y="3659"/>
                  </a:cubicBezTo>
                  <a:lnTo>
                    <a:pt x="3803" y="3659"/>
                  </a:lnTo>
                  <a:cubicBezTo>
                    <a:pt x="3806" y="3659"/>
                    <a:pt x="3810" y="3660"/>
                    <a:pt x="3814" y="3660"/>
                  </a:cubicBezTo>
                  <a:lnTo>
                    <a:pt x="3816" y="3660"/>
                  </a:lnTo>
                  <a:cubicBezTo>
                    <a:pt x="3819" y="3662"/>
                    <a:pt x="3822" y="3662"/>
                    <a:pt x="3825" y="3662"/>
                  </a:cubicBezTo>
                  <a:cubicBezTo>
                    <a:pt x="3828" y="3662"/>
                    <a:pt x="3829" y="3663"/>
                    <a:pt x="3832" y="3663"/>
                  </a:cubicBezTo>
                  <a:lnTo>
                    <a:pt x="3842" y="3663"/>
                  </a:lnTo>
                  <a:lnTo>
                    <a:pt x="3854" y="3665"/>
                  </a:lnTo>
                  <a:lnTo>
                    <a:pt x="3859" y="3665"/>
                  </a:lnTo>
                  <a:cubicBezTo>
                    <a:pt x="3860" y="3665"/>
                    <a:pt x="3863" y="3666"/>
                    <a:pt x="3864" y="3666"/>
                  </a:cubicBezTo>
                  <a:lnTo>
                    <a:pt x="3895" y="3666"/>
                  </a:lnTo>
                  <a:cubicBezTo>
                    <a:pt x="3909" y="3666"/>
                    <a:pt x="3920" y="3666"/>
                    <a:pt x="3934" y="3665"/>
                  </a:cubicBezTo>
                  <a:cubicBezTo>
                    <a:pt x="3940" y="3665"/>
                    <a:pt x="3944" y="3665"/>
                    <a:pt x="3950" y="3663"/>
                  </a:cubicBezTo>
                  <a:lnTo>
                    <a:pt x="3960" y="3663"/>
                  </a:lnTo>
                  <a:cubicBezTo>
                    <a:pt x="3963" y="3662"/>
                    <a:pt x="3965" y="3662"/>
                    <a:pt x="3968" y="3662"/>
                  </a:cubicBezTo>
                  <a:cubicBezTo>
                    <a:pt x="3970" y="3662"/>
                    <a:pt x="3973" y="3660"/>
                    <a:pt x="3976" y="3660"/>
                  </a:cubicBezTo>
                  <a:cubicBezTo>
                    <a:pt x="3987" y="3659"/>
                    <a:pt x="3997" y="3657"/>
                    <a:pt x="4007" y="3656"/>
                  </a:cubicBezTo>
                  <a:cubicBezTo>
                    <a:pt x="4010" y="3654"/>
                    <a:pt x="4015" y="3654"/>
                    <a:pt x="4018" y="3653"/>
                  </a:cubicBezTo>
                  <a:cubicBezTo>
                    <a:pt x="4026" y="3651"/>
                    <a:pt x="4037" y="3650"/>
                    <a:pt x="4046" y="3647"/>
                  </a:cubicBezTo>
                  <a:cubicBezTo>
                    <a:pt x="4049" y="3647"/>
                    <a:pt x="4053" y="3646"/>
                    <a:pt x="4056" y="3644"/>
                  </a:cubicBezTo>
                  <a:cubicBezTo>
                    <a:pt x="4059" y="3644"/>
                    <a:pt x="4063" y="3643"/>
                    <a:pt x="4068" y="3641"/>
                  </a:cubicBezTo>
                  <a:cubicBezTo>
                    <a:pt x="4071" y="3641"/>
                    <a:pt x="4075" y="3640"/>
                    <a:pt x="4079" y="3638"/>
                  </a:cubicBezTo>
                  <a:cubicBezTo>
                    <a:pt x="4082" y="3637"/>
                    <a:pt x="4085" y="3637"/>
                    <a:pt x="4090" y="3635"/>
                  </a:cubicBezTo>
                  <a:cubicBezTo>
                    <a:pt x="4097" y="3632"/>
                    <a:pt x="4104" y="3629"/>
                    <a:pt x="4112" y="3626"/>
                  </a:cubicBezTo>
                  <a:cubicBezTo>
                    <a:pt x="4116" y="3625"/>
                    <a:pt x="4121" y="3623"/>
                    <a:pt x="4125" y="3622"/>
                  </a:cubicBezTo>
                  <a:cubicBezTo>
                    <a:pt x="4128" y="3621"/>
                    <a:pt x="4130" y="3621"/>
                    <a:pt x="4131" y="3619"/>
                  </a:cubicBezTo>
                  <a:cubicBezTo>
                    <a:pt x="4138" y="3616"/>
                    <a:pt x="4144" y="3615"/>
                    <a:pt x="4152" y="3610"/>
                  </a:cubicBezTo>
                  <a:cubicBezTo>
                    <a:pt x="4158" y="3609"/>
                    <a:pt x="4163" y="3606"/>
                    <a:pt x="4168" y="3603"/>
                  </a:cubicBezTo>
                  <a:cubicBezTo>
                    <a:pt x="4171" y="3601"/>
                    <a:pt x="4172" y="3601"/>
                    <a:pt x="4175" y="3600"/>
                  </a:cubicBezTo>
                  <a:cubicBezTo>
                    <a:pt x="4183" y="3595"/>
                    <a:pt x="4188" y="3593"/>
                    <a:pt x="4196" y="3588"/>
                  </a:cubicBezTo>
                  <a:cubicBezTo>
                    <a:pt x="4208" y="3582"/>
                    <a:pt x="4218" y="3576"/>
                    <a:pt x="4228" y="3570"/>
                  </a:cubicBezTo>
                  <a:cubicBezTo>
                    <a:pt x="4231" y="3568"/>
                    <a:pt x="4234" y="3566"/>
                    <a:pt x="4237" y="3565"/>
                  </a:cubicBezTo>
                  <a:cubicBezTo>
                    <a:pt x="4240" y="3563"/>
                    <a:pt x="4243" y="3562"/>
                    <a:pt x="4246" y="3559"/>
                  </a:cubicBezTo>
                  <a:cubicBezTo>
                    <a:pt x="4247" y="3557"/>
                    <a:pt x="4249" y="3556"/>
                    <a:pt x="4250" y="3554"/>
                  </a:cubicBezTo>
                  <a:cubicBezTo>
                    <a:pt x="4253" y="3553"/>
                    <a:pt x="4256" y="3551"/>
                    <a:pt x="4258" y="3550"/>
                  </a:cubicBezTo>
                  <a:lnTo>
                    <a:pt x="4269" y="3541"/>
                  </a:lnTo>
                  <a:cubicBezTo>
                    <a:pt x="4274" y="3538"/>
                    <a:pt x="4278" y="3535"/>
                    <a:pt x="4283" y="3531"/>
                  </a:cubicBezTo>
                  <a:cubicBezTo>
                    <a:pt x="4284" y="3529"/>
                    <a:pt x="4287" y="3528"/>
                    <a:pt x="4289" y="3526"/>
                  </a:cubicBezTo>
                  <a:cubicBezTo>
                    <a:pt x="4290" y="3525"/>
                    <a:pt x="4292" y="3523"/>
                    <a:pt x="4294" y="3523"/>
                  </a:cubicBezTo>
                  <a:lnTo>
                    <a:pt x="4302" y="3516"/>
                  </a:lnTo>
                  <a:cubicBezTo>
                    <a:pt x="4305" y="3513"/>
                    <a:pt x="4309" y="3510"/>
                    <a:pt x="4312" y="3507"/>
                  </a:cubicBezTo>
                  <a:cubicBezTo>
                    <a:pt x="4315" y="3506"/>
                    <a:pt x="4317" y="3503"/>
                    <a:pt x="4320" y="3501"/>
                  </a:cubicBezTo>
                  <a:cubicBezTo>
                    <a:pt x="4321" y="3498"/>
                    <a:pt x="4324" y="3497"/>
                    <a:pt x="4325" y="3495"/>
                  </a:cubicBezTo>
                  <a:cubicBezTo>
                    <a:pt x="4334" y="3488"/>
                    <a:pt x="4342" y="3481"/>
                    <a:pt x="4349" y="3473"/>
                  </a:cubicBezTo>
                  <a:cubicBezTo>
                    <a:pt x="4350" y="3470"/>
                    <a:pt x="4352" y="3469"/>
                    <a:pt x="4353" y="3467"/>
                  </a:cubicBezTo>
                  <a:cubicBezTo>
                    <a:pt x="4355" y="3466"/>
                    <a:pt x="4356" y="3464"/>
                    <a:pt x="4358" y="3463"/>
                  </a:cubicBezTo>
                  <a:cubicBezTo>
                    <a:pt x="4361" y="3460"/>
                    <a:pt x="4362" y="3459"/>
                    <a:pt x="4364" y="3457"/>
                  </a:cubicBezTo>
                  <a:cubicBezTo>
                    <a:pt x="4364" y="3456"/>
                    <a:pt x="4365" y="3454"/>
                    <a:pt x="4367" y="3453"/>
                  </a:cubicBezTo>
                  <a:cubicBezTo>
                    <a:pt x="4371" y="3448"/>
                    <a:pt x="4375" y="3442"/>
                    <a:pt x="4380" y="3438"/>
                  </a:cubicBezTo>
                  <a:lnTo>
                    <a:pt x="4384" y="3432"/>
                  </a:lnTo>
                  <a:cubicBezTo>
                    <a:pt x="4386" y="3431"/>
                    <a:pt x="4387" y="3428"/>
                    <a:pt x="4389" y="3426"/>
                  </a:cubicBezTo>
                  <a:cubicBezTo>
                    <a:pt x="4390" y="3423"/>
                    <a:pt x="4393" y="3422"/>
                    <a:pt x="4395" y="3419"/>
                  </a:cubicBezTo>
                  <a:cubicBezTo>
                    <a:pt x="4395" y="3419"/>
                    <a:pt x="4395" y="3417"/>
                    <a:pt x="4396" y="3417"/>
                  </a:cubicBezTo>
                  <a:cubicBezTo>
                    <a:pt x="4398" y="3414"/>
                    <a:pt x="4399" y="3413"/>
                    <a:pt x="4402" y="3410"/>
                  </a:cubicBezTo>
                  <a:cubicBezTo>
                    <a:pt x="4403" y="3408"/>
                    <a:pt x="4403" y="3406"/>
                    <a:pt x="4405" y="3404"/>
                  </a:cubicBezTo>
                  <a:cubicBezTo>
                    <a:pt x="4406" y="3403"/>
                    <a:pt x="4408" y="3401"/>
                    <a:pt x="4408" y="3400"/>
                  </a:cubicBezTo>
                  <a:lnTo>
                    <a:pt x="4412" y="3394"/>
                  </a:lnTo>
                  <a:cubicBezTo>
                    <a:pt x="4415" y="3391"/>
                    <a:pt x="4417" y="3388"/>
                    <a:pt x="4418" y="3385"/>
                  </a:cubicBezTo>
                  <a:cubicBezTo>
                    <a:pt x="4421" y="3380"/>
                    <a:pt x="4424" y="3376"/>
                    <a:pt x="4427" y="3370"/>
                  </a:cubicBezTo>
                  <a:cubicBezTo>
                    <a:pt x="4428" y="3369"/>
                    <a:pt x="4430" y="3367"/>
                    <a:pt x="4431" y="3364"/>
                  </a:cubicBezTo>
                  <a:cubicBezTo>
                    <a:pt x="4433" y="3363"/>
                    <a:pt x="4433" y="3361"/>
                    <a:pt x="4434" y="3358"/>
                  </a:cubicBezTo>
                  <a:cubicBezTo>
                    <a:pt x="4436" y="3355"/>
                    <a:pt x="4437" y="3354"/>
                    <a:pt x="4439" y="3351"/>
                  </a:cubicBezTo>
                  <a:cubicBezTo>
                    <a:pt x="4439" y="3350"/>
                    <a:pt x="4439" y="3350"/>
                    <a:pt x="4440" y="3350"/>
                  </a:cubicBezTo>
                  <a:cubicBezTo>
                    <a:pt x="4442" y="3347"/>
                    <a:pt x="4443" y="3344"/>
                    <a:pt x="4445" y="3341"/>
                  </a:cubicBezTo>
                  <a:cubicBezTo>
                    <a:pt x="4448" y="3335"/>
                    <a:pt x="4451" y="3329"/>
                    <a:pt x="4454" y="3323"/>
                  </a:cubicBezTo>
                  <a:cubicBezTo>
                    <a:pt x="4455" y="3322"/>
                    <a:pt x="4455" y="3319"/>
                    <a:pt x="4456" y="3317"/>
                  </a:cubicBezTo>
                  <a:cubicBezTo>
                    <a:pt x="4461" y="3308"/>
                    <a:pt x="4465" y="3299"/>
                    <a:pt x="4470" y="3289"/>
                  </a:cubicBezTo>
                  <a:cubicBezTo>
                    <a:pt x="4473" y="3285"/>
                    <a:pt x="4474" y="3279"/>
                    <a:pt x="4477" y="3273"/>
                  </a:cubicBezTo>
                  <a:cubicBezTo>
                    <a:pt x="4481" y="3261"/>
                    <a:pt x="4486" y="3249"/>
                    <a:pt x="4490" y="3236"/>
                  </a:cubicBezTo>
                  <a:cubicBezTo>
                    <a:pt x="4490" y="3235"/>
                    <a:pt x="4492" y="3232"/>
                    <a:pt x="4493" y="3229"/>
                  </a:cubicBezTo>
                  <a:cubicBezTo>
                    <a:pt x="4493" y="3226"/>
                    <a:pt x="4495" y="3224"/>
                    <a:pt x="4495" y="3221"/>
                  </a:cubicBezTo>
                  <a:cubicBezTo>
                    <a:pt x="4496" y="3220"/>
                    <a:pt x="4496" y="3217"/>
                    <a:pt x="4496" y="3216"/>
                  </a:cubicBezTo>
                  <a:cubicBezTo>
                    <a:pt x="4499" y="3207"/>
                    <a:pt x="4502" y="3198"/>
                    <a:pt x="4504" y="3189"/>
                  </a:cubicBezTo>
                  <a:cubicBezTo>
                    <a:pt x="4505" y="3186"/>
                    <a:pt x="4505" y="3182"/>
                    <a:pt x="4507" y="3179"/>
                  </a:cubicBezTo>
                  <a:cubicBezTo>
                    <a:pt x="4507" y="3177"/>
                    <a:pt x="4507" y="3174"/>
                    <a:pt x="4508" y="3173"/>
                  </a:cubicBezTo>
                  <a:cubicBezTo>
                    <a:pt x="4508" y="3170"/>
                    <a:pt x="4509" y="3168"/>
                    <a:pt x="4509" y="3165"/>
                  </a:cubicBezTo>
                  <a:cubicBezTo>
                    <a:pt x="4509" y="3165"/>
                    <a:pt x="4509" y="3164"/>
                    <a:pt x="4509" y="3164"/>
                  </a:cubicBezTo>
                  <a:lnTo>
                    <a:pt x="4512" y="3152"/>
                  </a:lnTo>
                  <a:cubicBezTo>
                    <a:pt x="4512" y="3151"/>
                    <a:pt x="4512" y="3148"/>
                    <a:pt x="4512" y="3146"/>
                  </a:cubicBezTo>
                  <a:cubicBezTo>
                    <a:pt x="4512" y="3145"/>
                    <a:pt x="4514" y="3145"/>
                    <a:pt x="4514" y="3143"/>
                  </a:cubicBezTo>
                  <a:cubicBezTo>
                    <a:pt x="4514" y="3140"/>
                    <a:pt x="4514" y="3136"/>
                    <a:pt x="4515" y="3133"/>
                  </a:cubicBezTo>
                  <a:cubicBezTo>
                    <a:pt x="4515" y="3130"/>
                    <a:pt x="4515" y="3129"/>
                    <a:pt x="4517" y="3126"/>
                  </a:cubicBezTo>
                  <a:cubicBezTo>
                    <a:pt x="4517" y="3126"/>
                    <a:pt x="4517" y="3126"/>
                    <a:pt x="4517" y="3124"/>
                  </a:cubicBezTo>
                  <a:cubicBezTo>
                    <a:pt x="4517" y="3121"/>
                    <a:pt x="4517" y="3118"/>
                    <a:pt x="4518" y="3117"/>
                  </a:cubicBezTo>
                  <a:cubicBezTo>
                    <a:pt x="4518" y="3108"/>
                    <a:pt x="4520" y="3101"/>
                    <a:pt x="4520" y="3092"/>
                  </a:cubicBezTo>
                  <a:cubicBezTo>
                    <a:pt x="4520" y="3092"/>
                    <a:pt x="4520" y="3090"/>
                    <a:pt x="4521" y="3090"/>
                  </a:cubicBezTo>
                  <a:cubicBezTo>
                    <a:pt x="4521" y="3079"/>
                    <a:pt x="4523" y="3067"/>
                    <a:pt x="4523" y="3055"/>
                  </a:cubicBezTo>
                  <a:cubicBezTo>
                    <a:pt x="4523" y="3051"/>
                    <a:pt x="4523" y="3048"/>
                    <a:pt x="4523" y="3045"/>
                  </a:cubicBezTo>
                  <a:lnTo>
                    <a:pt x="4523" y="3039"/>
                  </a:lnTo>
                  <a:lnTo>
                    <a:pt x="4523" y="3031"/>
                  </a:lnTo>
                  <a:cubicBezTo>
                    <a:pt x="4523" y="3029"/>
                    <a:pt x="4523" y="3026"/>
                    <a:pt x="4523" y="3023"/>
                  </a:cubicBezTo>
                  <a:cubicBezTo>
                    <a:pt x="4523" y="3009"/>
                    <a:pt x="4521" y="2996"/>
                    <a:pt x="4520" y="2984"/>
                  </a:cubicBezTo>
                  <a:cubicBezTo>
                    <a:pt x="4520" y="2981"/>
                    <a:pt x="4520" y="2980"/>
                    <a:pt x="4520" y="2978"/>
                  </a:cubicBezTo>
                  <a:cubicBezTo>
                    <a:pt x="4520" y="2976"/>
                    <a:pt x="4520" y="2973"/>
                    <a:pt x="4518" y="2971"/>
                  </a:cubicBezTo>
                  <a:cubicBezTo>
                    <a:pt x="4518" y="2968"/>
                    <a:pt x="4518" y="2967"/>
                    <a:pt x="4518" y="2964"/>
                  </a:cubicBezTo>
                  <a:cubicBezTo>
                    <a:pt x="4518" y="2964"/>
                    <a:pt x="4518" y="2962"/>
                    <a:pt x="4518" y="2961"/>
                  </a:cubicBezTo>
                  <a:cubicBezTo>
                    <a:pt x="4517" y="2958"/>
                    <a:pt x="4517" y="2955"/>
                    <a:pt x="4517" y="2950"/>
                  </a:cubicBezTo>
                  <a:cubicBezTo>
                    <a:pt x="4515" y="2949"/>
                    <a:pt x="4515" y="2946"/>
                    <a:pt x="4515" y="2943"/>
                  </a:cubicBezTo>
                  <a:cubicBezTo>
                    <a:pt x="4515" y="2943"/>
                    <a:pt x="4515" y="2942"/>
                    <a:pt x="4515" y="2942"/>
                  </a:cubicBezTo>
                  <a:cubicBezTo>
                    <a:pt x="4514" y="2939"/>
                    <a:pt x="4514" y="2934"/>
                    <a:pt x="4512" y="2930"/>
                  </a:cubicBezTo>
                  <a:cubicBezTo>
                    <a:pt x="4512" y="2928"/>
                    <a:pt x="4512" y="2927"/>
                    <a:pt x="4512" y="2924"/>
                  </a:cubicBezTo>
                  <a:cubicBezTo>
                    <a:pt x="4512" y="2924"/>
                    <a:pt x="4512" y="2924"/>
                    <a:pt x="4511" y="2922"/>
                  </a:cubicBezTo>
                  <a:lnTo>
                    <a:pt x="4509" y="2911"/>
                  </a:lnTo>
                  <a:cubicBezTo>
                    <a:pt x="4509" y="2909"/>
                    <a:pt x="4508" y="2906"/>
                    <a:pt x="4508" y="2903"/>
                  </a:cubicBezTo>
                  <a:cubicBezTo>
                    <a:pt x="4508" y="2902"/>
                    <a:pt x="4507" y="2900"/>
                    <a:pt x="4507" y="2897"/>
                  </a:cubicBezTo>
                  <a:cubicBezTo>
                    <a:pt x="4507" y="2896"/>
                    <a:pt x="4507" y="2896"/>
                    <a:pt x="4505" y="2895"/>
                  </a:cubicBezTo>
                  <a:cubicBezTo>
                    <a:pt x="4505" y="2892"/>
                    <a:pt x="4504" y="2887"/>
                    <a:pt x="4504" y="2884"/>
                  </a:cubicBezTo>
                  <a:cubicBezTo>
                    <a:pt x="4504" y="2884"/>
                    <a:pt x="4502" y="2883"/>
                    <a:pt x="4502" y="2883"/>
                  </a:cubicBezTo>
                  <a:cubicBezTo>
                    <a:pt x="4502" y="2878"/>
                    <a:pt x="4501" y="2875"/>
                    <a:pt x="4499" y="2871"/>
                  </a:cubicBezTo>
                  <a:cubicBezTo>
                    <a:pt x="4499" y="2869"/>
                    <a:pt x="4498" y="2867"/>
                    <a:pt x="4498" y="2864"/>
                  </a:cubicBezTo>
                  <a:cubicBezTo>
                    <a:pt x="4498" y="2862"/>
                    <a:pt x="4496" y="2861"/>
                    <a:pt x="4496" y="2858"/>
                  </a:cubicBezTo>
                  <a:cubicBezTo>
                    <a:pt x="4495" y="2856"/>
                    <a:pt x="4495" y="2853"/>
                    <a:pt x="4493" y="2850"/>
                  </a:cubicBezTo>
                  <a:cubicBezTo>
                    <a:pt x="4493" y="2850"/>
                    <a:pt x="4493" y="2849"/>
                    <a:pt x="4493" y="2849"/>
                  </a:cubicBezTo>
                  <a:lnTo>
                    <a:pt x="4489" y="2839"/>
                  </a:lnTo>
                  <a:cubicBezTo>
                    <a:pt x="4489" y="2836"/>
                    <a:pt x="4487" y="2834"/>
                    <a:pt x="4487" y="2833"/>
                  </a:cubicBezTo>
                  <a:lnTo>
                    <a:pt x="4484" y="2825"/>
                  </a:lnTo>
                  <a:cubicBezTo>
                    <a:pt x="4484" y="2825"/>
                    <a:pt x="4484" y="2824"/>
                    <a:pt x="4484" y="2822"/>
                  </a:cubicBezTo>
                  <a:cubicBezTo>
                    <a:pt x="4483" y="2819"/>
                    <a:pt x="4481" y="2816"/>
                    <a:pt x="4480" y="2812"/>
                  </a:cubicBezTo>
                  <a:cubicBezTo>
                    <a:pt x="4480" y="2812"/>
                    <a:pt x="4480" y="2811"/>
                    <a:pt x="4480" y="2811"/>
                  </a:cubicBezTo>
                  <a:cubicBezTo>
                    <a:pt x="4386" y="2571"/>
                    <a:pt x="4155" y="2411"/>
                    <a:pt x="3895" y="2411"/>
                  </a:cubicBezTo>
                  <a:close/>
                  <a:moveTo>
                    <a:pt x="7162" y="2411"/>
                  </a:moveTo>
                  <a:cubicBezTo>
                    <a:pt x="6905" y="2414"/>
                    <a:pt x="6677" y="2572"/>
                    <a:pt x="6584" y="2811"/>
                  </a:cubicBezTo>
                  <a:cubicBezTo>
                    <a:pt x="6584" y="2811"/>
                    <a:pt x="6584" y="2811"/>
                    <a:pt x="6584" y="2812"/>
                  </a:cubicBezTo>
                  <a:lnTo>
                    <a:pt x="6581" y="2816"/>
                  </a:lnTo>
                  <a:cubicBezTo>
                    <a:pt x="6579" y="2824"/>
                    <a:pt x="6577" y="2830"/>
                    <a:pt x="6574" y="2837"/>
                  </a:cubicBezTo>
                  <a:cubicBezTo>
                    <a:pt x="6574" y="2839"/>
                    <a:pt x="6573" y="2840"/>
                    <a:pt x="6573" y="2841"/>
                  </a:cubicBezTo>
                  <a:cubicBezTo>
                    <a:pt x="6571" y="2844"/>
                    <a:pt x="6571" y="2847"/>
                    <a:pt x="6570" y="2850"/>
                  </a:cubicBezTo>
                  <a:cubicBezTo>
                    <a:pt x="6570" y="2850"/>
                    <a:pt x="6570" y="2852"/>
                    <a:pt x="6570" y="2852"/>
                  </a:cubicBezTo>
                  <a:cubicBezTo>
                    <a:pt x="6568" y="2855"/>
                    <a:pt x="6567" y="2858"/>
                    <a:pt x="6565" y="2862"/>
                  </a:cubicBezTo>
                  <a:cubicBezTo>
                    <a:pt x="6565" y="2867"/>
                    <a:pt x="6564" y="2869"/>
                    <a:pt x="6562" y="2874"/>
                  </a:cubicBezTo>
                  <a:cubicBezTo>
                    <a:pt x="6562" y="2874"/>
                    <a:pt x="6562" y="2875"/>
                    <a:pt x="6562" y="2875"/>
                  </a:cubicBezTo>
                  <a:cubicBezTo>
                    <a:pt x="6561" y="2878"/>
                    <a:pt x="6561" y="2881"/>
                    <a:pt x="6559" y="2884"/>
                  </a:cubicBezTo>
                  <a:cubicBezTo>
                    <a:pt x="6559" y="2886"/>
                    <a:pt x="6559" y="2887"/>
                    <a:pt x="6558" y="2890"/>
                  </a:cubicBezTo>
                  <a:cubicBezTo>
                    <a:pt x="6558" y="2890"/>
                    <a:pt x="6558" y="2892"/>
                    <a:pt x="6558" y="2893"/>
                  </a:cubicBezTo>
                  <a:cubicBezTo>
                    <a:pt x="6556" y="2900"/>
                    <a:pt x="6553" y="2908"/>
                    <a:pt x="6552" y="2915"/>
                  </a:cubicBezTo>
                  <a:cubicBezTo>
                    <a:pt x="6552" y="2918"/>
                    <a:pt x="6552" y="2920"/>
                    <a:pt x="6551" y="2922"/>
                  </a:cubicBezTo>
                  <a:cubicBezTo>
                    <a:pt x="6551" y="2924"/>
                    <a:pt x="6551" y="2925"/>
                    <a:pt x="6551" y="2928"/>
                  </a:cubicBezTo>
                  <a:cubicBezTo>
                    <a:pt x="6551" y="2928"/>
                    <a:pt x="6551" y="2930"/>
                    <a:pt x="6551" y="2930"/>
                  </a:cubicBezTo>
                  <a:cubicBezTo>
                    <a:pt x="6549" y="2939"/>
                    <a:pt x="6548" y="2948"/>
                    <a:pt x="6546" y="2956"/>
                  </a:cubicBezTo>
                  <a:lnTo>
                    <a:pt x="6546" y="2958"/>
                  </a:lnTo>
                  <a:cubicBezTo>
                    <a:pt x="6546" y="2961"/>
                    <a:pt x="6545" y="2965"/>
                    <a:pt x="6545" y="2968"/>
                  </a:cubicBezTo>
                  <a:cubicBezTo>
                    <a:pt x="6542" y="2989"/>
                    <a:pt x="6540" y="3011"/>
                    <a:pt x="6540" y="3031"/>
                  </a:cubicBezTo>
                  <a:lnTo>
                    <a:pt x="6540" y="3036"/>
                  </a:lnTo>
                  <a:lnTo>
                    <a:pt x="6540" y="3039"/>
                  </a:lnTo>
                  <a:lnTo>
                    <a:pt x="6540" y="3045"/>
                  </a:lnTo>
                  <a:lnTo>
                    <a:pt x="6540" y="3056"/>
                  </a:lnTo>
                  <a:cubicBezTo>
                    <a:pt x="6540" y="3058"/>
                    <a:pt x="6540" y="3059"/>
                    <a:pt x="6542" y="3061"/>
                  </a:cubicBezTo>
                  <a:cubicBezTo>
                    <a:pt x="6542" y="3064"/>
                    <a:pt x="6542" y="3065"/>
                    <a:pt x="6542" y="3068"/>
                  </a:cubicBezTo>
                  <a:cubicBezTo>
                    <a:pt x="6542" y="3076"/>
                    <a:pt x="6542" y="3083"/>
                    <a:pt x="6543" y="3090"/>
                  </a:cubicBezTo>
                  <a:cubicBezTo>
                    <a:pt x="6543" y="3092"/>
                    <a:pt x="6543" y="3093"/>
                    <a:pt x="6543" y="3095"/>
                  </a:cubicBezTo>
                  <a:cubicBezTo>
                    <a:pt x="6543" y="3098"/>
                    <a:pt x="6543" y="3101"/>
                    <a:pt x="6545" y="3102"/>
                  </a:cubicBezTo>
                  <a:cubicBezTo>
                    <a:pt x="6545" y="3105"/>
                    <a:pt x="6545" y="3107"/>
                    <a:pt x="6545" y="3110"/>
                  </a:cubicBezTo>
                  <a:cubicBezTo>
                    <a:pt x="6545" y="3111"/>
                    <a:pt x="6545" y="3112"/>
                    <a:pt x="6546" y="3114"/>
                  </a:cubicBezTo>
                  <a:cubicBezTo>
                    <a:pt x="6546" y="3118"/>
                    <a:pt x="6546" y="3121"/>
                    <a:pt x="6546" y="3124"/>
                  </a:cubicBezTo>
                  <a:cubicBezTo>
                    <a:pt x="6548" y="3126"/>
                    <a:pt x="6548" y="3127"/>
                    <a:pt x="6548" y="3129"/>
                  </a:cubicBezTo>
                  <a:cubicBezTo>
                    <a:pt x="6548" y="3130"/>
                    <a:pt x="6548" y="3132"/>
                    <a:pt x="6548" y="3135"/>
                  </a:cubicBezTo>
                  <a:cubicBezTo>
                    <a:pt x="6549" y="3137"/>
                    <a:pt x="6549" y="3140"/>
                    <a:pt x="6549" y="3143"/>
                  </a:cubicBezTo>
                  <a:cubicBezTo>
                    <a:pt x="6551" y="3146"/>
                    <a:pt x="6551" y="3149"/>
                    <a:pt x="6551" y="3151"/>
                  </a:cubicBezTo>
                  <a:cubicBezTo>
                    <a:pt x="6551" y="3152"/>
                    <a:pt x="6552" y="3152"/>
                    <a:pt x="6552" y="3152"/>
                  </a:cubicBezTo>
                  <a:cubicBezTo>
                    <a:pt x="6552" y="3157"/>
                    <a:pt x="6553" y="3160"/>
                    <a:pt x="6553" y="3164"/>
                  </a:cubicBezTo>
                  <a:cubicBezTo>
                    <a:pt x="6553" y="3164"/>
                    <a:pt x="6553" y="3165"/>
                    <a:pt x="6553" y="3165"/>
                  </a:cubicBezTo>
                  <a:cubicBezTo>
                    <a:pt x="6555" y="3168"/>
                    <a:pt x="6555" y="3170"/>
                    <a:pt x="6555" y="3173"/>
                  </a:cubicBezTo>
                  <a:cubicBezTo>
                    <a:pt x="6556" y="3176"/>
                    <a:pt x="6556" y="3179"/>
                    <a:pt x="6558" y="3182"/>
                  </a:cubicBezTo>
                  <a:lnTo>
                    <a:pt x="6559" y="3191"/>
                  </a:lnTo>
                  <a:cubicBezTo>
                    <a:pt x="6561" y="3192"/>
                    <a:pt x="6561" y="3193"/>
                    <a:pt x="6561" y="3193"/>
                  </a:cubicBezTo>
                  <a:cubicBezTo>
                    <a:pt x="6561" y="3196"/>
                    <a:pt x="6562" y="3201"/>
                    <a:pt x="6564" y="3204"/>
                  </a:cubicBezTo>
                  <a:cubicBezTo>
                    <a:pt x="6564" y="3205"/>
                    <a:pt x="6564" y="3207"/>
                    <a:pt x="6564" y="3208"/>
                  </a:cubicBezTo>
                  <a:cubicBezTo>
                    <a:pt x="6565" y="3210"/>
                    <a:pt x="6565" y="3213"/>
                    <a:pt x="6567" y="3216"/>
                  </a:cubicBezTo>
                  <a:cubicBezTo>
                    <a:pt x="6567" y="3217"/>
                    <a:pt x="6568" y="3220"/>
                    <a:pt x="6568" y="3221"/>
                  </a:cubicBezTo>
                  <a:lnTo>
                    <a:pt x="6571" y="3229"/>
                  </a:lnTo>
                  <a:cubicBezTo>
                    <a:pt x="6571" y="3230"/>
                    <a:pt x="6573" y="3233"/>
                    <a:pt x="6573" y="3236"/>
                  </a:cubicBezTo>
                  <a:cubicBezTo>
                    <a:pt x="6574" y="3238"/>
                    <a:pt x="6574" y="3238"/>
                    <a:pt x="6574" y="3239"/>
                  </a:cubicBezTo>
                  <a:cubicBezTo>
                    <a:pt x="6576" y="3242"/>
                    <a:pt x="6577" y="3246"/>
                    <a:pt x="6577" y="3249"/>
                  </a:cubicBezTo>
                  <a:cubicBezTo>
                    <a:pt x="6579" y="3251"/>
                    <a:pt x="6579" y="3251"/>
                    <a:pt x="6579" y="3251"/>
                  </a:cubicBezTo>
                  <a:cubicBezTo>
                    <a:pt x="6581" y="3258"/>
                    <a:pt x="6583" y="3266"/>
                    <a:pt x="6586" y="3273"/>
                  </a:cubicBezTo>
                  <a:cubicBezTo>
                    <a:pt x="6587" y="3274"/>
                    <a:pt x="6589" y="3277"/>
                    <a:pt x="6590" y="3280"/>
                  </a:cubicBezTo>
                  <a:cubicBezTo>
                    <a:pt x="6590" y="3280"/>
                    <a:pt x="6590" y="3282"/>
                    <a:pt x="6590" y="3282"/>
                  </a:cubicBezTo>
                  <a:cubicBezTo>
                    <a:pt x="6592" y="3285"/>
                    <a:pt x="6592" y="3286"/>
                    <a:pt x="6593" y="3289"/>
                  </a:cubicBezTo>
                  <a:cubicBezTo>
                    <a:pt x="6595" y="3292"/>
                    <a:pt x="6598" y="3297"/>
                    <a:pt x="6599" y="3301"/>
                  </a:cubicBezTo>
                  <a:cubicBezTo>
                    <a:pt x="6601" y="3305"/>
                    <a:pt x="6602" y="3308"/>
                    <a:pt x="6604" y="3311"/>
                  </a:cubicBezTo>
                  <a:cubicBezTo>
                    <a:pt x="6605" y="3313"/>
                    <a:pt x="6605" y="3316"/>
                    <a:pt x="6606" y="3317"/>
                  </a:cubicBezTo>
                  <a:cubicBezTo>
                    <a:pt x="6608" y="3319"/>
                    <a:pt x="6608" y="3320"/>
                    <a:pt x="6609" y="3322"/>
                  </a:cubicBezTo>
                  <a:cubicBezTo>
                    <a:pt x="6609" y="3323"/>
                    <a:pt x="6611" y="3325"/>
                    <a:pt x="6611" y="3327"/>
                  </a:cubicBezTo>
                  <a:cubicBezTo>
                    <a:pt x="6612" y="3330"/>
                    <a:pt x="6614" y="3332"/>
                    <a:pt x="6615" y="3335"/>
                  </a:cubicBezTo>
                  <a:cubicBezTo>
                    <a:pt x="6617" y="3336"/>
                    <a:pt x="6617" y="3338"/>
                    <a:pt x="6618" y="3339"/>
                  </a:cubicBezTo>
                  <a:cubicBezTo>
                    <a:pt x="6620" y="3342"/>
                    <a:pt x="6621" y="3345"/>
                    <a:pt x="6623" y="3348"/>
                  </a:cubicBezTo>
                  <a:cubicBezTo>
                    <a:pt x="6624" y="3350"/>
                    <a:pt x="6624" y="3350"/>
                    <a:pt x="6624" y="3350"/>
                  </a:cubicBezTo>
                  <a:cubicBezTo>
                    <a:pt x="6626" y="3352"/>
                    <a:pt x="6627" y="3355"/>
                    <a:pt x="6629" y="3358"/>
                  </a:cubicBezTo>
                  <a:cubicBezTo>
                    <a:pt x="6630" y="3360"/>
                    <a:pt x="6632" y="3361"/>
                    <a:pt x="6633" y="3364"/>
                  </a:cubicBezTo>
                  <a:cubicBezTo>
                    <a:pt x="6633" y="3366"/>
                    <a:pt x="6634" y="3369"/>
                    <a:pt x="6636" y="3370"/>
                  </a:cubicBezTo>
                  <a:cubicBezTo>
                    <a:pt x="6637" y="3372"/>
                    <a:pt x="6637" y="3373"/>
                    <a:pt x="6639" y="3373"/>
                  </a:cubicBezTo>
                  <a:cubicBezTo>
                    <a:pt x="6643" y="3380"/>
                    <a:pt x="6646" y="3386"/>
                    <a:pt x="6651" y="3392"/>
                  </a:cubicBezTo>
                  <a:lnTo>
                    <a:pt x="6655" y="3398"/>
                  </a:lnTo>
                  <a:cubicBezTo>
                    <a:pt x="6657" y="3400"/>
                    <a:pt x="6657" y="3401"/>
                    <a:pt x="6658" y="3403"/>
                  </a:cubicBezTo>
                  <a:cubicBezTo>
                    <a:pt x="6659" y="3404"/>
                    <a:pt x="6661" y="3407"/>
                    <a:pt x="6662" y="3408"/>
                  </a:cubicBezTo>
                  <a:cubicBezTo>
                    <a:pt x="6664" y="3411"/>
                    <a:pt x="6665" y="3414"/>
                    <a:pt x="6668" y="3416"/>
                  </a:cubicBezTo>
                  <a:cubicBezTo>
                    <a:pt x="6668" y="3417"/>
                    <a:pt x="6670" y="3417"/>
                    <a:pt x="6670" y="3419"/>
                  </a:cubicBezTo>
                  <a:cubicBezTo>
                    <a:pt x="6671" y="3420"/>
                    <a:pt x="6673" y="3423"/>
                    <a:pt x="6674" y="3425"/>
                  </a:cubicBezTo>
                  <a:cubicBezTo>
                    <a:pt x="6676" y="3426"/>
                    <a:pt x="6679" y="3429"/>
                    <a:pt x="6680" y="3431"/>
                  </a:cubicBezTo>
                  <a:lnTo>
                    <a:pt x="6685" y="3436"/>
                  </a:lnTo>
                  <a:cubicBezTo>
                    <a:pt x="6685" y="3438"/>
                    <a:pt x="6686" y="3438"/>
                    <a:pt x="6686" y="3439"/>
                  </a:cubicBezTo>
                  <a:cubicBezTo>
                    <a:pt x="6689" y="3442"/>
                    <a:pt x="6690" y="3444"/>
                    <a:pt x="6693" y="3447"/>
                  </a:cubicBezTo>
                  <a:cubicBezTo>
                    <a:pt x="6693" y="3448"/>
                    <a:pt x="6695" y="3450"/>
                    <a:pt x="6696" y="3451"/>
                  </a:cubicBezTo>
                  <a:cubicBezTo>
                    <a:pt x="6698" y="3453"/>
                    <a:pt x="6699" y="3454"/>
                    <a:pt x="6701" y="3456"/>
                  </a:cubicBezTo>
                  <a:cubicBezTo>
                    <a:pt x="6702" y="3457"/>
                    <a:pt x="6704" y="3460"/>
                    <a:pt x="6705" y="3461"/>
                  </a:cubicBezTo>
                  <a:cubicBezTo>
                    <a:pt x="6707" y="3463"/>
                    <a:pt x="6708" y="3464"/>
                    <a:pt x="6710" y="3466"/>
                  </a:cubicBezTo>
                  <a:cubicBezTo>
                    <a:pt x="6711" y="3467"/>
                    <a:pt x="6713" y="3470"/>
                    <a:pt x="6714" y="3472"/>
                  </a:cubicBezTo>
                  <a:lnTo>
                    <a:pt x="6717" y="3473"/>
                  </a:lnTo>
                  <a:cubicBezTo>
                    <a:pt x="6718" y="3475"/>
                    <a:pt x="6720" y="3476"/>
                    <a:pt x="6721" y="3479"/>
                  </a:cubicBezTo>
                  <a:lnTo>
                    <a:pt x="6729" y="3485"/>
                  </a:lnTo>
                  <a:cubicBezTo>
                    <a:pt x="6730" y="3488"/>
                    <a:pt x="6733" y="3489"/>
                    <a:pt x="6735" y="3492"/>
                  </a:cubicBezTo>
                  <a:lnTo>
                    <a:pt x="6738" y="3494"/>
                  </a:lnTo>
                  <a:cubicBezTo>
                    <a:pt x="6739" y="3497"/>
                    <a:pt x="6742" y="3498"/>
                    <a:pt x="6745" y="3501"/>
                  </a:cubicBezTo>
                  <a:lnTo>
                    <a:pt x="6746" y="3503"/>
                  </a:lnTo>
                  <a:cubicBezTo>
                    <a:pt x="6749" y="3506"/>
                    <a:pt x="6752" y="3507"/>
                    <a:pt x="6754" y="3510"/>
                  </a:cubicBezTo>
                  <a:lnTo>
                    <a:pt x="6761" y="3516"/>
                  </a:lnTo>
                  <a:lnTo>
                    <a:pt x="6768" y="3522"/>
                  </a:lnTo>
                  <a:cubicBezTo>
                    <a:pt x="6771" y="3523"/>
                    <a:pt x="6773" y="3525"/>
                    <a:pt x="6774" y="3526"/>
                  </a:cubicBezTo>
                  <a:cubicBezTo>
                    <a:pt x="6776" y="3528"/>
                    <a:pt x="6777" y="3529"/>
                    <a:pt x="6780" y="3531"/>
                  </a:cubicBezTo>
                  <a:cubicBezTo>
                    <a:pt x="6782" y="3532"/>
                    <a:pt x="6783" y="3532"/>
                    <a:pt x="6783" y="3534"/>
                  </a:cubicBezTo>
                  <a:cubicBezTo>
                    <a:pt x="6786" y="3537"/>
                    <a:pt x="6791" y="3538"/>
                    <a:pt x="6794" y="3541"/>
                  </a:cubicBezTo>
                  <a:cubicBezTo>
                    <a:pt x="6796" y="3544"/>
                    <a:pt x="6799" y="3545"/>
                    <a:pt x="6804" y="3548"/>
                  </a:cubicBezTo>
                  <a:cubicBezTo>
                    <a:pt x="6804" y="3548"/>
                    <a:pt x="6804" y="3548"/>
                    <a:pt x="6805" y="3550"/>
                  </a:cubicBezTo>
                  <a:cubicBezTo>
                    <a:pt x="6807" y="3551"/>
                    <a:pt x="6810" y="3553"/>
                    <a:pt x="6813" y="3554"/>
                  </a:cubicBezTo>
                  <a:cubicBezTo>
                    <a:pt x="6814" y="3556"/>
                    <a:pt x="6816" y="3557"/>
                    <a:pt x="6817" y="3559"/>
                  </a:cubicBezTo>
                  <a:cubicBezTo>
                    <a:pt x="6819" y="3559"/>
                    <a:pt x="6820" y="3560"/>
                    <a:pt x="6820" y="3560"/>
                  </a:cubicBezTo>
                  <a:cubicBezTo>
                    <a:pt x="6821" y="3562"/>
                    <a:pt x="6824" y="3563"/>
                    <a:pt x="6826" y="3565"/>
                  </a:cubicBezTo>
                  <a:cubicBezTo>
                    <a:pt x="6829" y="3566"/>
                    <a:pt x="6832" y="3568"/>
                    <a:pt x="6835" y="3569"/>
                  </a:cubicBezTo>
                  <a:cubicBezTo>
                    <a:pt x="6841" y="3573"/>
                    <a:pt x="6848" y="3578"/>
                    <a:pt x="6854" y="3582"/>
                  </a:cubicBezTo>
                  <a:lnTo>
                    <a:pt x="6855" y="3582"/>
                  </a:lnTo>
                  <a:cubicBezTo>
                    <a:pt x="6861" y="3585"/>
                    <a:pt x="6867" y="3590"/>
                    <a:pt x="6873" y="3593"/>
                  </a:cubicBezTo>
                  <a:cubicBezTo>
                    <a:pt x="6877" y="3594"/>
                    <a:pt x="6880" y="3595"/>
                    <a:pt x="6883" y="3597"/>
                  </a:cubicBezTo>
                  <a:cubicBezTo>
                    <a:pt x="6885" y="3598"/>
                    <a:pt x="6886" y="3600"/>
                    <a:pt x="6888" y="3600"/>
                  </a:cubicBezTo>
                  <a:cubicBezTo>
                    <a:pt x="6891" y="3601"/>
                    <a:pt x="6894" y="3603"/>
                    <a:pt x="6897" y="3604"/>
                  </a:cubicBezTo>
                  <a:lnTo>
                    <a:pt x="6898" y="3604"/>
                  </a:lnTo>
                  <a:cubicBezTo>
                    <a:pt x="6904" y="3607"/>
                    <a:pt x="6911" y="3610"/>
                    <a:pt x="6919" y="3613"/>
                  </a:cubicBezTo>
                  <a:cubicBezTo>
                    <a:pt x="6922" y="3615"/>
                    <a:pt x="6923" y="3616"/>
                    <a:pt x="6926" y="3618"/>
                  </a:cubicBezTo>
                  <a:cubicBezTo>
                    <a:pt x="6929" y="3618"/>
                    <a:pt x="6930" y="3619"/>
                    <a:pt x="6932" y="3619"/>
                  </a:cubicBezTo>
                  <a:cubicBezTo>
                    <a:pt x="6935" y="3621"/>
                    <a:pt x="6936" y="3621"/>
                    <a:pt x="6938" y="3622"/>
                  </a:cubicBezTo>
                  <a:cubicBezTo>
                    <a:pt x="6939" y="3622"/>
                    <a:pt x="6941" y="3623"/>
                    <a:pt x="6942" y="3623"/>
                  </a:cubicBezTo>
                  <a:cubicBezTo>
                    <a:pt x="6945" y="3625"/>
                    <a:pt x="6948" y="3626"/>
                    <a:pt x="6951" y="3626"/>
                  </a:cubicBezTo>
                  <a:cubicBezTo>
                    <a:pt x="6958" y="3629"/>
                    <a:pt x="6966" y="3632"/>
                    <a:pt x="6973" y="3634"/>
                  </a:cubicBezTo>
                  <a:cubicBezTo>
                    <a:pt x="6973" y="3634"/>
                    <a:pt x="6973" y="3635"/>
                    <a:pt x="6973" y="3635"/>
                  </a:cubicBezTo>
                  <a:cubicBezTo>
                    <a:pt x="6978" y="3635"/>
                    <a:pt x="6981" y="3637"/>
                    <a:pt x="6983" y="3638"/>
                  </a:cubicBezTo>
                  <a:cubicBezTo>
                    <a:pt x="6985" y="3638"/>
                    <a:pt x="6986" y="3638"/>
                    <a:pt x="6988" y="3640"/>
                  </a:cubicBezTo>
                  <a:cubicBezTo>
                    <a:pt x="6991" y="3640"/>
                    <a:pt x="6994" y="3641"/>
                    <a:pt x="6995" y="3641"/>
                  </a:cubicBezTo>
                  <a:cubicBezTo>
                    <a:pt x="6998" y="3643"/>
                    <a:pt x="7001" y="3643"/>
                    <a:pt x="7004" y="3644"/>
                  </a:cubicBezTo>
                  <a:lnTo>
                    <a:pt x="7007" y="3644"/>
                  </a:lnTo>
                  <a:cubicBezTo>
                    <a:pt x="7010" y="3646"/>
                    <a:pt x="7013" y="3646"/>
                    <a:pt x="7016" y="3647"/>
                  </a:cubicBezTo>
                  <a:cubicBezTo>
                    <a:pt x="7017" y="3647"/>
                    <a:pt x="7019" y="3647"/>
                    <a:pt x="7020" y="3648"/>
                  </a:cubicBezTo>
                  <a:cubicBezTo>
                    <a:pt x="7023" y="3648"/>
                    <a:pt x="7028" y="3650"/>
                    <a:pt x="7031" y="3650"/>
                  </a:cubicBezTo>
                  <a:cubicBezTo>
                    <a:pt x="7032" y="3650"/>
                    <a:pt x="7032" y="3651"/>
                    <a:pt x="7032" y="3651"/>
                  </a:cubicBezTo>
                  <a:cubicBezTo>
                    <a:pt x="7039" y="3653"/>
                    <a:pt x="7048" y="3654"/>
                    <a:pt x="7056" y="3656"/>
                  </a:cubicBezTo>
                  <a:lnTo>
                    <a:pt x="7060" y="3656"/>
                  </a:lnTo>
                  <a:cubicBezTo>
                    <a:pt x="7064" y="3657"/>
                    <a:pt x="7067" y="3657"/>
                    <a:pt x="7070" y="3657"/>
                  </a:cubicBezTo>
                  <a:cubicBezTo>
                    <a:pt x="7072" y="3657"/>
                    <a:pt x="7072" y="3659"/>
                    <a:pt x="7073" y="3659"/>
                  </a:cubicBezTo>
                  <a:cubicBezTo>
                    <a:pt x="7076" y="3659"/>
                    <a:pt x="7081" y="3659"/>
                    <a:pt x="7085" y="3660"/>
                  </a:cubicBezTo>
                  <a:lnTo>
                    <a:pt x="7087" y="3660"/>
                  </a:lnTo>
                  <a:cubicBezTo>
                    <a:pt x="7090" y="3660"/>
                    <a:pt x="7092" y="3660"/>
                    <a:pt x="7095" y="3662"/>
                  </a:cubicBezTo>
                  <a:lnTo>
                    <a:pt x="7103" y="3662"/>
                  </a:lnTo>
                  <a:cubicBezTo>
                    <a:pt x="7104" y="3662"/>
                    <a:pt x="7104" y="3663"/>
                    <a:pt x="7106" y="3663"/>
                  </a:cubicBezTo>
                  <a:lnTo>
                    <a:pt x="7113" y="3663"/>
                  </a:lnTo>
                  <a:lnTo>
                    <a:pt x="7125" y="3665"/>
                  </a:lnTo>
                  <a:lnTo>
                    <a:pt x="7135" y="3665"/>
                  </a:lnTo>
                  <a:cubicBezTo>
                    <a:pt x="7143" y="3666"/>
                    <a:pt x="7150" y="3666"/>
                    <a:pt x="7159" y="3666"/>
                  </a:cubicBezTo>
                  <a:lnTo>
                    <a:pt x="7166" y="3666"/>
                  </a:lnTo>
                  <a:cubicBezTo>
                    <a:pt x="7179" y="3666"/>
                    <a:pt x="7191" y="3666"/>
                    <a:pt x="7204" y="3665"/>
                  </a:cubicBezTo>
                  <a:cubicBezTo>
                    <a:pt x="7210" y="3665"/>
                    <a:pt x="7215" y="3665"/>
                    <a:pt x="7221" y="3663"/>
                  </a:cubicBezTo>
                  <a:lnTo>
                    <a:pt x="7231" y="3663"/>
                  </a:lnTo>
                  <a:cubicBezTo>
                    <a:pt x="7234" y="3662"/>
                    <a:pt x="7235" y="3662"/>
                    <a:pt x="7238" y="3662"/>
                  </a:cubicBezTo>
                  <a:cubicBezTo>
                    <a:pt x="7241" y="3662"/>
                    <a:pt x="7244" y="3662"/>
                    <a:pt x="7247" y="3660"/>
                  </a:cubicBezTo>
                  <a:cubicBezTo>
                    <a:pt x="7257" y="3659"/>
                    <a:pt x="7268" y="3657"/>
                    <a:pt x="7278" y="3656"/>
                  </a:cubicBezTo>
                  <a:cubicBezTo>
                    <a:pt x="7281" y="3656"/>
                    <a:pt x="7285" y="3654"/>
                    <a:pt x="7288" y="3654"/>
                  </a:cubicBezTo>
                  <a:cubicBezTo>
                    <a:pt x="7297" y="3653"/>
                    <a:pt x="7307" y="3650"/>
                    <a:pt x="7316" y="3648"/>
                  </a:cubicBezTo>
                  <a:cubicBezTo>
                    <a:pt x="7319" y="3647"/>
                    <a:pt x="7324" y="3646"/>
                    <a:pt x="7327" y="3646"/>
                  </a:cubicBezTo>
                  <a:cubicBezTo>
                    <a:pt x="7330" y="3644"/>
                    <a:pt x="7334" y="3643"/>
                    <a:pt x="7338" y="3643"/>
                  </a:cubicBezTo>
                  <a:cubicBezTo>
                    <a:pt x="7341" y="3641"/>
                    <a:pt x="7346" y="3640"/>
                    <a:pt x="7350" y="3638"/>
                  </a:cubicBezTo>
                  <a:cubicBezTo>
                    <a:pt x="7353" y="3638"/>
                    <a:pt x="7356" y="3637"/>
                    <a:pt x="7360" y="3635"/>
                  </a:cubicBezTo>
                  <a:lnTo>
                    <a:pt x="7383" y="3628"/>
                  </a:lnTo>
                  <a:cubicBezTo>
                    <a:pt x="7387" y="3626"/>
                    <a:pt x="7393" y="3625"/>
                    <a:pt x="7397" y="3623"/>
                  </a:cubicBezTo>
                  <a:cubicBezTo>
                    <a:pt x="7399" y="3622"/>
                    <a:pt x="7400" y="3622"/>
                    <a:pt x="7402" y="3621"/>
                  </a:cubicBezTo>
                  <a:cubicBezTo>
                    <a:pt x="7409" y="3618"/>
                    <a:pt x="7416" y="3615"/>
                    <a:pt x="7422" y="3612"/>
                  </a:cubicBezTo>
                  <a:cubicBezTo>
                    <a:pt x="7428" y="3609"/>
                    <a:pt x="7434" y="3607"/>
                    <a:pt x="7440" y="3604"/>
                  </a:cubicBezTo>
                  <a:cubicBezTo>
                    <a:pt x="7441" y="3603"/>
                    <a:pt x="7444" y="3601"/>
                    <a:pt x="7446" y="3601"/>
                  </a:cubicBezTo>
                  <a:cubicBezTo>
                    <a:pt x="7453" y="3597"/>
                    <a:pt x="7461" y="3594"/>
                    <a:pt x="7466" y="3590"/>
                  </a:cubicBezTo>
                  <a:cubicBezTo>
                    <a:pt x="7478" y="3584"/>
                    <a:pt x="7489" y="3578"/>
                    <a:pt x="7499" y="3570"/>
                  </a:cubicBezTo>
                  <a:cubicBezTo>
                    <a:pt x="7502" y="3569"/>
                    <a:pt x="7505" y="3568"/>
                    <a:pt x="7508" y="3566"/>
                  </a:cubicBezTo>
                  <a:lnTo>
                    <a:pt x="7517" y="3560"/>
                  </a:lnTo>
                  <a:cubicBezTo>
                    <a:pt x="7518" y="3559"/>
                    <a:pt x="7520" y="3557"/>
                    <a:pt x="7522" y="3557"/>
                  </a:cubicBezTo>
                  <a:cubicBezTo>
                    <a:pt x="7524" y="3556"/>
                    <a:pt x="7527" y="3553"/>
                    <a:pt x="7530" y="3551"/>
                  </a:cubicBezTo>
                  <a:lnTo>
                    <a:pt x="7542" y="3542"/>
                  </a:lnTo>
                  <a:cubicBezTo>
                    <a:pt x="7546" y="3540"/>
                    <a:pt x="7550" y="3537"/>
                    <a:pt x="7555" y="3534"/>
                  </a:cubicBezTo>
                  <a:cubicBezTo>
                    <a:pt x="7556" y="3532"/>
                    <a:pt x="7558" y="3531"/>
                    <a:pt x="7561" y="3529"/>
                  </a:cubicBezTo>
                  <a:cubicBezTo>
                    <a:pt x="7562" y="3528"/>
                    <a:pt x="7564" y="3526"/>
                    <a:pt x="7565" y="3525"/>
                  </a:cubicBezTo>
                  <a:lnTo>
                    <a:pt x="7573" y="3517"/>
                  </a:lnTo>
                  <a:cubicBezTo>
                    <a:pt x="7577" y="3514"/>
                    <a:pt x="7580" y="3512"/>
                    <a:pt x="7583" y="3509"/>
                  </a:cubicBezTo>
                  <a:cubicBezTo>
                    <a:pt x="7586" y="3507"/>
                    <a:pt x="7589" y="3504"/>
                    <a:pt x="7590" y="3503"/>
                  </a:cubicBezTo>
                  <a:cubicBezTo>
                    <a:pt x="7593" y="3501"/>
                    <a:pt x="7595" y="3498"/>
                    <a:pt x="7598" y="3497"/>
                  </a:cubicBezTo>
                  <a:cubicBezTo>
                    <a:pt x="7605" y="3489"/>
                    <a:pt x="7612" y="3482"/>
                    <a:pt x="7620" y="3475"/>
                  </a:cubicBezTo>
                  <a:cubicBezTo>
                    <a:pt x="7621" y="3472"/>
                    <a:pt x="7624" y="3470"/>
                    <a:pt x="7626" y="3469"/>
                  </a:cubicBezTo>
                  <a:cubicBezTo>
                    <a:pt x="7627" y="3467"/>
                    <a:pt x="7628" y="3466"/>
                    <a:pt x="7630" y="3463"/>
                  </a:cubicBezTo>
                  <a:cubicBezTo>
                    <a:pt x="7631" y="3461"/>
                    <a:pt x="7633" y="3460"/>
                    <a:pt x="7634" y="3459"/>
                  </a:cubicBezTo>
                  <a:cubicBezTo>
                    <a:pt x="7636" y="3457"/>
                    <a:pt x="7637" y="3456"/>
                    <a:pt x="7637" y="3454"/>
                  </a:cubicBezTo>
                  <a:cubicBezTo>
                    <a:pt x="7642" y="3448"/>
                    <a:pt x="7646" y="3444"/>
                    <a:pt x="7651" y="3438"/>
                  </a:cubicBezTo>
                  <a:cubicBezTo>
                    <a:pt x="7652" y="3436"/>
                    <a:pt x="7654" y="3435"/>
                    <a:pt x="7655" y="3433"/>
                  </a:cubicBezTo>
                  <a:cubicBezTo>
                    <a:pt x="7656" y="3431"/>
                    <a:pt x="7658" y="3429"/>
                    <a:pt x="7661" y="3428"/>
                  </a:cubicBezTo>
                  <a:cubicBezTo>
                    <a:pt x="7662" y="3425"/>
                    <a:pt x="7664" y="3423"/>
                    <a:pt x="7665" y="3420"/>
                  </a:cubicBezTo>
                  <a:cubicBezTo>
                    <a:pt x="7665" y="3420"/>
                    <a:pt x="7667" y="3419"/>
                    <a:pt x="7667" y="3419"/>
                  </a:cubicBezTo>
                  <a:cubicBezTo>
                    <a:pt x="7668" y="3416"/>
                    <a:pt x="7671" y="3413"/>
                    <a:pt x="7673" y="3411"/>
                  </a:cubicBezTo>
                  <a:cubicBezTo>
                    <a:pt x="7674" y="3408"/>
                    <a:pt x="7676" y="3407"/>
                    <a:pt x="7677" y="3406"/>
                  </a:cubicBezTo>
                  <a:cubicBezTo>
                    <a:pt x="7679" y="3404"/>
                    <a:pt x="7679" y="3403"/>
                    <a:pt x="7680" y="3401"/>
                  </a:cubicBezTo>
                  <a:lnTo>
                    <a:pt x="7684" y="3395"/>
                  </a:lnTo>
                  <a:cubicBezTo>
                    <a:pt x="7686" y="3392"/>
                    <a:pt x="7687" y="3389"/>
                    <a:pt x="7690" y="3386"/>
                  </a:cubicBezTo>
                  <a:cubicBezTo>
                    <a:pt x="7693" y="3382"/>
                    <a:pt x="7696" y="3378"/>
                    <a:pt x="7699" y="3372"/>
                  </a:cubicBezTo>
                  <a:cubicBezTo>
                    <a:pt x="7699" y="3370"/>
                    <a:pt x="7701" y="3369"/>
                    <a:pt x="7702" y="3366"/>
                  </a:cubicBezTo>
                  <a:cubicBezTo>
                    <a:pt x="7704" y="3364"/>
                    <a:pt x="7705" y="3363"/>
                    <a:pt x="7707" y="3360"/>
                  </a:cubicBezTo>
                  <a:cubicBezTo>
                    <a:pt x="7708" y="3357"/>
                    <a:pt x="7709" y="3354"/>
                    <a:pt x="7711" y="3352"/>
                  </a:cubicBezTo>
                  <a:cubicBezTo>
                    <a:pt x="7711" y="3351"/>
                    <a:pt x="7711" y="3351"/>
                    <a:pt x="7711" y="3351"/>
                  </a:cubicBezTo>
                  <a:cubicBezTo>
                    <a:pt x="7714" y="3348"/>
                    <a:pt x="7715" y="3345"/>
                    <a:pt x="7717" y="3342"/>
                  </a:cubicBezTo>
                  <a:cubicBezTo>
                    <a:pt x="7720" y="3336"/>
                    <a:pt x="7723" y="3330"/>
                    <a:pt x="7726" y="3325"/>
                  </a:cubicBezTo>
                  <a:cubicBezTo>
                    <a:pt x="7727" y="3323"/>
                    <a:pt x="7727" y="3320"/>
                    <a:pt x="7729" y="3319"/>
                  </a:cubicBezTo>
                  <a:cubicBezTo>
                    <a:pt x="7733" y="3310"/>
                    <a:pt x="7737" y="3301"/>
                    <a:pt x="7742" y="3291"/>
                  </a:cubicBezTo>
                  <a:cubicBezTo>
                    <a:pt x="7743" y="3286"/>
                    <a:pt x="7746" y="3280"/>
                    <a:pt x="7748" y="3274"/>
                  </a:cubicBezTo>
                  <a:cubicBezTo>
                    <a:pt x="7754" y="3263"/>
                    <a:pt x="7758" y="3251"/>
                    <a:pt x="7761" y="3238"/>
                  </a:cubicBezTo>
                  <a:cubicBezTo>
                    <a:pt x="7762" y="3236"/>
                    <a:pt x="7764" y="3233"/>
                    <a:pt x="7764" y="3230"/>
                  </a:cubicBezTo>
                  <a:cubicBezTo>
                    <a:pt x="7765" y="3227"/>
                    <a:pt x="7765" y="3226"/>
                    <a:pt x="7767" y="3223"/>
                  </a:cubicBezTo>
                  <a:cubicBezTo>
                    <a:pt x="7767" y="3221"/>
                    <a:pt x="7768" y="3218"/>
                    <a:pt x="7768" y="3217"/>
                  </a:cubicBezTo>
                  <a:cubicBezTo>
                    <a:pt x="7771" y="3208"/>
                    <a:pt x="7773" y="3199"/>
                    <a:pt x="7776" y="3191"/>
                  </a:cubicBezTo>
                  <a:cubicBezTo>
                    <a:pt x="7776" y="3188"/>
                    <a:pt x="7777" y="3185"/>
                    <a:pt x="7777" y="3180"/>
                  </a:cubicBezTo>
                  <a:cubicBezTo>
                    <a:pt x="7779" y="3179"/>
                    <a:pt x="7779" y="3177"/>
                    <a:pt x="7779" y="3174"/>
                  </a:cubicBezTo>
                  <a:cubicBezTo>
                    <a:pt x="7780" y="3173"/>
                    <a:pt x="7780" y="3170"/>
                    <a:pt x="7780" y="3167"/>
                  </a:cubicBezTo>
                  <a:cubicBezTo>
                    <a:pt x="7780" y="3167"/>
                    <a:pt x="7782" y="3165"/>
                    <a:pt x="7782" y="3165"/>
                  </a:cubicBezTo>
                  <a:lnTo>
                    <a:pt x="7783" y="3154"/>
                  </a:lnTo>
                  <a:cubicBezTo>
                    <a:pt x="7783" y="3152"/>
                    <a:pt x="7785" y="3151"/>
                    <a:pt x="7785" y="3148"/>
                  </a:cubicBezTo>
                  <a:cubicBezTo>
                    <a:pt x="7785" y="3148"/>
                    <a:pt x="7785" y="3146"/>
                    <a:pt x="7785" y="3146"/>
                  </a:cubicBezTo>
                  <a:cubicBezTo>
                    <a:pt x="7786" y="3142"/>
                    <a:pt x="7786" y="3139"/>
                    <a:pt x="7786" y="3135"/>
                  </a:cubicBezTo>
                  <a:cubicBezTo>
                    <a:pt x="7788" y="3132"/>
                    <a:pt x="7788" y="3130"/>
                    <a:pt x="7788" y="3127"/>
                  </a:cubicBezTo>
                  <a:lnTo>
                    <a:pt x="7788" y="3126"/>
                  </a:lnTo>
                  <a:cubicBezTo>
                    <a:pt x="7788" y="3123"/>
                    <a:pt x="7789" y="3120"/>
                    <a:pt x="7789" y="3118"/>
                  </a:cubicBezTo>
                  <a:cubicBezTo>
                    <a:pt x="7790" y="3110"/>
                    <a:pt x="7790" y="3102"/>
                    <a:pt x="7792" y="3093"/>
                  </a:cubicBezTo>
                  <a:lnTo>
                    <a:pt x="7792" y="3092"/>
                  </a:lnTo>
                  <a:cubicBezTo>
                    <a:pt x="7792" y="3080"/>
                    <a:pt x="7793" y="3068"/>
                    <a:pt x="7793" y="3056"/>
                  </a:cubicBezTo>
                  <a:lnTo>
                    <a:pt x="7793" y="3046"/>
                  </a:lnTo>
                  <a:lnTo>
                    <a:pt x="7793" y="3040"/>
                  </a:lnTo>
                  <a:lnTo>
                    <a:pt x="7793" y="3033"/>
                  </a:lnTo>
                  <a:lnTo>
                    <a:pt x="7793" y="3024"/>
                  </a:lnTo>
                  <a:cubicBezTo>
                    <a:pt x="7793" y="3011"/>
                    <a:pt x="7792" y="2998"/>
                    <a:pt x="7790" y="2986"/>
                  </a:cubicBezTo>
                  <a:cubicBezTo>
                    <a:pt x="7790" y="2983"/>
                    <a:pt x="7790" y="2981"/>
                    <a:pt x="7790" y="2980"/>
                  </a:cubicBezTo>
                  <a:cubicBezTo>
                    <a:pt x="7790" y="2977"/>
                    <a:pt x="7790" y="2974"/>
                    <a:pt x="7790" y="2973"/>
                  </a:cubicBezTo>
                  <a:cubicBezTo>
                    <a:pt x="7789" y="2970"/>
                    <a:pt x="7789" y="2968"/>
                    <a:pt x="7789" y="2967"/>
                  </a:cubicBezTo>
                  <a:cubicBezTo>
                    <a:pt x="7789" y="2965"/>
                    <a:pt x="7789" y="2964"/>
                    <a:pt x="7789" y="2962"/>
                  </a:cubicBezTo>
                  <a:cubicBezTo>
                    <a:pt x="7789" y="2959"/>
                    <a:pt x="7788" y="2956"/>
                    <a:pt x="7788" y="2953"/>
                  </a:cubicBezTo>
                  <a:cubicBezTo>
                    <a:pt x="7788" y="2950"/>
                    <a:pt x="7786" y="2948"/>
                    <a:pt x="7786" y="2946"/>
                  </a:cubicBezTo>
                  <a:cubicBezTo>
                    <a:pt x="7786" y="2945"/>
                    <a:pt x="7786" y="2945"/>
                    <a:pt x="7786" y="2943"/>
                  </a:cubicBezTo>
                  <a:cubicBezTo>
                    <a:pt x="7785" y="2940"/>
                    <a:pt x="7785" y="2936"/>
                    <a:pt x="7785" y="2933"/>
                  </a:cubicBezTo>
                  <a:cubicBezTo>
                    <a:pt x="7783" y="2930"/>
                    <a:pt x="7783" y="2928"/>
                    <a:pt x="7783" y="2925"/>
                  </a:cubicBezTo>
                  <a:lnTo>
                    <a:pt x="7780" y="2912"/>
                  </a:lnTo>
                  <a:cubicBezTo>
                    <a:pt x="7780" y="2911"/>
                    <a:pt x="7779" y="2908"/>
                    <a:pt x="7779" y="2906"/>
                  </a:cubicBezTo>
                  <a:cubicBezTo>
                    <a:pt x="7779" y="2903"/>
                    <a:pt x="7779" y="2902"/>
                    <a:pt x="7777" y="2899"/>
                  </a:cubicBezTo>
                  <a:cubicBezTo>
                    <a:pt x="7777" y="2899"/>
                    <a:pt x="7777" y="2897"/>
                    <a:pt x="7777" y="2896"/>
                  </a:cubicBezTo>
                  <a:cubicBezTo>
                    <a:pt x="7776" y="2893"/>
                    <a:pt x="7776" y="2890"/>
                    <a:pt x="7774" y="2886"/>
                  </a:cubicBezTo>
                  <a:cubicBezTo>
                    <a:pt x="7774" y="2886"/>
                    <a:pt x="7774" y="2886"/>
                    <a:pt x="7774" y="2884"/>
                  </a:cubicBezTo>
                  <a:cubicBezTo>
                    <a:pt x="7773" y="2881"/>
                    <a:pt x="7771" y="2877"/>
                    <a:pt x="7771" y="2872"/>
                  </a:cubicBezTo>
                  <a:cubicBezTo>
                    <a:pt x="7770" y="2871"/>
                    <a:pt x="7770" y="2868"/>
                    <a:pt x="7768" y="2867"/>
                  </a:cubicBezTo>
                  <a:cubicBezTo>
                    <a:pt x="7768" y="2864"/>
                    <a:pt x="7768" y="2862"/>
                    <a:pt x="7767" y="2859"/>
                  </a:cubicBezTo>
                  <a:cubicBezTo>
                    <a:pt x="7767" y="2858"/>
                    <a:pt x="7765" y="2855"/>
                    <a:pt x="7765" y="2853"/>
                  </a:cubicBezTo>
                  <a:cubicBezTo>
                    <a:pt x="7764" y="2852"/>
                    <a:pt x="7764" y="2850"/>
                    <a:pt x="7764" y="2850"/>
                  </a:cubicBezTo>
                  <a:cubicBezTo>
                    <a:pt x="7762" y="2847"/>
                    <a:pt x="7762" y="2843"/>
                    <a:pt x="7761" y="2840"/>
                  </a:cubicBezTo>
                  <a:cubicBezTo>
                    <a:pt x="7760" y="2839"/>
                    <a:pt x="7760" y="2836"/>
                    <a:pt x="7758" y="2834"/>
                  </a:cubicBezTo>
                  <a:cubicBezTo>
                    <a:pt x="7758" y="2831"/>
                    <a:pt x="7757" y="2830"/>
                    <a:pt x="7757" y="2827"/>
                  </a:cubicBezTo>
                  <a:cubicBezTo>
                    <a:pt x="7755" y="2827"/>
                    <a:pt x="7755" y="2825"/>
                    <a:pt x="7755" y="2825"/>
                  </a:cubicBezTo>
                  <a:cubicBezTo>
                    <a:pt x="7754" y="2821"/>
                    <a:pt x="7752" y="2818"/>
                    <a:pt x="7751" y="2815"/>
                  </a:cubicBezTo>
                  <a:cubicBezTo>
                    <a:pt x="7751" y="2814"/>
                    <a:pt x="7751" y="2814"/>
                    <a:pt x="7751" y="2812"/>
                  </a:cubicBezTo>
                  <a:cubicBezTo>
                    <a:pt x="7656" y="2572"/>
                    <a:pt x="7425" y="2414"/>
                    <a:pt x="7168" y="2414"/>
                  </a:cubicBezTo>
                  <a:lnTo>
                    <a:pt x="7160" y="2414"/>
                  </a:lnTo>
                  <a:lnTo>
                    <a:pt x="7162" y="2411"/>
                  </a:lnTo>
                  <a:close/>
                  <a:moveTo>
                    <a:pt x="2255" y="4824"/>
                  </a:moveTo>
                  <a:lnTo>
                    <a:pt x="2255" y="4824"/>
                  </a:lnTo>
                  <a:lnTo>
                    <a:pt x="2255" y="4824"/>
                  </a:lnTo>
                  <a:cubicBezTo>
                    <a:pt x="2255" y="4824"/>
                    <a:pt x="2256" y="4824"/>
                    <a:pt x="2256" y="4824"/>
                  </a:cubicBezTo>
                  <a:close/>
                  <a:moveTo>
                    <a:pt x="2529" y="5329"/>
                  </a:moveTo>
                  <a:cubicBezTo>
                    <a:pt x="2597" y="5329"/>
                    <a:pt x="2651" y="5383"/>
                    <a:pt x="2651" y="5451"/>
                  </a:cubicBezTo>
                  <a:cubicBezTo>
                    <a:pt x="2651" y="5517"/>
                    <a:pt x="2597" y="5572"/>
                    <a:pt x="2529" y="5572"/>
                  </a:cubicBezTo>
                  <a:lnTo>
                    <a:pt x="1996" y="5572"/>
                  </a:lnTo>
                  <a:cubicBezTo>
                    <a:pt x="1928" y="5572"/>
                    <a:pt x="1873" y="5519"/>
                    <a:pt x="1873" y="5451"/>
                  </a:cubicBezTo>
                  <a:cubicBezTo>
                    <a:pt x="1873" y="5383"/>
                    <a:pt x="1928" y="5329"/>
                    <a:pt x="1996" y="5329"/>
                  </a:cubicBezTo>
                  <a:close/>
                  <a:moveTo>
                    <a:pt x="5799" y="5329"/>
                  </a:moveTo>
                  <a:cubicBezTo>
                    <a:pt x="5867" y="5329"/>
                    <a:pt x="5922" y="5383"/>
                    <a:pt x="5922" y="5451"/>
                  </a:cubicBezTo>
                  <a:cubicBezTo>
                    <a:pt x="5922" y="5517"/>
                    <a:pt x="5867" y="5572"/>
                    <a:pt x="5799" y="5572"/>
                  </a:cubicBezTo>
                  <a:lnTo>
                    <a:pt x="5266" y="5572"/>
                  </a:lnTo>
                  <a:cubicBezTo>
                    <a:pt x="5199" y="5572"/>
                    <a:pt x="5144" y="5519"/>
                    <a:pt x="5144" y="5451"/>
                  </a:cubicBezTo>
                  <a:cubicBezTo>
                    <a:pt x="5144" y="5383"/>
                    <a:pt x="5199" y="5329"/>
                    <a:pt x="5266" y="5329"/>
                  </a:cubicBezTo>
                  <a:close/>
                  <a:moveTo>
                    <a:pt x="2255" y="4824"/>
                  </a:moveTo>
                  <a:cubicBezTo>
                    <a:pt x="1999" y="4826"/>
                    <a:pt x="1772" y="4983"/>
                    <a:pt x="1679" y="5221"/>
                  </a:cubicBezTo>
                  <a:cubicBezTo>
                    <a:pt x="1679" y="5221"/>
                    <a:pt x="1679" y="5223"/>
                    <a:pt x="1679" y="5223"/>
                  </a:cubicBezTo>
                  <a:lnTo>
                    <a:pt x="1676" y="5229"/>
                  </a:lnTo>
                  <a:cubicBezTo>
                    <a:pt x="1673" y="5235"/>
                    <a:pt x="1672" y="5242"/>
                    <a:pt x="1669" y="5248"/>
                  </a:cubicBezTo>
                  <a:cubicBezTo>
                    <a:pt x="1669" y="5249"/>
                    <a:pt x="1667" y="5252"/>
                    <a:pt x="1667" y="5254"/>
                  </a:cubicBezTo>
                  <a:cubicBezTo>
                    <a:pt x="1666" y="5257"/>
                    <a:pt x="1666" y="5258"/>
                    <a:pt x="1664" y="5261"/>
                  </a:cubicBezTo>
                  <a:cubicBezTo>
                    <a:pt x="1664" y="5262"/>
                    <a:pt x="1664" y="5262"/>
                    <a:pt x="1664" y="5262"/>
                  </a:cubicBezTo>
                  <a:cubicBezTo>
                    <a:pt x="1663" y="5267"/>
                    <a:pt x="1661" y="5270"/>
                    <a:pt x="1660" y="5273"/>
                  </a:cubicBezTo>
                  <a:cubicBezTo>
                    <a:pt x="1660" y="5277"/>
                    <a:pt x="1658" y="5282"/>
                    <a:pt x="1657" y="5285"/>
                  </a:cubicBezTo>
                  <a:cubicBezTo>
                    <a:pt x="1657" y="5286"/>
                    <a:pt x="1657" y="5286"/>
                    <a:pt x="1657" y="5288"/>
                  </a:cubicBezTo>
                  <a:cubicBezTo>
                    <a:pt x="1656" y="5290"/>
                    <a:pt x="1656" y="5292"/>
                    <a:pt x="1654" y="5295"/>
                  </a:cubicBezTo>
                  <a:cubicBezTo>
                    <a:pt x="1654" y="5298"/>
                    <a:pt x="1654" y="5299"/>
                    <a:pt x="1653" y="5301"/>
                  </a:cubicBezTo>
                  <a:cubicBezTo>
                    <a:pt x="1653" y="5302"/>
                    <a:pt x="1653" y="5304"/>
                    <a:pt x="1653" y="5304"/>
                  </a:cubicBezTo>
                  <a:cubicBezTo>
                    <a:pt x="1651" y="5311"/>
                    <a:pt x="1650" y="5320"/>
                    <a:pt x="1647" y="5327"/>
                  </a:cubicBezTo>
                  <a:cubicBezTo>
                    <a:pt x="1647" y="5330"/>
                    <a:pt x="1647" y="5332"/>
                    <a:pt x="1645" y="5335"/>
                  </a:cubicBezTo>
                  <a:cubicBezTo>
                    <a:pt x="1645" y="5336"/>
                    <a:pt x="1645" y="5338"/>
                    <a:pt x="1645" y="5339"/>
                  </a:cubicBezTo>
                  <a:cubicBezTo>
                    <a:pt x="1645" y="5341"/>
                    <a:pt x="1644" y="5342"/>
                    <a:pt x="1644" y="5342"/>
                  </a:cubicBezTo>
                  <a:cubicBezTo>
                    <a:pt x="1642" y="5351"/>
                    <a:pt x="1641" y="5360"/>
                    <a:pt x="1641" y="5367"/>
                  </a:cubicBezTo>
                  <a:lnTo>
                    <a:pt x="1641" y="5369"/>
                  </a:lnTo>
                  <a:cubicBezTo>
                    <a:pt x="1639" y="5373"/>
                    <a:pt x="1639" y="5376"/>
                    <a:pt x="1639" y="5380"/>
                  </a:cubicBezTo>
                  <a:cubicBezTo>
                    <a:pt x="1636" y="5401"/>
                    <a:pt x="1635" y="5422"/>
                    <a:pt x="1635" y="5444"/>
                  </a:cubicBezTo>
                  <a:lnTo>
                    <a:pt x="1635" y="5448"/>
                  </a:lnTo>
                  <a:lnTo>
                    <a:pt x="1635" y="5451"/>
                  </a:lnTo>
                  <a:lnTo>
                    <a:pt x="1635" y="5457"/>
                  </a:lnTo>
                  <a:lnTo>
                    <a:pt x="1635" y="5467"/>
                  </a:lnTo>
                  <a:lnTo>
                    <a:pt x="1635" y="5473"/>
                  </a:lnTo>
                  <a:cubicBezTo>
                    <a:pt x="1635" y="5476"/>
                    <a:pt x="1635" y="5477"/>
                    <a:pt x="1635" y="5480"/>
                  </a:cubicBezTo>
                  <a:cubicBezTo>
                    <a:pt x="1636" y="5488"/>
                    <a:pt x="1636" y="5495"/>
                    <a:pt x="1636" y="5503"/>
                  </a:cubicBezTo>
                  <a:cubicBezTo>
                    <a:pt x="1636" y="5504"/>
                    <a:pt x="1638" y="5505"/>
                    <a:pt x="1638" y="5507"/>
                  </a:cubicBezTo>
                  <a:cubicBezTo>
                    <a:pt x="1638" y="5510"/>
                    <a:pt x="1638" y="5511"/>
                    <a:pt x="1638" y="5514"/>
                  </a:cubicBezTo>
                  <a:cubicBezTo>
                    <a:pt x="1638" y="5517"/>
                    <a:pt x="1638" y="5519"/>
                    <a:pt x="1639" y="5522"/>
                  </a:cubicBezTo>
                  <a:cubicBezTo>
                    <a:pt x="1639" y="5523"/>
                    <a:pt x="1639" y="5525"/>
                    <a:pt x="1639" y="5528"/>
                  </a:cubicBezTo>
                  <a:cubicBezTo>
                    <a:pt x="1639" y="5531"/>
                    <a:pt x="1641" y="5533"/>
                    <a:pt x="1641" y="5536"/>
                  </a:cubicBezTo>
                  <a:cubicBezTo>
                    <a:pt x="1641" y="5538"/>
                    <a:pt x="1641" y="5539"/>
                    <a:pt x="1641" y="5541"/>
                  </a:cubicBezTo>
                  <a:cubicBezTo>
                    <a:pt x="1642" y="5542"/>
                    <a:pt x="1642" y="5545"/>
                    <a:pt x="1642" y="5547"/>
                  </a:cubicBezTo>
                  <a:cubicBezTo>
                    <a:pt x="1642" y="5550"/>
                    <a:pt x="1644" y="5553"/>
                    <a:pt x="1644" y="5556"/>
                  </a:cubicBezTo>
                  <a:cubicBezTo>
                    <a:pt x="1644" y="5558"/>
                    <a:pt x="1644" y="5561"/>
                    <a:pt x="1645" y="5563"/>
                  </a:cubicBezTo>
                  <a:cubicBezTo>
                    <a:pt x="1645" y="5564"/>
                    <a:pt x="1645" y="5564"/>
                    <a:pt x="1645" y="5566"/>
                  </a:cubicBezTo>
                  <a:cubicBezTo>
                    <a:pt x="1647" y="5569"/>
                    <a:pt x="1647" y="5572"/>
                    <a:pt x="1648" y="5576"/>
                  </a:cubicBezTo>
                  <a:cubicBezTo>
                    <a:pt x="1648" y="5576"/>
                    <a:pt x="1648" y="5578"/>
                    <a:pt x="1648" y="5578"/>
                  </a:cubicBezTo>
                  <a:cubicBezTo>
                    <a:pt x="1648" y="5581"/>
                    <a:pt x="1650" y="5584"/>
                    <a:pt x="1650" y="5585"/>
                  </a:cubicBezTo>
                  <a:cubicBezTo>
                    <a:pt x="1650" y="5588"/>
                    <a:pt x="1651" y="5591"/>
                    <a:pt x="1651" y="5594"/>
                  </a:cubicBezTo>
                  <a:lnTo>
                    <a:pt x="1654" y="5603"/>
                  </a:lnTo>
                  <a:cubicBezTo>
                    <a:pt x="1654" y="5604"/>
                    <a:pt x="1654" y="5606"/>
                    <a:pt x="1654" y="5606"/>
                  </a:cubicBezTo>
                  <a:cubicBezTo>
                    <a:pt x="1656" y="5610"/>
                    <a:pt x="1657" y="5613"/>
                    <a:pt x="1657" y="5616"/>
                  </a:cubicBezTo>
                  <a:cubicBezTo>
                    <a:pt x="1657" y="5617"/>
                    <a:pt x="1658" y="5619"/>
                    <a:pt x="1658" y="5620"/>
                  </a:cubicBezTo>
                  <a:cubicBezTo>
                    <a:pt x="1658" y="5623"/>
                    <a:pt x="1660" y="5625"/>
                    <a:pt x="1660" y="5628"/>
                  </a:cubicBezTo>
                  <a:cubicBezTo>
                    <a:pt x="1661" y="5629"/>
                    <a:pt x="1661" y="5632"/>
                    <a:pt x="1663" y="5634"/>
                  </a:cubicBezTo>
                  <a:cubicBezTo>
                    <a:pt x="1663" y="5637"/>
                    <a:pt x="1664" y="5638"/>
                    <a:pt x="1664" y="5641"/>
                  </a:cubicBezTo>
                  <a:cubicBezTo>
                    <a:pt x="1666" y="5644"/>
                    <a:pt x="1666" y="5647"/>
                    <a:pt x="1667" y="5648"/>
                  </a:cubicBezTo>
                  <a:cubicBezTo>
                    <a:pt x="1667" y="5650"/>
                    <a:pt x="1667" y="5651"/>
                    <a:pt x="1667" y="5651"/>
                  </a:cubicBezTo>
                  <a:cubicBezTo>
                    <a:pt x="1669" y="5656"/>
                    <a:pt x="1670" y="5659"/>
                    <a:pt x="1672" y="5663"/>
                  </a:cubicBezTo>
                  <a:cubicBezTo>
                    <a:pt x="1672" y="5663"/>
                    <a:pt x="1672" y="5663"/>
                    <a:pt x="1672" y="5665"/>
                  </a:cubicBezTo>
                  <a:cubicBezTo>
                    <a:pt x="1675" y="5672"/>
                    <a:pt x="1678" y="5678"/>
                    <a:pt x="1681" y="5685"/>
                  </a:cubicBezTo>
                  <a:cubicBezTo>
                    <a:pt x="1682" y="5688"/>
                    <a:pt x="1682" y="5691"/>
                    <a:pt x="1684" y="5694"/>
                  </a:cubicBezTo>
                  <a:cubicBezTo>
                    <a:pt x="1684" y="5694"/>
                    <a:pt x="1684" y="5694"/>
                    <a:pt x="1685" y="5695"/>
                  </a:cubicBezTo>
                  <a:cubicBezTo>
                    <a:pt x="1685" y="5697"/>
                    <a:pt x="1686" y="5700"/>
                    <a:pt x="1688" y="5701"/>
                  </a:cubicBezTo>
                  <a:lnTo>
                    <a:pt x="1692" y="5713"/>
                  </a:lnTo>
                  <a:cubicBezTo>
                    <a:pt x="1692" y="5715"/>
                    <a:pt x="1694" y="5715"/>
                    <a:pt x="1694" y="5715"/>
                  </a:cubicBezTo>
                  <a:cubicBezTo>
                    <a:pt x="1695" y="5718"/>
                    <a:pt x="1697" y="5720"/>
                    <a:pt x="1698" y="5725"/>
                  </a:cubicBezTo>
                  <a:cubicBezTo>
                    <a:pt x="1698" y="5726"/>
                    <a:pt x="1700" y="5728"/>
                    <a:pt x="1701" y="5731"/>
                  </a:cubicBezTo>
                  <a:cubicBezTo>
                    <a:pt x="1701" y="5732"/>
                    <a:pt x="1703" y="5734"/>
                    <a:pt x="1703" y="5735"/>
                  </a:cubicBezTo>
                  <a:cubicBezTo>
                    <a:pt x="1704" y="5737"/>
                    <a:pt x="1706" y="5738"/>
                    <a:pt x="1706" y="5740"/>
                  </a:cubicBezTo>
                  <a:cubicBezTo>
                    <a:pt x="1707" y="5743"/>
                    <a:pt x="1709" y="5746"/>
                    <a:pt x="1710" y="5748"/>
                  </a:cubicBezTo>
                  <a:cubicBezTo>
                    <a:pt x="1711" y="5750"/>
                    <a:pt x="1711" y="5751"/>
                    <a:pt x="1713" y="5753"/>
                  </a:cubicBezTo>
                  <a:cubicBezTo>
                    <a:pt x="1714" y="5756"/>
                    <a:pt x="1716" y="5759"/>
                    <a:pt x="1717" y="5762"/>
                  </a:cubicBezTo>
                  <a:cubicBezTo>
                    <a:pt x="1717" y="5762"/>
                    <a:pt x="1717" y="5763"/>
                    <a:pt x="1719" y="5763"/>
                  </a:cubicBezTo>
                  <a:cubicBezTo>
                    <a:pt x="1720" y="5766"/>
                    <a:pt x="1722" y="5768"/>
                    <a:pt x="1723" y="5771"/>
                  </a:cubicBezTo>
                  <a:cubicBezTo>
                    <a:pt x="1725" y="5773"/>
                    <a:pt x="1726" y="5775"/>
                    <a:pt x="1726" y="5778"/>
                  </a:cubicBezTo>
                  <a:cubicBezTo>
                    <a:pt x="1728" y="5779"/>
                    <a:pt x="1729" y="5781"/>
                    <a:pt x="1731" y="5784"/>
                  </a:cubicBezTo>
                  <a:cubicBezTo>
                    <a:pt x="1731" y="5785"/>
                    <a:pt x="1732" y="5785"/>
                    <a:pt x="1734" y="5787"/>
                  </a:cubicBezTo>
                  <a:cubicBezTo>
                    <a:pt x="1737" y="5794"/>
                    <a:pt x="1741" y="5800"/>
                    <a:pt x="1745" y="5806"/>
                  </a:cubicBezTo>
                  <a:cubicBezTo>
                    <a:pt x="1747" y="5807"/>
                    <a:pt x="1748" y="5810"/>
                    <a:pt x="1750" y="5812"/>
                  </a:cubicBezTo>
                  <a:cubicBezTo>
                    <a:pt x="1751" y="5813"/>
                    <a:pt x="1751" y="5815"/>
                    <a:pt x="1753" y="5816"/>
                  </a:cubicBezTo>
                  <a:cubicBezTo>
                    <a:pt x="1754" y="5818"/>
                    <a:pt x="1756" y="5819"/>
                    <a:pt x="1757" y="5821"/>
                  </a:cubicBezTo>
                  <a:cubicBezTo>
                    <a:pt x="1759" y="5824"/>
                    <a:pt x="1760" y="5827"/>
                    <a:pt x="1763" y="5829"/>
                  </a:cubicBezTo>
                  <a:cubicBezTo>
                    <a:pt x="1763" y="5829"/>
                    <a:pt x="1765" y="5831"/>
                    <a:pt x="1765" y="5831"/>
                  </a:cubicBezTo>
                  <a:cubicBezTo>
                    <a:pt x="1766" y="5832"/>
                    <a:pt x="1767" y="5835"/>
                    <a:pt x="1769" y="5837"/>
                  </a:cubicBezTo>
                  <a:cubicBezTo>
                    <a:pt x="1770" y="5840"/>
                    <a:pt x="1773" y="5841"/>
                    <a:pt x="1775" y="5843"/>
                  </a:cubicBezTo>
                  <a:lnTo>
                    <a:pt x="1779" y="5849"/>
                  </a:lnTo>
                  <a:cubicBezTo>
                    <a:pt x="1779" y="5850"/>
                    <a:pt x="1781" y="5852"/>
                    <a:pt x="1781" y="5852"/>
                  </a:cubicBezTo>
                  <a:cubicBezTo>
                    <a:pt x="1784" y="5854"/>
                    <a:pt x="1785" y="5857"/>
                    <a:pt x="1788" y="5859"/>
                  </a:cubicBezTo>
                  <a:cubicBezTo>
                    <a:pt x="1788" y="5860"/>
                    <a:pt x="1790" y="5862"/>
                    <a:pt x="1791" y="5863"/>
                  </a:cubicBezTo>
                  <a:cubicBezTo>
                    <a:pt x="1792" y="5865"/>
                    <a:pt x="1794" y="5866"/>
                    <a:pt x="1795" y="5868"/>
                  </a:cubicBezTo>
                  <a:cubicBezTo>
                    <a:pt x="1797" y="5869"/>
                    <a:pt x="1798" y="5872"/>
                    <a:pt x="1800" y="5874"/>
                  </a:cubicBezTo>
                  <a:cubicBezTo>
                    <a:pt x="1801" y="5875"/>
                    <a:pt x="1803" y="5877"/>
                    <a:pt x="1804" y="5878"/>
                  </a:cubicBezTo>
                  <a:cubicBezTo>
                    <a:pt x="1806" y="5880"/>
                    <a:pt x="1807" y="5882"/>
                    <a:pt x="1809" y="5884"/>
                  </a:cubicBezTo>
                  <a:cubicBezTo>
                    <a:pt x="1810" y="5884"/>
                    <a:pt x="1810" y="5885"/>
                    <a:pt x="1812" y="5885"/>
                  </a:cubicBezTo>
                  <a:lnTo>
                    <a:pt x="1816" y="5891"/>
                  </a:lnTo>
                  <a:lnTo>
                    <a:pt x="1823" y="5897"/>
                  </a:lnTo>
                  <a:lnTo>
                    <a:pt x="1829" y="5905"/>
                  </a:lnTo>
                  <a:lnTo>
                    <a:pt x="1832" y="5906"/>
                  </a:lnTo>
                  <a:cubicBezTo>
                    <a:pt x="1834" y="5909"/>
                    <a:pt x="1837" y="5910"/>
                    <a:pt x="1840" y="5913"/>
                  </a:cubicBezTo>
                  <a:cubicBezTo>
                    <a:pt x="1840" y="5913"/>
                    <a:pt x="1841" y="5915"/>
                    <a:pt x="1841" y="5915"/>
                  </a:cubicBezTo>
                  <a:cubicBezTo>
                    <a:pt x="1844" y="5918"/>
                    <a:pt x="1847" y="5919"/>
                    <a:pt x="1850" y="5922"/>
                  </a:cubicBezTo>
                  <a:lnTo>
                    <a:pt x="1856" y="5928"/>
                  </a:lnTo>
                  <a:lnTo>
                    <a:pt x="1865" y="5934"/>
                  </a:lnTo>
                  <a:cubicBezTo>
                    <a:pt x="1866" y="5935"/>
                    <a:pt x="1868" y="5937"/>
                    <a:pt x="1869" y="5938"/>
                  </a:cubicBezTo>
                  <a:cubicBezTo>
                    <a:pt x="1871" y="5940"/>
                    <a:pt x="1873" y="5941"/>
                    <a:pt x="1875" y="5943"/>
                  </a:cubicBezTo>
                  <a:cubicBezTo>
                    <a:pt x="1876" y="5944"/>
                    <a:pt x="1878" y="5944"/>
                    <a:pt x="1878" y="5946"/>
                  </a:cubicBezTo>
                  <a:cubicBezTo>
                    <a:pt x="1881" y="5949"/>
                    <a:pt x="1885" y="5950"/>
                    <a:pt x="1888" y="5953"/>
                  </a:cubicBezTo>
                  <a:cubicBezTo>
                    <a:pt x="1891" y="5956"/>
                    <a:pt x="1894" y="5958"/>
                    <a:pt x="1899" y="5961"/>
                  </a:cubicBezTo>
                  <a:cubicBezTo>
                    <a:pt x="1899" y="5961"/>
                    <a:pt x="1899" y="5961"/>
                    <a:pt x="1900" y="5962"/>
                  </a:cubicBezTo>
                  <a:cubicBezTo>
                    <a:pt x="1901" y="5963"/>
                    <a:pt x="1904" y="5965"/>
                    <a:pt x="1907" y="5966"/>
                  </a:cubicBezTo>
                  <a:cubicBezTo>
                    <a:pt x="1909" y="5968"/>
                    <a:pt x="1910" y="5969"/>
                    <a:pt x="1913" y="5971"/>
                  </a:cubicBezTo>
                  <a:cubicBezTo>
                    <a:pt x="1913" y="5971"/>
                    <a:pt x="1915" y="5971"/>
                    <a:pt x="1915" y="5972"/>
                  </a:cubicBezTo>
                  <a:cubicBezTo>
                    <a:pt x="1918" y="5974"/>
                    <a:pt x="1919" y="5975"/>
                    <a:pt x="1921" y="5977"/>
                  </a:cubicBezTo>
                  <a:cubicBezTo>
                    <a:pt x="1924" y="5978"/>
                    <a:pt x="1926" y="5980"/>
                    <a:pt x="1929" y="5981"/>
                  </a:cubicBezTo>
                  <a:cubicBezTo>
                    <a:pt x="1935" y="5986"/>
                    <a:pt x="1943" y="5990"/>
                    <a:pt x="1950" y="5993"/>
                  </a:cubicBezTo>
                  <a:cubicBezTo>
                    <a:pt x="1950" y="5993"/>
                    <a:pt x="1950" y="5994"/>
                    <a:pt x="1950" y="5994"/>
                  </a:cubicBezTo>
                  <a:cubicBezTo>
                    <a:pt x="1956" y="5997"/>
                    <a:pt x="1962" y="6000"/>
                    <a:pt x="1969" y="6003"/>
                  </a:cubicBezTo>
                  <a:cubicBezTo>
                    <a:pt x="1972" y="6006"/>
                    <a:pt x="1975" y="6008"/>
                    <a:pt x="1978" y="6009"/>
                  </a:cubicBezTo>
                  <a:cubicBezTo>
                    <a:pt x="1980" y="6009"/>
                    <a:pt x="1981" y="6011"/>
                    <a:pt x="1984" y="6012"/>
                  </a:cubicBezTo>
                  <a:cubicBezTo>
                    <a:pt x="1985" y="6014"/>
                    <a:pt x="1988" y="6014"/>
                    <a:pt x="1991" y="6015"/>
                  </a:cubicBezTo>
                  <a:cubicBezTo>
                    <a:pt x="1991" y="6016"/>
                    <a:pt x="1993" y="6016"/>
                    <a:pt x="1993" y="6016"/>
                  </a:cubicBezTo>
                  <a:cubicBezTo>
                    <a:pt x="1999" y="6019"/>
                    <a:pt x="2006" y="6022"/>
                    <a:pt x="2013" y="6025"/>
                  </a:cubicBezTo>
                  <a:cubicBezTo>
                    <a:pt x="2016" y="6027"/>
                    <a:pt x="2018" y="6028"/>
                    <a:pt x="2021" y="6030"/>
                  </a:cubicBezTo>
                  <a:cubicBezTo>
                    <a:pt x="2024" y="6030"/>
                    <a:pt x="2025" y="6031"/>
                    <a:pt x="2027" y="6031"/>
                  </a:cubicBezTo>
                  <a:cubicBezTo>
                    <a:pt x="2028" y="6033"/>
                    <a:pt x="2031" y="6033"/>
                    <a:pt x="2033" y="6034"/>
                  </a:cubicBezTo>
                  <a:cubicBezTo>
                    <a:pt x="2034" y="6034"/>
                    <a:pt x="2035" y="6036"/>
                    <a:pt x="2037" y="6036"/>
                  </a:cubicBezTo>
                  <a:lnTo>
                    <a:pt x="2046" y="6039"/>
                  </a:lnTo>
                  <a:cubicBezTo>
                    <a:pt x="2053" y="6042"/>
                    <a:pt x="2061" y="6044"/>
                    <a:pt x="2068" y="6046"/>
                  </a:cubicBezTo>
                  <a:cubicBezTo>
                    <a:pt x="2072" y="6047"/>
                    <a:pt x="2075" y="6049"/>
                    <a:pt x="2078" y="6049"/>
                  </a:cubicBezTo>
                  <a:cubicBezTo>
                    <a:pt x="2080" y="6050"/>
                    <a:pt x="2081" y="6050"/>
                    <a:pt x="2083" y="6050"/>
                  </a:cubicBezTo>
                  <a:cubicBezTo>
                    <a:pt x="2084" y="6052"/>
                    <a:pt x="2087" y="6052"/>
                    <a:pt x="2090" y="6053"/>
                  </a:cubicBezTo>
                  <a:cubicBezTo>
                    <a:pt x="2093" y="6053"/>
                    <a:pt x="2096" y="6055"/>
                    <a:pt x="2099" y="6055"/>
                  </a:cubicBezTo>
                  <a:lnTo>
                    <a:pt x="2102" y="6056"/>
                  </a:lnTo>
                  <a:cubicBezTo>
                    <a:pt x="2105" y="6058"/>
                    <a:pt x="2108" y="6058"/>
                    <a:pt x="2111" y="6059"/>
                  </a:cubicBezTo>
                  <a:lnTo>
                    <a:pt x="2114" y="6059"/>
                  </a:lnTo>
                  <a:cubicBezTo>
                    <a:pt x="2118" y="6061"/>
                    <a:pt x="2121" y="6062"/>
                    <a:pt x="2125" y="6062"/>
                  </a:cubicBezTo>
                  <a:lnTo>
                    <a:pt x="2127" y="6062"/>
                  </a:lnTo>
                  <a:cubicBezTo>
                    <a:pt x="2134" y="6065"/>
                    <a:pt x="2141" y="6067"/>
                    <a:pt x="2150" y="6068"/>
                  </a:cubicBezTo>
                  <a:lnTo>
                    <a:pt x="2155" y="6068"/>
                  </a:lnTo>
                  <a:cubicBezTo>
                    <a:pt x="2158" y="6069"/>
                    <a:pt x="2162" y="6069"/>
                    <a:pt x="2165" y="6069"/>
                  </a:cubicBezTo>
                  <a:cubicBezTo>
                    <a:pt x="2165" y="6069"/>
                    <a:pt x="2167" y="6071"/>
                    <a:pt x="2168" y="6071"/>
                  </a:cubicBezTo>
                  <a:cubicBezTo>
                    <a:pt x="2171" y="6071"/>
                    <a:pt x="2175" y="6071"/>
                    <a:pt x="2178" y="6072"/>
                  </a:cubicBezTo>
                  <a:lnTo>
                    <a:pt x="2181" y="6072"/>
                  </a:lnTo>
                  <a:cubicBezTo>
                    <a:pt x="2184" y="6072"/>
                    <a:pt x="2187" y="6072"/>
                    <a:pt x="2190" y="6074"/>
                  </a:cubicBezTo>
                  <a:lnTo>
                    <a:pt x="2197" y="6074"/>
                  </a:lnTo>
                  <a:cubicBezTo>
                    <a:pt x="2197" y="6074"/>
                    <a:pt x="2199" y="6075"/>
                    <a:pt x="2200" y="6075"/>
                  </a:cubicBezTo>
                  <a:lnTo>
                    <a:pt x="2206" y="6075"/>
                  </a:lnTo>
                  <a:cubicBezTo>
                    <a:pt x="2211" y="6075"/>
                    <a:pt x="2215" y="6077"/>
                    <a:pt x="2220" y="6077"/>
                  </a:cubicBezTo>
                  <a:lnTo>
                    <a:pt x="2230" y="6077"/>
                  </a:lnTo>
                  <a:cubicBezTo>
                    <a:pt x="2237" y="6078"/>
                    <a:pt x="2245" y="6078"/>
                    <a:pt x="2253" y="6078"/>
                  </a:cubicBezTo>
                  <a:lnTo>
                    <a:pt x="2261" y="6078"/>
                  </a:lnTo>
                  <a:cubicBezTo>
                    <a:pt x="2274" y="6078"/>
                    <a:pt x="2286" y="6078"/>
                    <a:pt x="2299" y="6077"/>
                  </a:cubicBezTo>
                  <a:cubicBezTo>
                    <a:pt x="2305" y="6077"/>
                    <a:pt x="2309" y="6077"/>
                    <a:pt x="2315" y="6075"/>
                  </a:cubicBezTo>
                  <a:lnTo>
                    <a:pt x="2326" y="6074"/>
                  </a:lnTo>
                  <a:lnTo>
                    <a:pt x="2333" y="6074"/>
                  </a:lnTo>
                  <a:cubicBezTo>
                    <a:pt x="2336" y="6072"/>
                    <a:pt x="2339" y="6072"/>
                    <a:pt x="2342" y="6072"/>
                  </a:cubicBezTo>
                  <a:cubicBezTo>
                    <a:pt x="2352" y="6071"/>
                    <a:pt x="2362" y="6069"/>
                    <a:pt x="2373" y="6068"/>
                  </a:cubicBezTo>
                  <a:cubicBezTo>
                    <a:pt x="2376" y="6067"/>
                    <a:pt x="2380" y="6067"/>
                    <a:pt x="2383" y="6065"/>
                  </a:cubicBezTo>
                  <a:cubicBezTo>
                    <a:pt x="2392" y="6064"/>
                    <a:pt x="2402" y="6061"/>
                    <a:pt x="2411" y="6059"/>
                  </a:cubicBezTo>
                  <a:cubicBezTo>
                    <a:pt x="2414" y="6058"/>
                    <a:pt x="2418" y="6058"/>
                    <a:pt x="2421" y="6056"/>
                  </a:cubicBezTo>
                  <a:cubicBezTo>
                    <a:pt x="2424" y="6055"/>
                    <a:pt x="2429" y="6055"/>
                    <a:pt x="2433" y="6053"/>
                  </a:cubicBezTo>
                  <a:cubicBezTo>
                    <a:pt x="2436" y="6052"/>
                    <a:pt x="2440" y="6050"/>
                    <a:pt x="2445" y="6050"/>
                  </a:cubicBezTo>
                  <a:cubicBezTo>
                    <a:pt x="2448" y="6049"/>
                    <a:pt x="2451" y="6047"/>
                    <a:pt x="2455" y="6047"/>
                  </a:cubicBezTo>
                  <a:lnTo>
                    <a:pt x="2477" y="6039"/>
                  </a:lnTo>
                  <a:cubicBezTo>
                    <a:pt x="2482" y="6037"/>
                    <a:pt x="2486" y="6036"/>
                    <a:pt x="2491" y="6034"/>
                  </a:cubicBezTo>
                  <a:cubicBezTo>
                    <a:pt x="2493" y="6033"/>
                    <a:pt x="2495" y="6033"/>
                    <a:pt x="2496" y="6031"/>
                  </a:cubicBezTo>
                  <a:cubicBezTo>
                    <a:pt x="2504" y="6028"/>
                    <a:pt x="2510" y="6027"/>
                    <a:pt x="2517" y="6022"/>
                  </a:cubicBezTo>
                  <a:cubicBezTo>
                    <a:pt x="2523" y="6021"/>
                    <a:pt x="2529" y="6018"/>
                    <a:pt x="2533" y="6015"/>
                  </a:cubicBezTo>
                  <a:cubicBezTo>
                    <a:pt x="2536" y="6014"/>
                    <a:pt x="2538" y="6014"/>
                    <a:pt x="2541" y="6012"/>
                  </a:cubicBezTo>
                  <a:cubicBezTo>
                    <a:pt x="2548" y="6008"/>
                    <a:pt x="2554" y="6005"/>
                    <a:pt x="2561" y="6000"/>
                  </a:cubicBezTo>
                  <a:cubicBezTo>
                    <a:pt x="2573" y="5994"/>
                    <a:pt x="2583" y="5988"/>
                    <a:pt x="2594" y="5983"/>
                  </a:cubicBezTo>
                  <a:cubicBezTo>
                    <a:pt x="2597" y="5980"/>
                    <a:pt x="2599" y="5978"/>
                    <a:pt x="2602" y="5977"/>
                  </a:cubicBezTo>
                  <a:lnTo>
                    <a:pt x="2611" y="5971"/>
                  </a:lnTo>
                  <a:cubicBezTo>
                    <a:pt x="2613" y="5969"/>
                    <a:pt x="2614" y="5969"/>
                    <a:pt x="2616" y="5968"/>
                  </a:cubicBezTo>
                  <a:cubicBezTo>
                    <a:pt x="2619" y="5966"/>
                    <a:pt x="2622" y="5963"/>
                    <a:pt x="2623" y="5962"/>
                  </a:cubicBezTo>
                  <a:lnTo>
                    <a:pt x="2635" y="5953"/>
                  </a:lnTo>
                  <a:cubicBezTo>
                    <a:pt x="2639" y="5950"/>
                    <a:pt x="2644" y="5947"/>
                    <a:pt x="2648" y="5944"/>
                  </a:cubicBezTo>
                  <a:cubicBezTo>
                    <a:pt x="2650" y="5943"/>
                    <a:pt x="2652" y="5941"/>
                    <a:pt x="2654" y="5940"/>
                  </a:cubicBezTo>
                  <a:cubicBezTo>
                    <a:pt x="2655" y="5938"/>
                    <a:pt x="2657" y="5937"/>
                    <a:pt x="2660" y="5935"/>
                  </a:cubicBezTo>
                  <a:lnTo>
                    <a:pt x="2667" y="5928"/>
                  </a:lnTo>
                  <a:cubicBezTo>
                    <a:pt x="2670" y="5925"/>
                    <a:pt x="2675" y="5922"/>
                    <a:pt x="2678" y="5919"/>
                  </a:cubicBezTo>
                  <a:cubicBezTo>
                    <a:pt x="2680" y="5918"/>
                    <a:pt x="2682" y="5915"/>
                    <a:pt x="2685" y="5913"/>
                  </a:cubicBezTo>
                  <a:cubicBezTo>
                    <a:pt x="2686" y="5912"/>
                    <a:pt x="2689" y="5909"/>
                    <a:pt x="2691" y="5908"/>
                  </a:cubicBezTo>
                  <a:cubicBezTo>
                    <a:pt x="2700" y="5900"/>
                    <a:pt x="2707" y="5893"/>
                    <a:pt x="2714" y="5885"/>
                  </a:cubicBezTo>
                  <a:cubicBezTo>
                    <a:pt x="2716" y="5882"/>
                    <a:pt x="2717" y="5881"/>
                    <a:pt x="2719" y="5880"/>
                  </a:cubicBezTo>
                  <a:cubicBezTo>
                    <a:pt x="2720" y="5878"/>
                    <a:pt x="2722" y="5877"/>
                    <a:pt x="2723" y="5875"/>
                  </a:cubicBezTo>
                  <a:cubicBezTo>
                    <a:pt x="2725" y="5872"/>
                    <a:pt x="2726" y="5871"/>
                    <a:pt x="2728" y="5869"/>
                  </a:cubicBezTo>
                  <a:cubicBezTo>
                    <a:pt x="2729" y="5868"/>
                    <a:pt x="2731" y="5866"/>
                    <a:pt x="2732" y="5865"/>
                  </a:cubicBezTo>
                  <a:cubicBezTo>
                    <a:pt x="2736" y="5860"/>
                    <a:pt x="2741" y="5854"/>
                    <a:pt x="2745" y="5850"/>
                  </a:cubicBezTo>
                  <a:lnTo>
                    <a:pt x="2750" y="5844"/>
                  </a:lnTo>
                  <a:cubicBezTo>
                    <a:pt x="2751" y="5843"/>
                    <a:pt x="2753" y="5840"/>
                    <a:pt x="2754" y="5838"/>
                  </a:cubicBezTo>
                  <a:cubicBezTo>
                    <a:pt x="2756" y="5835"/>
                    <a:pt x="2757" y="5834"/>
                    <a:pt x="2759" y="5831"/>
                  </a:cubicBezTo>
                  <a:cubicBezTo>
                    <a:pt x="2760" y="5831"/>
                    <a:pt x="2760" y="5829"/>
                    <a:pt x="2760" y="5829"/>
                  </a:cubicBezTo>
                  <a:cubicBezTo>
                    <a:pt x="2763" y="5827"/>
                    <a:pt x="2764" y="5825"/>
                    <a:pt x="2766" y="5822"/>
                  </a:cubicBezTo>
                  <a:cubicBezTo>
                    <a:pt x="2767" y="5821"/>
                    <a:pt x="2769" y="5818"/>
                    <a:pt x="2770" y="5816"/>
                  </a:cubicBezTo>
                  <a:cubicBezTo>
                    <a:pt x="2772" y="5815"/>
                    <a:pt x="2772" y="5813"/>
                    <a:pt x="2773" y="5812"/>
                  </a:cubicBezTo>
                  <a:lnTo>
                    <a:pt x="2778" y="5806"/>
                  </a:lnTo>
                  <a:cubicBezTo>
                    <a:pt x="2779" y="5803"/>
                    <a:pt x="2782" y="5800"/>
                    <a:pt x="2784" y="5797"/>
                  </a:cubicBezTo>
                  <a:cubicBezTo>
                    <a:pt x="2787" y="5793"/>
                    <a:pt x="2789" y="5788"/>
                    <a:pt x="2792" y="5784"/>
                  </a:cubicBezTo>
                  <a:cubicBezTo>
                    <a:pt x="2794" y="5782"/>
                    <a:pt x="2795" y="5779"/>
                    <a:pt x="2795" y="5778"/>
                  </a:cubicBezTo>
                  <a:cubicBezTo>
                    <a:pt x="2797" y="5775"/>
                    <a:pt x="2798" y="5773"/>
                    <a:pt x="2800" y="5772"/>
                  </a:cubicBezTo>
                  <a:cubicBezTo>
                    <a:pt x="2801" y="5769"/>
                    <a:pt x="2803" y="5766"/>
                    <a:pt x="2804" y="5763"/>
                  </a:cubicBezTo>
                  <a:cubicBezTo>
                    <a:pt x="2804" y="5763"/>
                    <a:pt x="2804" y="5763"/>
                    <a:pt x="2806" y="5762"/>
                  </a:cubicBezTo>
                  <a:cubicBezTo>
                    <a:pt x="2807" y="5759"/>
                    <a:pt x="2809" y="5756"/>
                    <a:pt x="2810" y="5753"/>
                  </a:cubicBezTo>
                  <a:cubicBezTo>
                    <a:pt x="2813" y="5747"/>
                    <a:pt x="2816" y="5741"/>
                    <a:pt x="2819" y="5735"/>
                  </a:cubicBezTo>
                  <a:cubicBezTo>
                    <a:pt x="2820" y="5734"/>
                    <a:pt x="2822" y="5732"/>
                    <a:pt x="2822" y="5731"/>
                  </a:cubicBezTo>
                  <a:cubicBezTo>
                    <a:pt x="2826" y="5722"/>
                    <a:pt x="2831" y="5712"/>
                    <a:pt x="2835" y="5703"/>
                  </a:cubicBezTo>
                  <a:cubicBezTo>
                    <a:pt x="2838" y="5697"/>
                    <a:pt x="2840" y="5691"/>
                    <a:pt x="2842" y="5687"/>
                  </a:cubicBezTo>
                  <a:cubicBezTo>
                    <a:pt x="2847" y="5675"/>
                    <a:pt x="2851" y="5662"/>
                    <a:pt x="2856" y="5650"/>
                  </a:cubicBezTo>
                  <a:cubicBezTo>
                    <a:pt x="2856" y="5647"/>
                    <a:pt x="2857" y="5644"/>
                    <a:pt x="2857" y="5642"/>
                  </a:cubicBezTo>
                  <a:cubicBezTo>
                    <a:pt x="2859" y="5639"/>
                    <a:pt x="2859" y="5638"/>
                    <a:pt x="2860" y="5635"/>
                  </a:cubicBezTo>
                  <a:cubicBezTo>
                    <a:pt x="2860" y="5632"/>
                    <a:pt x="2862" y="5631"/>
                    <a:pt x="2862" y="5629"/>
                  </a:cubicBezTo>
                  <a:cubicBezTo>
                    <a:pt x="2865" y="5620"/>
                    <a:pt x="2866" y="5612"/>
                    <a:pt x="2869" y="5603"/>
                  </a:cubicBezTo>
                  <a:cubicBezTo>
                    <a:pt x="2869" y="5600"/>
                    <a:pt x="2870" y="5595"/>
                    <a:pt x="2872" y="5592"/>
                  </a:cubicBezTo>
                  <a:cubicBezTo>
                    <a:pt x="2872" y="5591"/>
                    <a:pt x="2872" y="5588"/>
                    <a:pt x="2873" y="5586"/>
                  </a:cubicBezTo>
                  <a:cubicBezTo>
                    <a:pt x="2873" y="5584"/>
                    <a:pt x="2873" y="5582"/>
                    <a:pt x="2875" y="5579"/>
                  </a:cubicBezTo>
                  <a:cubicBezTo>
                    <a:pt x="2875" y="5579"/>
                    <a:pt x="2875" y="5578"/>
                    <a:pt x="2875" y="5578"/>
                  </a:cubicBezTo>
                  <a:lnTo>
                    <a:pt x="2876" y="5566"/>
                  </a:lnTo>
                  <a:cubicBezTo>
                    <a:pt x="2878" y="5564"/>
                    <a:pt x="2878" y="5561"/>
                    <a:pt x="2878" y="5560"/>
                  </a:cubicBezTo>
                  <a:cubicBezTo>
                    <a:pt x="2878" y="5558"/>
                    <a:pt x="2878" y="5558"/>
                    <a:pt x="2878" y="5557"/>
                  </a:cubicBezTo>
                  <a:cubicBezTo>
                    <a:pt x="2879" y="5554"/>
                    <a:pt x="2879" y="5550"/>
                    <a:pt x="2881" y="5547"/>
                  </a:cubicBezTo>
                  <a:cubicBezTo>
                    <a:pt x="2881" y="5544"/>
                    <a:pt x="2881" y="5542"/>
                    <a:pt x="2881" y="5539"/>
                  </a:cubicBezTo>
                  <a:cubicBezTo>
                    <a:pt x="2881" y="5539"/>
                    <a:pt x="2881" y="5538"/>
                    <a:pt x="2882" y="5538"/>
                  </a:cubicBezTo>
                  <a:cubicBezTo>
                    <a:pt x="2882" y="5535"/>
                    <a:pt x="2882" y="5532"/>
                    <a:pt x="2882" y="5531"/>
                  </a:cubicBezTo>
                  <a:cubicBezTo>
                    <a:pt x="2884" y="5522"/>
                    <a:pt x="2885" y="5514"/>
                    <a:pt x="2885" y="5505"/>
                  </a:cubicBezTo>
                  <a:lnTo>
                    <a:pt x="2885" y="5504"/>
                  </a:lnTo>
                  <a:cubicBezTo>
                    <a:pt x="2887" y="5492"/>
                    <a:pt x="2887" y="5480"/>
                    <a:pt x="2887" y="5469"/>
                  </a:cubicBezTo>
                  <a:lnTo>
                    <a:pt x="2887" y="5458"/>
                  </a:lnTo>
                  <a:lnTo>
                    <a:pt x="2887" y="5452"/>
                  </a:lnTo>
                  <a:lnTo>
                    <a:pt x="2887" y="5445"/>
                  </a:lnTo>
                  <a:lnTo>
                    <a:pt x="2887" y="5436"/>
                  </a:lnTo>
                  <a:cubicBezTo>
                    <a:pt x="2887" y="5423"/>
                    <a:pt x="2887" y="5410"/>
                    <a:pt x="2885" y="5398"/>
                  </a:cubicBezTo>
                  <a:cubicBezTo>
                    <a:pt x="2885" y="5395"/>
                    <a:pt x="2885" y="5394"/>
                    <a:pt x="2884" y="5392"/>
                  </a:cubicBezTo>
                  <a:cubicBezTo>
                    <a:pt x="2884" y="5389"/>
                    <a:pt x="2884" y="5386"/>
                    <a:pt x="2884" y="5385"/>
                  </a:cubicBezTo>
                  <a:cubicBezTo>
                    <a:pt x="2884" y="5382"/>
                    <a:pt x="2884" y="5380"/>
                    <a:pt x="2882" y="5377"/>
                  </a:cubicBezTo>
                  <a:cubicBezTo>
                    <a:pt x="2882" y="5377"/>
                    <a:pt x="2882" y="5376"/>
                    <a:pt x="2882" y="5374"/>
                  </a:cubicBezTo>
                  <a:cubicBezTo>
                    <a:pt x="2882" y="5371"/>
                    <a:pt x="2881" y="5367"/>
                    <a:pt x="2881" y="5364"/>
                  </a:cubicBezTo>
                  <a:cubicBezTo>
                    <a:pt x="2881" y="5363"/>
                    <a:pt x="2881" y="5360"/>
                    <a:pt x="2879" y="5357"/>
                  </a:cubicBezTo>
                  <a:cubicBezTo>
                    <a:pt x="2879" y="5357"/>
                    <a:pt x="2879" y="5355"/>
                    <a:pt x="2879" y="5355"/>
                  </a:cubicBezTo>
                  <a:cubicBezTo>
                    <a:pt x="2879" y="5351"/>
                    <a:pt x="2878" y="5348"/>
                    <a:pt x="2878" y="5343"/>
                  </a:cubicBezTo>
                  <a:cubicBezTo>
                    <a:pt x="2878" y="5342"/>
                    <a:pt x="2876" y="5339"/>
                    <a:pt x="2876" y="5338"/>
                  </a:cubicBezTo>
                  <a:cubicBezTo>
                    <a:pt x="2876" y="5338"/>
                    <a:pt x="2876" y="5336"/>
                    <a:pt x="2876" y="5336"/>
                  </a:cubicBezTo>
                  <a:lnTo>
                    <a:pt x="2873" y="5324"/>
                  </a:lnTo>
                  <a:cubicBezTo>
                    <a:pt x="2873" y="5321"/>
                    <a:pt x="2873" y="5320"/>
                    <a:pt x="2872" y="5317"/>
                  </a:cubicBezTo>
                  <a:cubicBezTo>
                    <a:pt x="2872" y="5316"/>
                    <a:pt x="2872" y="5313"/>
                    <a:pt x="2870" y="5311"/>
                  </a:cubicBezTo>
                  <a:cubicBezTo>
                    <a:pt x="2870" y="5310"/>
                    <a:pt x="2870" y="5310"/>
                    <a:pt x="2870" y="5308"/>
                  </a:cubicBezTo>
                  <a:cubicBezTo>
                    <a:pt x="2869" y="5305"/>
                    <a:pt x="2869" y="5301"/>
                    <a:pt x="2867" y="5298"/>
                  </a:cubicBezTo>
                  <a:cubicBezTo>
                    <a:pt x="2867" y="5298"/>
                    <a:pt x="2867" y="5296"/>
                    <a:pt x="2867" y="5296"/>
                  </a:cubicBezTo>
                  <a:cubicBezTo>
                    <a:pt x="2866" y="5292"/>
                    <a:pt x="2865" y="5289"/>
                    <a:pt x="2865" y="5285"/>
                  </a:cubicBezTo>
                  <a:cubicBezTo>
                    <a:pt x="2863" y="5283"/>
                    <a:pt x="2863" y="5280"/>
                    <a:pt x="2863" y="5277"/>
                  </a:cubicBezTo>
                  <a:cubicBezTo>
                    <a:pt x="2862" y="5276"/>
                    <a:pt x="2862" y="5274"/>
                    <a:pt x="2860" y="5271"/>
                  </a:cubicBezTo>
                  <a:cubicBezTo>
                    <a:pt x="2860" y="5270"/>
                    <a:pt x="2859" y="5267"/>
                    <a:pt x="2859" y="5265"/>
                  </a:cubicBezTo>
                  <a:cubicBezTo>
                    <a:pt x="2859" y="5264"/>
                    <a:pt x="2857" y="5262"/>
                    <a:pt x="2857" y="5262"/>
                  </a:cubicBezTo>
                  <a:lnTo>
                    <a:pt x="2854" y="5252"/>
                  </a:lnTo>
                  <a:cubicBezTo>
                    <a:pt x="2853" y="5249"/>
                    <a:pt x="2853" y="5248"/>
                    <a:pt x="2851" y="5246"/>
                  </a:cubicBezTo>
                  <a:lnTo>
                    <a:pt x="2850" y="5239"/>
                  </a:lnTo>
                  <a:cubicBezTo>
                    <a:pt x="2850" y="5239"/>
                    <a:pt x="2848" y="5237"/>
                    <a:pt x="2848" y="5236"/>
                  </a:cubicBezTo>
                  <a:cubicBezTo>
                    <a:pt x="2847" y="5233"/>
                    <a:pt x="2845" y="5230"/>
                    <a:pt x="2845" y="5227"/>
                  </a:cubicBezTo>
                  <a:cubicBezTo>
                    <a:pt x="2844" y="5226"/>
                    <a:pt x="2844" y="5226"/>
                    <a:pt x="2844" y="5224"/>
                  </a:cubicBezTo>
                  <a:cubicBezTo>
                    <a:pt x="2750" y="4984"/>
                    <a:pt x="2518" y="4827"/>
                    <a:pt x="2261" y="4827"/>
                  </a:cubicBezTo>
                  <a:lnTo>
                    <a:pt x="2255" y="4827"/>
                  </a:lnTo>
                  <a:lnTo>
                    <a:pt x="2255" y="4824"/>
                  </a:lnTo>
                  <a:close/>
                  <a:moveTo>
                    <a:pt x="5526" y="4824"/>
                  </a:moveTo>
                  <a:cubicBezTo>
                    <a:pt x="5271" y="4825"/>
                    <a:pt x="5043" y="4983"/>
                    <a:pt x="4950" y="5221"/>
                  </a:cubicBezTo>
                  <a:cubicBezTo>
                    <a:pt x="4950" y="5221"/>
                    <a:pt x="4950" y="5223"/>
                    <a:pt x="4948" y="5223"/>
                  </a:cubicBezTo>
                  <a:lnTo>
                    <a:pt x="4947" y="5229"/>
                  </a:lnTo>
                  <a:cubicBezTo>
                    <a:pt x="4944" y="5235"/>
                    <a:pt x="4942" y="5242"/>
                    <a:pt x="4939" y="5248"/>
                  </a:cubicBezTo>
                  <a:cubicBezTo>
                    <a:pt x="4938" y="5249"/>
                    <a:pt x="4938" y="5252"/>
                    <a:pt x="4938" y="5254"/>
                  </a:cubicBezTo>
                  <a:cubicBezTo>
                    <a:pt x="4937" y="5257"/>
                    <a:pt x="4935" y="5258"/>
                    <a:pt x="4935" y="5261"/>
                  </a:cubicBezTo>
                  <a:cubicBezTo>
                    <a:pt x="4935" y="5262"/>
                    <a:pt x="4935" y="5262"/>
                    <a:pt x="4934" y="5262"/>
                  </a:cubicBezTo>
                  <a:cubicBezTo>
                    <a:pt x="4934" y="5267"/>
                    <a:pt x="4932" y="5270"/>
                    <a:pt x="4931" y="5273"/>
                  </a:cubicBezTo>
                  <a:cubicBezTo>
                    <a:pt x="4929" y="5277"/>
                    <a:pt x="4929" y="5282"/>
                    <a:pt x="4928" y="5285"/>
                  </a:cubicBezTo>
                  <a:cubicBezTo>
                    <a:pt x="4928" y="5286"/>
                    <a:pt x="4928" y="5286"/>
                    <a:pt x="4928" y="5288"/>
                  </a:cubicBezTo>
                  <a:cubicBezTo>
                    <a:pt x="4926" y="5290"/>
                    <a:pt x="4926" y="5292"/>
                    <a:pt x="4925" y="5295"/>
                  </a:cubicBezTo>
                  <a:cubicBezTo>
                    <a:pt x="4925" y="5298"/>
                    <a:pt x="4923" y="5299"/>
                    <a:pt x="4923" y="5301"/>
                  </a:cubicBezTo>
                  <a:cubicBezTo>
                    <a:pt x="4923" y="5302"/>
                    <a:pt x="4923" y="5304"/>
                    <a:pt x="4923" y="5304"/>
                  </a:cubicBezTo>
                  <a:cubicBezTo>
                    <a:pt x="4920" y="5311"/>
                    <a:pt x="4919" y="5320"/>
                    <a:pt x="4917" y="5327"/>
                  </a:cubicBezTo>
                  <a:cubicBezTo>
                    <a:pt x="4917" y="5330"/>
                    <a:pt x="4917" y="5332"/>
                    <a:pt x="4916" y="5335"/>
                  </a:cubicBezTo>
                  <a:cubicBezTo>
                    <a:pt x="4916" y="5336"/>
                    <a:pt x="4916" y="5338"/>
                    <a:pt x="4914" y="5339"/>
                  </a:cubicBezTo>
                  <a:cubicBezTo>
                    <a:pt x="4914" y="5341"/>
                    <a:pt x="4914" y="5342"/>
                    <a:pt x="4914" y="5342"/>
                  </a:cubicBezTo>
                  <a:cubicBezTo>
                    <a:pt x="4913" y="5351"/>
                    <a:pt x="4911" y="5360"/>
                    <a:pt x="4910" y="5367"/>
                  </a:cubicBezTo>
                  <a:lnTo>
                    <a:pt x="4910" y="5369"/>
                  </a:lnTo>
                  <a:lnTo>
                    <a:pt x="4910" y="5380"/>
                  </a:lnTo>
                  <a:cubicBezTo>
                    <a:pt x="4907" y="5401"/>
                    <a:pt x="4906" y="5422"/>
                    <a:pt x="4906" y="5444"/>
                  </a:cubicBezTo>
                  <a:lnTo>
                    <a:pt x="4906" y="5448"/>
                  </a:lnTo>
                  <a:lnTo>
                    <a:pt x="4906" y="5451"/>
                  </a:lnTo>
                  <a:lnTo>
                    <a:pt x="4906" y="5457"/>
                  </a:lnTo>
                  <a:cubicBezTo>
                    <a:pt x="4906" y="5460"/>
                    <a:pt x="4906" y="5464"/>
                    <a:pt x="4906" y="5467"/>
                  </a:cubicBezTo>
                  <a:lnTo>
                    <a:pt x="4906" y="5473"/>
                  </a:lnTo>
                  <a:cubicBezTo>
                    <a:pt x="4906" y="5476"/>
                    <a:pt x="4906" y="5477"/>
                    <a:pt x="4906" y="5480"/>
                  </a:cubicBezTo>
                  <a:cubicBezTo>
                    <a:pt x="4907" y="5488"/>
                    <a:pt x="4907" y="5495"/>
                    <a:pt x="4907" y="5503"/>
                  </a:cubicBezTo>
                  <a:cubicBezTo>
                    <a:pt x="4907" y="5504"/>
                    <a:pt x="4909" y="5505"/>
                    <a:pt x="4909" y="5507"/>
                  </a:cubicBezTo>
                  <a:cubicBezTo>
                    <a:pt x="4909" y="5510"/>
                    <a:pt x="4909" y="5511"/>
                    <a:pt x="4909" y="5514"/>
                  </a:cubicBezTo>
                  <a:cubicBezTo>
                    <a:pt x="4909" y="5517"/>
                    <a:pt x="4909" y="5519"/>
                    <a:pt x="4910" y="5522"/>
                  </a:cubicBezTo>
                  <a:cubicBezTo>
                    <a:pt x="4910" y="5523"/>
                    <a:pt x="4910" y="5525"/>
                    <a:pt x="4910" y="5528"/>
                  </a:cubicBezTo>
                  <a:cubicBezTo>
                    <a:pt x="4910" y="5531"/>
                    <a:pt x="4911" y="5533"/>
                    <a:pt x="4911" y="5536"/>
                  </a:cubicBezTo>
                  <a:cubicBezTo>
                    <a:pt x="4911" y="5538"/>
                    <a:pt x="4911" y="5539"/>
                    <a:pt x="4911" y="5541"/>
                  </a:cubicBezTo>
                  <a:cubicBezTo>
                    <a:pt x="4913" y="5542"/>
                    <a:pt x="4913" y="5545"/>
                    <a:pt x="4913" y="5547"/>
                  </a:cubicBezTo>
                  <a:cubicBezTo>
                    <a:pt x="4913" y="5550"/>
                    <a:pt x="4914" y="5553"/>
                    <a:pt x="4914" y="5556"/>
                  </a:cubicBezTo>
                  <a:cubicBezTo>
                    <a:pt x="4914" y="5558"/>
                    <a:pt x="4916" y="5561"/>
                    <a:pt x="4916" y="5563"/>
                  </a:cubicBezTo>
                  <a:cubicBezTo>
                    <a:pt x="4916" y="5564"/>
                    <a:pt x="4916" y="5564"/>
                    <a:pt x="4916" y="5566"/>
                  </a:cubicBezTo>
                  <a:cubicBezTo>
                    <a:pt x="4917" y="5569"/>
                    <a:pt x="4917" y="5572"/>
                    <a:pt x="4919" y="5576"/>
                  </a:cubicBezTo>
                  <a:cubicBezTo>
                    <a:pt x="4919" y="5576"/>
                    <a:pt x="4919" y="5578"/>
                    <a:pt x="4919" y="5578"/>
                  </a:cubicBezTo>
                  <a:cubicBezTo>
                    <a:pt x="4919" y="5581"/>
                    <a:pt x="4920" y="5584"/>
                    <a:pt x="4920" y="5585"/>
                  </a:cubicBezTo>
                  <a:cubicBezTo>
                    <a:pt x="4920" y="5588"/>
                    <a:pt x="4922" y="5591"/>
                    <a:pt x="4922" y="5594"/>
                  </a:cubicBezTo>
                  <a:lnTo>
                    <a:pt x="4925" y="5603"/>
                  </a:lnTo>
                  <a:cubicBezTo>
                    <a:pt x="4925" y="5604"/>
                    <a:pt x="4925" y="5606"/>
                    <a:pt x="4925" y="5606"/>
                  </a:cubicBezTo>
                  <a:cubicBezTo>
                    <a:pt x="4926" y="5610"/>
                    <a:pt x="4928" y="5613"/>
                    <a:pt x="4928" y="5616"/>
                  </a:cubicBezTo>
                  <a:cubicBezTo>
                    <a:pt x="4928" y="5617"/>
                    <a:pt x="4929" y="5619"/>
                    <a:pt x="4929" y="5620"/>
                  </a:cubicBezTo>
                  <a:cubicBezTo>
                    <a:pt x="4929" y="5623"/>
                    <a:pt x="4931" y="5625"/>
                    <a:pt x="4931" y="5628"/>
                  </a:cubicBezTo>
                  <a:cubicBezTo>
                    <a:pt x="4932" y="5629"/>
                    <a:pt x="4932" y="5632"/>
                    <a:pt x="4932" y="5634"/>
                  </a:cubicBezTo>
                  <a:lnTo>
                    <a:pt x="4935" y="5641"/>
                  </a:lnTo>
                  <a:cubicBezTo>
                    <a:pt x="4935" y="5644"/>
                    <a:pt x="4937" y="5647"/>
                    <a:pt x="4938" y="5648"/>
                  </a:cubicBezTo>
                  <a:cubicBezTo>
                    <a:pt x="4938" y="5650"/>
                    <a:pt x="4938" y="5651"/>
                    <a:pt x="4938" y="5651"/>
                  </a:cubicBezTo>
                  <a:cubicBezTo>
                    <a:pt x="4939" y="5656"/>
                    <a:pt x="4941" y="5659"/>
                    <a:pt x="4942" y="5663"/>
                  </a:cubicBezTo>
                  <a:cubicBezTo>
                    <a:pt x="4942" y="5663"/>
                    <a:pt x="4942" y="5663"/>
                    <a:pt x="4942" y="5665"/>
                  </a:cubicBezTo>
                  <a:cubicBezTo>
                    <a:pt x="4945" y="5672"/>
                    <a:pt x="4948" y="5678"/>
                    <a:pt x="4951" y="5685"/>
                  </a:cubicBezTo>
                  <a:cubicBezTo>
                    <a:pt x="4951" y="5688"/>
                    <a:pt x="4953" y="5691"/>
                    <a:pt x="4954" y="5694"/>
                  </a:cubicBezTo>
                  <a:cubicBezTo>
                    <a:pt x="4954" y="5694"/>
                    <a:pt x="4954" y="5694"/>
                    <a:pt x="4954" y="5695"/>
                  </a:cubicBezTo>
                  <a:cubicBezTo>
                    <a:pt x="4956" y="5697"/>
                    <a:pt x="4957" y="5700"/>
                    <a:pt x="4957" y="5701"/>
                  </a:cubicBezTo>
                  <a:lnTo>
                    <a:pt x="4963" y="5713"/>
                  </a:lnTo>
                  <a:cubicBezTo>
                    <a:pt x="4963" y="5715"/>
                    <a:pt x="4963" y="5715"/>
                    <a:pt x="4963" y="5715"/>
                  </a:cubicBezTo>
                  <a:cubicBezTo>
                    <a:pt x="4965" y="5718"/>
                    <a:pt x="4966" y="5720"/>
                    <a:pt x="4967" y="5725"/>
                  </a:cubicBezTo>
                  <a:cubicBezTo>
                    <a:pt x="4969" y="5726"/>
                    <a:pt x="4970" y="5728"/>
                    <a:pt x="4970" y="5731"/>
                  </a:cubicBezTo>
                  <a:cubicBezTo>
                    <a:pt x="4972" y="5732"/>
                    <a:pt x="4973" y="5734"/>
                    <a:pt x="4973" y="5735"/>
                  </a:cubicBezTo>
                  <a:cubicBezTo>
                    <a:pt x="4975" y="5737"/>
                    <a:pt x="4975" y="5738"/>
                    <a:pt x="4976" y="5740"/>
                  </a:cubicBezTo>
                  <a:cubicBezTo>
                    <a:pt x="4978" y="5743"/>
                    <a:pt x="4979" y="5746"/>
                    <a:pt x="4981" y="5748"/>
                  </a:cubicBezTo>
                  <a:lnTo>
                    <a:pt x="4982" y="5753"/>
                  </a:lnTo>
                  <a:cubicBezTo>
                    <a:pt x="4985" y="5756"/>
                    <a:pt x="4987" y="5759"/>
                    <a:pt x="4988" y="5762"/>
                  </a:cubicBezTo>
                  <a:cubicBezTo>
                    <a:pt x="4988" y="5762"/>
                    <a:pt x="4988" y="5763"/>
                    <a:pt x="4988" y="5763"/>
                  </a:cubicBezTo>
                  <a:cubicBezTo>
                    <a:pt x="4990" y="5766"/>
                    <a:pt x="4991" y="5769"/>
                    <a:pt x="4994" y="5771"/>
                  </a:cubicBezTo>
                  <a:cubicBezTo>
                    <a:pt x="4994" y="5773"/>
                    <a:pt x="4995" y="5775"/>
                    <a:pt x="4997" y="5778"/>
                  </a:cubicBezTo>
                  <a:cubicBezTo>
                    <a:pt x="4998" y="5779"/>
                    <a:pt x="5000" y="5781"/>
                    <a:pt x="5001" y="5784"/>
                  </a:cubicBezTo>
                  <a:cubicBezTo>
                    <a:pt x="5001" y="5785"/>
                    <a:pt x="5003" y="5785"/>
                    <a:pt x="5003" y="5787"/>
                  </a:cubicBezTo>
                  <a:cubicBezTo>
                    <a:pt x="5007" y="5794"/>
                    <a:pt x="5012" y="5800"/>
                    <a:pt x="5016" y="5806"/>
                  </a:cubicBezTo>
                  <a:lnTo>
                    <a:pt x="5020" y="5812"/>
                  </a:lnTo>
                  <a:cubicBezTo>
                    <a:pt x="5020" y="5813"/>
                    <a:pt x="5022" y="5815"/>
                    <a:pt x="5023" y="5816"/>
                  </a:cubicBezTo>
                  <a:cubicBezTo>
                    <a:pt x="5025" y="5818"/>
                    <a:pt x="5025" y="5819"/>
                    <a:pt x="5026" y="5822"/>
                  </a:cubicBezTo>
                  <a:cubicBezTo>
                    <a:pt x="5029" y="5825"/>
                    <a:pt x="5031" y="5827"/>
                    <a:pt x="5032" y="5829"/>
                  </a:cubicBezTo>
                  <a:cubicBezTo>
                    <a:pt x="5034" y="5831"/>
                    <a:pt x="5034" y="5831"/>
                    <a:pt x="5034" y="5831"/>
                  </a:cubicBezTo>
                  <a:cubicBezTo>
                    <a:pt x="5037" y="5834"/>
                    <a:pt x="5038" y="5835"/>
                    <a:pt x="5040" y="5838"/>
                  </a:cubicBezTo>
                  <a:cubicBezTo>
                    <a:pt x="5041" y="5840"/>
                    <a:pt x="5043" y="5843"/>
                    <a:pt x="5044" y="5844"/>
                  </a:cubicBezTo>
                  <a:lnTo>
                    <a:pt x="5048" y="5850"/>
                  </a:lnTo>
                  <a:cubicBezTo>
                    <a:pt x="5050" y="5850"/>
                    <a:pt x="5050" y="5852"/>
                    <a:pt x="5051" y="5853"/>
                  </a:cubicBezTo>
                  <a:cubicBezTo>
                    <a:pt x="5053" y="5856"/>
                    <a:pt x="5056" y="5857"/>
                    <a:pt x="5057" y="5860"/>
                  </a:cubicBezTo>
                  <a:cubicBezTo>
                    <a:pt x="5059" y="5862"/>
                    <a:pt x="5060" y="5863"/>
                    <a:pt x="5062" y="5865"/>
                  </a:cubicBezTo>
                  <a:cubicBezTo>
                    <a:pt x="5062" y="5866"/>
                    <a:pt x="5063" y="5868"/>
                    <a:pt x="5065" y="5869"/>
                  </a:cubicBezTo>
                  <a:cubicBezTo>
                    <a:pt x="5066" y="5871"/>
                    <a:pt x="5068" y="5872"/>
                    <a:pt x="5069" y="5875"/>
                  </a:cubicBezTo>
                  <a:cubicBezTo>
                    <a:pt x="5071" y="5877"/>
                    <a:pt x="5072" y="5878"/>
                    <a:pt x="5075" y="5880"/>
                  </a:cubicBezTo>
                  <a:cubicBezTo>
                    <a:pt x="5076" y="5881"/>
                    <a:pt x="5078" y="5882"/>
                    <a:pt x="5079" y="5885"/>
                  </a:cubicBezTo>
                  <a:lnTo>
                    <a:pt x="5081" y="5887"/>
                  </a:lnTo>
                  <a:lnTo>
                    <a:pt x="5087" y="5891"/>
                  </a:lnTo>
                  <a:cubicBezTo>
                    <a:pt x="5088" y="5894"/>
                    <a:pt x="5091" y="5897"/>
                    <a:pt x="5094" y="5899"/>
                  </a:cubicBezTo>
                  <a:cubicBezTo>
                    <a:pt x="5096" y="5902"/>
                    <a:pt x="5099" y="5903"/>
                    <a:pt x="5100" y="5905"/>
                  </a:cubicBezTo>
                  <a:lnTo>
                    <a:pt x="5103" y="5908"/>
                  </a:lnTo>
                  <a:cubicBezTo>
                    <a:pt x="5104" y="5909"/>
                    <a:pt x="5107" y="5912"/>
                    <a:pt x="5110" y="5915"/>
                  </a:cubicBezTo>
                  <a:lnTo>
                    <a:pt x="5112" y="5916"/>
                  </a:lnTo>
                  <a:cubicBezTo>
                    <a:pt x="5115" y="5918"/>
                    <a:pt x="5118" y="5921"/>
                    <a:pt x="5119" y="5924"/>
                  </a:cubicBezTo>
                  <a:lnTo>
                    <a:pt x="5126" y="5928"/>
                  </a:lnTo>
                  <a:lnTo>
                    <a:pt x="5126" y="5930"/>
                  </a:lnTo>
                  <a:lnTo>
                    <a:pt x="5134" y="5935"/>
                  </a:lnTo>
                  <a:cubicBezTo>
                    <a:pt x="5137" y="5937"/>
                    <a:pt x="5138" y="5938"/>
                    <a:pt x="5140" y="5940"/>
                  </a:cubicBezTo>
                  <a:cubicBezTo>
                    <a:pt x="5141" y="5941"/>
                    <a:pt x="5143" y="5943"/>
                    <a:pt x="5146" y="5944"/>
                  </a:cubicBezTo>
                  <a:cubicBezTo>
                    <a:pt x="5147" y="5946"/>
                    <a:pt x="5149" y="5946"/>
                    <a:pt x="5149" y="5947"/>
                  </a:cubicBezTo>
                  <a:cubicBezTo>
                    <a:pt x="5152" y="5949"/>
                    <a:pt x="5156" y="5952"/>
                    <a:pt x="5159" y="5955"/>
                  </a:cubicBezTo>
                  <a:cubicBezTo>
                    <a:pt x="5162" y="5956"/>
                    <a:pt x="5165" y="5959"/>
                    <a:pt x="5169" y="5962"/>
                  </a:cubicBezTo>
                  <a:cubicBezTo>
                    <a:pt x="5169" y="5962"/>
                    <a:pt x="5169" y="5962"/>
                    <a:pt x="5171" y="5963"/>
                  </a:cubicBezTo>
                  <a:cubicBezTo>
                    <a:pt x="5172" y="5965"/>
                    <a:pt x="5175" y="5966"/>
                    <a:pt x="5178" y="5968"/>
                  </a:cubicBezTo>
                  <a:cubicBezTo>
                    <a:pt x="5180" y="5969"/>
                    <a:pt x="5181" y="5971"/>
                    <a:pt x="5182" y="5972"/>
                  </a:cubicBezTo>
                  <a:cubicBezTo>
                    <a:pt x="5184" y="5972"/>
                    <a:pt x="5185" y="5972"/>
                    <a:pt x="5185" y="5974"/>
                  </a:cubicBezTo>
                  <a:cubicBezTo>
                    <a:pt x="5187" y="5975"/>
                    <a:pt x="5190" y="5977"/>
                    <a:pt x="5191" y="5978"/>
                  </a:cubicBezTo>
                  <a:cubicBezTo>
                    <a:pt x="5194" y="5980"/>
                    <a:pt x="5197" y="5981"/>
                    <a:pt x="5200" y="5983"/>
                  </a:cubicBezTo>
                  <a:cubicBezTo>
                    <a:pt x="5206" y="5987"/>
                    <a:pt x="5213" y="5991"/>
                    <a:pt x="5221" y="5994"/>
                  </a:cubicBezTo>
                  <a:cubicBezTo>
                    <a:pt x="5221" y="5994"/>
                    <a:pt x="5221" y="5996"/>
                    <a:pt x="5221" y="5996"/>
                  </a:cubicBezTo>
                  <a:cubicBezTo>
                    <a:pt x="5227" y="5999"/>
                    <a:pt x="5233" y="6002"/>
                    <a:pt x="5240" y="6005"/>
                  </a:cubicBezTo>
                  <a:cubicBezTo>
                    <a:pt x="5243" y="6008"/>
                    <a:pt x="5246" y="6009"/>
                    <a:pt x="5249" y="6011"/>
                  </a:cubicBezTo>
                  <a:cubicBezTo>
                    <a:pt x="5250" y="6011"/>
                    <a:pt x="5252" y="6012"/>
                    <a:pt x="5255" y="6014"/>
                  </a:cubicBezTo>
                  <a:cubicBezTo>
                    <a:pt x="5256" y="6015"/>
                    <a:pt x="5259" y="6015"/>
                    <a:pt x="5262" y="6016"/>
                  </a:cubicBezTo>
                  <a:cubicBezTo>
                    <a:pt x="5262" y="6016"/>
                    <a:pt x="5263" y="6018"/>
                    <a:pt x="5263" y="6018"/>
                  </a:cubicBezTo>
                  <a:cubicBezTo>
                    <a:pt x="5269" y="6021"/>
                    <a:pt x="5277" y="6024"/>
                    <a:pt x="5284" y="6027"/>
                  </a:cubicBezTo>
                  <a:cubicBezTo>
                    <a:pt x="5287" y="6028"/>
                    <a:pt x="5288" y="6028"/>
                    <a:pt x="5291" y="6030"/>
                  </a:cubicBezTo>
                  <a:cubicBezTo>
                    <a:pt x="5294" y="6031"/>
                    <a:pt x="5296" y="6031"/>
                    <a:pt x="5297" y="6033"/>
                  </a:cubicBezTo>
                  <a:cubicBezTo>
                    <a:pt x="5300" y="6033"/>
                    <a:pt x="5302" y="6034"/>
                    <a:pt x="5303" y="6034"/>
                  </a:cubicBezTo>
                  <a:cubicBezTo>
                    <a:pt x="5305" y="6036"/>
                    <a:pt x="5306" y="6036"/>
                    <a:pt x="5308" y="6037"/>
                  </a:cubicBezTo>
                  <a:cubicBezTo>
                    <a:pt x="5311" y="6037"/>
                    <a:pt x="5314" y="6039"/>
                    <a:pt x="5316" y="6040"/>
                  </a:cubicBezTo>
                  <a:cubicBezTo>
                    <a:pt x="5324" y="6043"/>
                    <a:pt x="5331" y="6044"/>
                    <a:pt x="5339" y="6047"/>
                  </a:cubicBezTo>
                  <a:cubicBezTo>
                    <a:pt x="5342" y="6049"/>
                    <a:pt x="5346" y="6049"/>
                    <a:pt x="5349" y="6050"/>
                  </a:cubicBezTo>
                  <a:cubicBezTo>
                    <a:pt x="5350" y="6050"/>
                    <a:pt x="5352" y="6052"/>
                    <a:pt x="5353" y="6052"/>
                  </a:cubicBezTo>
                  <a:cubicBezTo>
                    <a:pt x="5356" y="6053"/>
                    <a:pt x="5359" y="6053"/>
                    <a:pt x="5361" y="6055"/>
                  </a:cubicBezTo>
                  <a:cubicBezTo>
                    <a:pt x="5364" y="6055"/>
                    <a:pt x="5367" y="6056"/>
                    <a:pt x="5369" y="6056"/>
                  </a:cubicBezTo>
                  <a:lnTo>
                    <a:pt x="5372" y="6058"/>
                  </a:lnTo>
                  <a:cubicBezTo>
                    <a:pt x="5375" y="6058"/>
                    <a:pt x="5378" y="6059"/>
                    <a:pt x="5381" y="6059"/>
                  </a:cubicBezTo>
                  <a:cubicBezTo>
                    <a:pt x="5383" y="6061"/>
                    <a:pt x="5384" y="6061"/>
                    <a:pt x="5386" y="6061"/>
                  </a:cubicBezTo>
                  <a:cubicBezTo>
                    <a:pt x="5389" y="6062"/>
                    <a:pt x="5393" y="6062"/>
                    <a:pt x="5396" y="6064"/>
                  </a:cubicBezTo>
                  <a:lnTo>
                    <a:pt x="5397" y="6064"/>
                  </a:lnTo>
                  <a:cubicBezTo>
                    <a:pt x="5405" y="6065"/>
                    <a:pt x="5414" y="6067"/>
                    <a:pt x="5421" y="6068"/>
                  </a:cubicBezTo>
                  <a:cubicBezTo>
                    <a:pt x="5422" y="6069"/>
                    <a:pt x="5424" y="6069"/>
                    <a:pt x="5425" y="6069"/>
                  </a:cubicBezTo>
                  <a:cubicBezTo>
                    <a:pt x="5430" y="6071"/>
                    <a:pt x="5433" y="6071"/>
                    <a:pt x="5436" y="6071"/>
                  </a:cubicBezTo>
                  <a:lnTo>
                    <a:pt x="5439" y="6071"/>
                  </a:lnTo>
                  <a:cubicBezTo>
                    <a:pt x="5442" y="6072"/>
                    <a:pt x="5446" y="6072"/>
                    <a:pt x="5450" y="6074"/>
                  </a:cubicBezTo>
                  <a:lnTo>
                    <a:pt x="5452" y="6074"/>
                  </a:lnTo>
                  <a:cubicBezTo>
                    <a:pt x="5455" y="6074"/>
                    <a:pt x="5458" y="6074"/>
                    <a:pt x="5461" y="6075"/>
                  </a:cubicBezTo>
                  <a:lnTo>
                    <a:pt x="5471" y="6075"/>
                  </a:lnTo>
                  <a:cubicBezTo>
                    <a:pt x="5474" y="6077"/>
                    <a:pt x="5476" y="6077"/>
                    <a:pt x="5478" y="6077"/>
                  </a:cubicBezTo>
                  <a:cubicBezTo>
                    <a:pt x="5481" y="6077"/>
                    <a:pt x="5486" y="6077"/>
                    <a:pt x="5490" y="6078"/>
                  </a:cubicBezTo>
                  <a:lnTo>
                    <a:pt x="5501" y="6078"/>
                  </a:lnTo>
                  <a:cubicBezTo>
                    <a:pt x="5508" y="6078"/>
                    <a:pt x="5517" y="6080"/>
                    <a:pt x="5524" y="6080"/>
                  </a:cubicBezTo>
                  <a:lnTo>
                    <a:pt x="5533" y="6080"/>
                  </a:lnTo>
                  <a:cubicBezTo>
                    <a:pt x="5545" y="6080"/>
                    <a:pt x="5557" y="6078"/>
                    <a:pt x="5570" y="6078"/>
                  </a:cubicBezTo>
                  <a:cubicBezTo>
                    <a:pt x="5576" y="6078"/>
                    <a:pt x="5582" y="6077"/>
                    <a:pt x="5587" y="6077"/>
                  </a:cubicBezTo>
                  <a:lnTo>
                    <a:pt x="5596" y="6075"/>
                  </a:lnTo>
                  <a:lnTo>
                    <a:pt x="5604" y="6075"/>
                  </a:lnTo>
                  <a:cubicBezTo>
                    <a:pt x="5607" y="6074"/>
                    <a:pt x="5610" y="6074"/>
                    <a:pt x="5612" y="6074"/>
                  </a:cubicBezTo>
                  <a:cubicBezTo>
                    <a:pt x="5623" y="6072"/>
                    <a:pt x="5633" y="6071"/>
                    <a:pt x="5643" y="6069"/>
                  </a:cubicBezTo>
                  <a:cubicBezTo>
                    <a:pt x="5648" y="6068"/>
                    <a:pt x="5651" y="6068"/>
                    <a:pt x="5654" y="6067"/>
                  </a:cubicBezTo>
                  <a:cubicBezTo>
                    <a:pt x="5664" y="6065"/>
                    <a:pt x="5673" y="6062"/>
                    <a:pt x="5682" y="6061"/>
                  </a:cubicBezTo>
                  <a:cubicBezTo>
                    <a:pt x="5685" y="6059"/>
                    <a:pt x="5689" y="6059"/>
                    <a:pt x="5692" y="6058"/>
                  </a:cubicBezTo>
                  <a:cubicBezTo>
                    <a:pt x="5696" y="6056"/>
                    <a:pt x="5699" y="6056"/>
                    <a:pt x="5704" y="6055"/>
                  </a:cubicBezTo>
                  <a:cubicBezTo>
                    <a:pt x="5708" y="6053"/>
                    <a:pt x="5713" y="6052"/>
                    <a:pt x="5716" y="6052"/>
                  </a:cubicBezTo>
                  <a:cubicBezTo>
                    <a:pt x="5720" y="6050"/>
                    <a:pt x="5723" y="6049"/>
                    <a:pt x="5726" y="6049"/>
                  </a:cubicBezTo>
                  <a:cubicBezTo>
                    <a:pt x="5733" y="6046"/>
                    <a:pt x="5741" y="6043"/>
                    <a:pt x="5748" y="6040"/>
                  </a:cubicBezTo>
                  <a:cubicBezTo>
                    <a:pt x="5752" y="6039"/>
                    <a:pt x="5758" y="6037"/>
                    <a:pt x="5763" y="6036"/>
                  </a:cubicBezTo>
                  <a:cubicBezTo>
                    <a:pt x="5764" y="6034"/>
                    <a:pt x="5766" y="6034"/>
                    <a:pt x="5767" y="6033"/>
                  </a:cubicBezTo>
                  <a:cubicBezTo>
                    <a:pt x="5774" y="6030"/>
                    <a:pt x="5780" y="6027"/>
                    <a:pt x="5788" y="6024"/>
                  </a:cubicBezTo>
                  <a:cubicBezTo>
                    <a:pt x="5794" y="6021"/>
                    <a:pt x="5799" y="6019"/>
                    <a:pt x="5805" y="6016"/>
                  </a:cubicBezTo>
                  <a:lnTo>
                    <a:pt x="5811" y="6014"/>
                  </a:lnTo>
                  <a:cubicBezTo>
                    <a:pt x="5819" y="6009"/>
                    <a:pt x="5826" y="6006"/>
                    <a:pt x="5833" y="6002"/>
                  </a:cubicBezTo>
                  <a:cubicBezTo>
                    <a:pt x="5844" y="5996"/>
                    <a:pt x="5854" y="5990"/>
                    <a:pt x="5866" y="5983"/>
                  </a:cubicBezTo>
                  <a:cubicBezTo>
                    <a:pt x="5867" y="5981"/>
                    <a:pt x="5870" y="5980"/>
                    <a:pt x="5873" y="5978"/>
                  </a:cubicBezTo>
                  <a:lnTo>
                    <a:pt x="5882" y="5972"/>
                  </a:lnTo>
                  <a:cubicBezTo>
                    <a:pt x="5883" y="5971"/>
                    <a:pt x="5886" y="5969"/>
                    <a:pt x="5888" y="5968"/>
                  </a:cubicBezTo>
                  <a:cubicBezTo>
                    <a:pt x="5889" y="5966"/>
                    <a:pt x="5892" y="5965"/>
                    <a:pt x="5895" y="5963"/>
                  </a:cubicBezTo>
                  <a:lnTo>
                    <a:pt x="5907" y="5955"/>
                  </a:lnTo>
                  <a:cubicBezTo>
                    <a:pt x="5911" y="5952"/>
                    <a:pt x="5916" y="5949"/>
                    <a:pt x="5920" y="5944"/>
                  </a:cubicBezTo>
                  <a:cubicBezTo>
                    <a:pt x="5922" y="5943"/>
                    <a:pt x="5923" y="5941"/>
                    <a:pt x="5926" y="5940"/>
                  </a:cubicBezTo>
                  <a:cubicBezTo>
                    <a:pt x="5928" y="5938"/>
                    <a:pt x="5929" y="5937"/>
                    <a:pt x="5931" y="5937"/>
                  </a:cubicBezTo>
                  <a:lnTo>
                    <a:pt x="5938" y="5930"/>
                  </a:lnTo>
                  <a:cubicBezTo>
                    <a:pt x="5942" y="5927"/>
                    <a:pt x="5945" y="5924"/>
                    <a:pt x="5948" y="5921"/>
                  </a:cubicBezTo>
                  <a:cubicBezTo>
                    <a:pt x="5951" y="5919"/>
                    <a:pt x="5954" y="5916"/>
                    <a:pt x="5956" y="5915"/>
                  </a:cubicBezTo>
                  <a:cubicBezTo>
                    <a:pt x="5959" y="5912"/>
                    <a:pt x="5960" y="5910"/>
                    <a:pt x="5963" y="5909"/>
                  </a:cubicBezTo>
                  <a:cubicBezTo>
                    <a:pt x="5970" y="5902"/>
                    <a:pt x="5978" y="5894"/>
                    <a:pt x="5985" y="5885"/>
                  </a:cubicBezTo>
                  <a:cubicBezTo>
                    <a:pt x="5987" y="5884"/>
                    <a:pt x="5989" y="5882"/>
                    <a:pt x="5991" y="5881"/>
                  </a:cubicBezTo>
                  <a:cubicBezTo>
                    <a:pt x="5992" y="5880"/>
                    <a:pt x="5994" y="5877"/>
                    <a:pt x="5995" y="5875"/>
                  </a:cubicBezTo>
                  <a:cubicBezTo>
                    <a:pt x="5997" y="5874"/>
                    <a:pt x="5998" y="5872"/>
                    <a:pt x="6000" y="5871"/>
                  </a:cubicBezTo>
                  <a:cubicBezTo>
                    <a:pt x="6001" y="5869"/>
                    <a:pt x="6003" y="5868"/>
                    <a:pt x="6003" y="5866"/>
                  </a:cubicBezTo>
                  <a:cubicBezTo>
                    <a:pt x="6007" y="5860"/>
                    <a:pt x="6012" y="5856"/>
                    <a:pt x="6016" y="5850"/>
                  </a:cubicBezTo>
                  <a:lnTo>
                    <a:pt x="6020" y="5846"/>
                  </a:lnTo>
                  <a:cubicBezTo>
                    <a:pt x="6022" y="5843"/>
                    <a:pt x="6023" y="5841"/>
                    <a:pt x="6025" y="5840"/>
                  </a:cubicBezTo>
                  <a:cubicBezTo>
                    <a:pt x="6028" y="5837"/>
                    <a:pt x="6029" y="5835"/>
                    <a:pt x="6031" y="5832"/>
                  </a:cubicBezTo>
                  <a:cubicBezTo>
                    <a:pt x="6031" y="5832"/>
                    <a:pt x="6032" y="5831"/>
                    <a:pt x="6032" y="5831"/>
                  </a:cubicBezTo>
                  <a:cubicBezTo>
                    <a:pt x="6034" y="5828"/>
                    <a:pt x="6035" y="5825"/>
                    <a:pt x="6038" y="5824"/>
                  </a:cubicBezTo>
                  <a:cubicBezTo>
                    <a:pt x="6040" y="5821"/>
                    <a:pt x="6041" y="5819"/>
                    <a:pt x="6042" y="5818"/>
                  </a:cubicBezTo>
                  <a:cubicBezTo>
                    <a:pt x="6042" y="5816"/>
                    <a:pt x="6044" y="5815"/>
                    <a:pt x="6045" y="5813"/>
                  </a:cubicBezTo>
                  <a:cubicBezTo>
                    <a:pt x="6047" y="5812"/>
                    <a:pt x="6048" y="5809"/>
                    <a:pt x="6050" y="5807"/>
                  </a:cubicBezTo>
                  <a:cubicBezTo>
                    <a:pt x="6051" y="5804"/>
                    <a:pt x="6053" y="5801"/>
                    <a:pt x="6056" y="5799"/>
                  </a:cubicBezTo>
                  <a:cubicBezTo>
                    <a:pt x="6059" y="5794"/>
                    <a:pt x="6062" y="5790"/>
                    <a:pt x="6065" y="5785"/>
                  </a:cubicBezTo>
                  <a:cubicBezTo>
                    <a:pt x="6065" y="5782"/>
                    <a:pt x="6066" y="5781"/>
                    <a:pt x="6068" y="5779"/>
                  </a:cubicBezTo>
                  <a:cubicBezTo>
                    <a:pt x="6069" y="5776"/>
                    <a:pt x="6070" y="5775"/>
                    <a:pt x="6072" y="5772"/>
                  </a:cubicBezTo>
                  <a:cubicBezTo>
                    <a:pt x="6073" y="5771"/>
                    <a:pt x="6075" y="5768"/>
                    <a:pt x="6076" y="5765"/>
                  </a:cubicBezTo>
                  <a:cubicBezTo>
                    <a:pt x="6076" y="5765"/>
                    <a:pt x="6076" y="5763"/>
                    <a:pt x="6076" y="5763"/>
                  </a:cubicBezTo>
                  <a:cubicBezTo>
                    <a:pt x="6079" y="5760"/>
                    <a:pt x="6081" y="5757"/>
                    <a:pt x="6082" y="5754"/>
                  </a:cubicBezTo>
                  <a:cubicBezTo>
                    <a:pt x="6085" y="5748"/>
                    <a:pt x="6088" y="5743"/>
                    <a:pt x="6091" y="5737"/>
                  </a:cubicBezTo>
                  <a:cubicBezTo>
                    <a:pt x="6093" y="5735"/>
                    <a:pt x="6093" y="5734"/>
                    <a:pt x="6094" y="5732"/>
                  </a:cubicBezTo>
                  <a:cubicBezTo>
                    <a:pt x="6098" y="5722"/>
                    <a:pt x="6103" y="5713"/>
                    <a:pt x="6107" y="5703"/>
                  </a:cubicBezTo>
                  <a:cubicBezTo>
                    <a:pt x="6109" y="5698"/>
                    <a:pt x="6112" y="5692"/>
                    <a:pt x="6113" y="5687"/>
                  </a:cubicBezTo>
                  <a:cubicBezTo>
                    <a:pt x="6118" y="5675"/>
                    <a:pt x="6122" y="5663"/>
                    <a:pt x="6126" y="5651"/>
                  </a:cubicBezTo>
                  <a:cubicBezTo>
                    <a:pt x="6128" y="5648"/>
                    <a:pt x="6128" y="5645"/>
                    <a:pt x="6129" y="5642"/>
                  </a:cubicBezTo>
                  <a:cubicBezTo>
                    <a:pt x="6129" y="5641"/>
                    <a:pt x="6131" y="5638"/>
                    <a:pt x="6131" y="5637"/>
                  </a:cubicBezTo>
                  <a:cubicBezTo>
                    <a:pt x="6132" y="5634"/>
                    <a:pt x="6132" y="5632"/>
                    <a:pt x="6134" y="5629"/>
                  </a:cubicBezTo>
                  <a:cubicBezTo>
                    <a:pt x="6135" y="5620"/>
                    <a:pt x="6138" y="5612"/>
                    <a:pt x="6140" y="5603"/>
                  </a:cubicBezTo>
                  <a:cubicBezTo>
                    <a:pt x="6141" y="5600"/>
                    <a:pt x="6143" y="5597"/>
                    <a:pt x="6143" y="5594"/>
                  </a:cubicBezTo>
                  <a:cubicBezTo>
                    <a:pt x="6143" y="5591"/>
                    <a:pt x="6144" y="5589"/>
                    <a:pt x="6144" y="5586"/>
                  </a:cubicBezTo>
                  <a:cubicBezTo>
                    <a:pt x="6144" y="5585"/>
                    <a:pt x="6146" y="5582"/>
                    <a:pt x="6146" y="5581"/>
                  </a:cubicBezTo>
                  <a:cubicBezTo>
                    <a:pt x="6146" y="5579"/>
                    <a:pt x="6146" y="5579"/>
                    <a:pt x="6146" y="5578"/>
                  </a:cubicBezTo>
                  <a:lnTo>
                    <a:pt x="6148" y="5567"/>
                  </a:lnTo>
                  <a:cubicBezTo>
                    <a:pt x="6148" y="5564"/>
                    <a:pt x="6148" y="5563"/>
                    <a:pt x="6150" y="5560"/>
                  </a:cubicBezTo>
                  <a:cubicBezTo>
                    <a:pt x="6150" y="5560"/>
                    <a:pt x="6150" y="5558"/>
                    <a:pt x="6150" y="5558"/>
                  </a:cubicBezTo>
                  <a:cubicBezTo>
                    <a:pt x="6150" y="5554"/>
                    <a:pt x="6151" y="5551"/>
                    <a:pt x="6151" y="5547"/>
                  </a:cubicBezTo>
                  <a:cubicBezTo>
                    <a:pt x="6151" y="5545"/>
                    <a:pt x="6153" y="5542"/>
                    <a:pt x="6153" y="5541"/>
                  </a:cubicBezTo>
                  <a:lnTo>
                    <a:pt x="6153" y="5539"/>
                  </a:lnTo>
                  <a:cubicBezTo>
                    <a:pt x="6153" y="5536"/>
                    <a:pt x="6153" y="5533"/>
                    <a:pt x="6154" y="5531"/>
                  </a:cubicBezTo>
                  <a:cubicBezTo>
                    <a:pt x="6154" y="5523"/>
                    <a:pt x="6156" y="5514"/>
                    <a:pt x="6156" y="5507"/>
                  </a:cubicBezTo>
                  <a:lnTo>
                    <a:pt x="6156" y="5504"/>
                  </a:lnTo>
                  <a:cubicBezTo>
                    <a:pt x="6157" y="5492"/>
                    <a:pt x="6157" y="5480"/>
                    <a:pt x="6159" y="5469"/>
                  </a:cubicBezTo>
                  <a:lnTo>
                    <a:pt x="6159" y="5458"/>
                  </a:lnTo>
                  <a:lnTo>
                    <a:pt x="6159" y="5452"/>
                  </a:lnTo>
                  <a:lnTo>
                    <a:pt x="6159" y="5447"/>
                  </a:lnTo>
                  <a:lnTo>
                    <a:pt x="6159" y="5436"/>
                  </a:lnTo>
                  <a:cubicBezTo>
                    <a:pt x="6157" y="5424"/>
                    <a:pt x="6157" y="5411"/>
                    <a:pt x="6156" y="5398"/>
                  </a:cubicBezTo>
                  <a:cubicBezTo>
                    <a:pt x="6156" y="5396"/>
                    <a:pt x="6156" y="5395"/>
                    <a:pt x="6156" y="5392"/>
                  </a:cubicBezTo>
                  <a:cubicBezTo>
                    <a:pt x="6156" y="5389"/>
                    <a:pt x="6156" y="5388"/>
                    <a:pt x="6154" y="5385"/>
                  </a:cubicBezTo>
                  <a:cubicBezTo>
                    <a:pt x="6154" y="5383"/>
                    <a:pt x="6154" y="5380"/>
                    <a:pt x="6154" y="5379"/>
                  </a:cubicBezTo>
                  <a:cubicBezTo>
                    <a:pt x="6154" y="5377"/>
                    <a:pt x="6154" y="5376"/>
                    <a:pt x="6154" y="5376"/>
                  </a:cubicBezTo>
                  <a:cubicBezTo>
                    <a:pt x="6153" y="5371"/>
                    <a:pt x="6153" y="5369"/>
                    <a:pt x="6153" y="5366"/>
                  </a:cubicBezTo>
                  <a:cubicBezTo>
                    <a:pt x="6151" y="5363"/>
                    <a:pt x="6151" y="5360"/>
                    <a:pt x="6151" y="5358"/>
                  </a:cubicBezTo>
                  <a:cubicBezTo>
                    <a:pt x="6151" y="5357"/>
                    <a:pt x="6151" y="5357"/>
                    <a:pt x="6151" y="5355"/>
                  </a:cubicBezTo>
                  <a:cubicBezTo>
                    <a:pt x="6150" y="5352"/>
                    <a:pt x="6150" y="5348"/>
                    <a:pt x="6148" y="5345"/>
                  </a:cubicBezTo>
                  <a:cubicBezTo>
                    <a:pt x="6148" y="5342"/>
                    <a:pt x="6148" y="5341"/>
                    <a:pt x="6148" y="5338"/>
                  </a:cubicBezTo>
                  <a:lnTo>
                    <a:pt x="6147" y="5338"/>
                  </a:lnTo>
                  <a:lnTo>
                    <a:pt x="6146" y="5324"/>
                  </a:lnTo>
                  <a:cubicBezTo>
                    <a:pt x="6146" y="5323"/>
                    <a:pt x="6144" y="5320"/>
                    <a:pt x="6144" y="5318"/>
                  </a:cubicBezTo>
                  <a:cubicBezTo>
                    <a:pt x="6144" y="5316"/>
                    <a:pt x="6143" y="5314"/>
                    <a:pt x="6143" y="5311"/>
                  </a:cubicBezTo>
                  <a:cubicBezTo>
                    <a:pt x="6143" y="5311"/>
                    <a:pt x="6143" y="5310"/>
                    <a:pt x="6141" y="5308"/>
                  </a:cubicBezTo>
                  <a:cubicBezTo>
                    <a:pt x="6141" y="5305"/>
                    <a:pt x="6140" y="5302"/>
                    <a:pt x="6140" y="5298"/>
                  </a:cubicBezTo>
                  <a:cubicBezTo>
                    <a:pt x="6140" y="5298"/>
                    <a:pt x="6138" y="5298"/>
                    <a:pt x="6138" y="5296"/>
                  </a:cubicBezTo>
                  <a:cubicBezTo>
                    <a:pt x="6138" y="5293"/>
                    <a:pt x="6137" y="5289"/>
                    <a:pt x="6135" y="5285"/>
                  </a:cubicBezTo>
                  <a:cubicBezTo>
                    <a:pt x="6135" y="5283"/>
                    <a:pt x="6135" y="5280"/>
                    <a:pt x="6134" y="5279"/>
                  </a:cubicBezTo>
                  <a:cubicBezTo>
                    <a:pt x="6134" y="5276"/>
                    <a:pt x="6132" y="5274"/>
                    <a:pt x="6132" y="5273"/>
                  </a:cubicBezTo>
                  <a:cubicBezTo>
                    <a:pt x="6131" y="5270"/>
                    <a:pt x="6131" y="5267"/>
                    <a:pt x="6129" y="5265"/>
                  </a:cubicBezTo>
                  <a:cubicBezTo>
                    <a:pt x="6129" y="5264"/>
                    <a:pt x="6129" y="5264"/>
                    <a:pt x="6129" y="5262"/>
                  </a:cubicBezTo>
                  <a:lnTo>
                    <a:pt x="6126" y="5252"/>
                  </a:lnTo>
                  <a:cubicBezTo>
                    <a:pt x="6125" y="5251"/>
                    <a:pt x="6125" y="5248"/>
                    <a:pt x="6123" y="5246"/>
                  </a:cubicBezTo>
                  <a:lnTo>
                    <a:pt x="6122" y="5239"/>
                  </a:lnTo>
                  <a:cubicBezTo>
                    <a:pt x="6121" y="5239"/>
                    <a:pt x="6121" y="5237"/>
                    <a:pt x="6121" y="5237"/>
                  </a:cubicBezTo>
                  <a:cubicBezTo>
                    <a:pt x="6119" y="5233"/>
                    <a:pt x="6118" y="5230"/>
                    <a:pt x="6116" y="5227"/>
                  </a:cubicBezTo>
                  <a:cubicBezTo>
                    <a:pt x="6116" y="5226"/>
                    <a:pt x="6116" y="5226"/>
                    <a:pt x="6116" y="5224"/>
                  </a:cubicBezTo>
                  <a:cubicBezTo>
                    <a:pt x="6022" y="4984"/>
                    <a:pt x="5791" y="4827"/>
                    <a:pt x="5533" y="4827"/>
                  </a:cubicBezTo>
                  <a:lnTo>
                    <a:pt x="5526" y="4827"/>
                  </a:lnTo>
                  <a:lnTo>
                    <a:pt x="5526" y="482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7"/>
            <p:cNvSpPr/>
            <p:nvPr/>
          </p:nvSpPr>
          <p:spPr>
            <a:xfrm>
              <a:off x="3409942" y="635257"/>
              <a:ext cx="304225" cy="198100"/>
            </a:xfrm>
            <a:custGeom>
              <a:avLst/>
              <a:gdLst/>
              <a:ahLst/>
              <a:cxnLst/>
              <a:rect l="l" t="t" r="r" b="b"/>
              <a:pathLst>
                <a:path w="12169" h="7924" extrusionOk="0">
                  <a:moveTo>
                    <a:pt x="283" y="1"/>
                  </a:moveTo>
                  <a:cubicBezTo>
                    <a:pt x="99" y="581"/>
                    <a:pt x="0" y="1198"/>
                    <a:pt x="0" y="1839"/>
                  </a:cubicBezTo>
                  <a:cubicBezTo>
                    <a:pt x="0" y="5198"/>
                    <a:pt x="2725" y="7924"/>
                    <a:pt x="6084" y="7924"/>
                  </a:cubicBezTo>
                  <a:cubicBezTo>
                    <a:pt x="9443" y="7924"/>
                    <a:pt x="12169" y="5198"/>
                    <a:pt x="12169" y="1839"/>
                  </a:cubicBezTo>
                  <a:cubicBezTo>
                    <a:pt x="12169" y="1198"/>
                    <a:pt x="12069" y="581"/>
                    <a:pt x="11885" y="1"/>
                  </a:cubicBezTo>
                  <a:cubicBezTo>
                    <a:pt x="11105" y="2463"/>
                    <a:pt x="8802" y="4248"/>
                    <a:pt x="6084" y="4248"/>
                  </a:cubicBezTo>
                  <a:cubicBezTo>
                    <a:pt x="3365" y="4248"/>
                    <a:pt x="1062" y="2463"/>
                    <a:pt x="283" y="1"/>
                  </a:cubicBezTo>
                  <a:close/>
                </a:path>
              </a:pathLst>
            </a:custGeom>
            <a:solidFill>
              <a:srgbClr val="191919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7"/>
            <p:cNvSpPr/>
            <p:nvPr/>
          </p:nvSpPr>
          <p:spPr>
            <a:xfrm>
              <a:off x="3410675" y="530725"/>
              <a:ext cx="304225" cy="304225"/>
            </a:xfrm>
            <a:custGeom>
              <a:avLst/>
              <a:gdLst/>
              <a:ahLst/>
              <a:cxnLst/>
              <a:rect l="l" t="t" r="r" b="b"/>
              <a:pathLst>
                <a:path w="12169" h="12169" extrusionOk="0">
                  <a:moveTo>
                    <a:pt x="6084" y="199"/>
                  </a:moveTo>
                  <a:cubicBezTo>
                    <a:pt x="9335" y="199"/>
                    <a:pt x="11970" y="2832"/>
                    <a:pt x="11970" y="6084"/>
                  </a:cubicBezTo>
                  <a:cubicBezTo>
                    <a:pt x="11970" y="9335"/>
                    <a:pt x="9335" y="11970"/>
                    <a:pt x="6084" y="11970"/>
                  </a:cubicBezTo>
                  <a:cubicBezTo>
                    <a:pt x="2834" y="11970"/>
                    <a:pt x="199" y="9335"/>
                    <a:pt x="199" y="6084"/>
                  </a:cubicBezTo>
                  <a:cubicBezTo>
                    <a:pt x="199" y="2832"/>
                    <a:pt x="2832" y="199"/>
                    <a:pt x="6084" y="199"/>
                  </a:cubicBezTo>
                  <a:close/>
                  <a:moveTo>
                    <a:pt x="6084" y="0"/>
                  </a:moveTo>
                  <a:cubicBezTo>
                    <a:pt x="2725" y="0"/>
                    <a:pt x="0" y="2725"/>
                    <a:pt x="0" y="6084"/>
                  </a:cubicBezTo>
                  <a:cubicBezTo>
                    <a:pt x="0" y="9443"/>
                    <a:pt x="2725" y="12169"/>
                    <a:pt x="6084" y="12169"/>
                  </a:cubicBezTo>
                  <a:cubicBezTo>
                    <a:pt x="9443" y="12169"/>
                    <a:pt x="12169" y="9443"/>
                    <a:pt x="12169" y="6084"/>
                  </a:cubicBezTo>
                  <a:cubicBezTo>
                    <a:pt x="12169" y="2725"/>
                    <a:pt x="9443" y="0"/>
                    <a:pt x="60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7"/>
            <p:cNvSpPr/>
            <p:nvPr/>
          </p:nvSpPr>
          <p:spPr>
            <a:xfrm>
              <a:off x="3437650" y="551550"/>
              <a:ext cx="250225" cy="91475"/>
            </a:xfrm>
            <a:custGeom>
              <a:avLst/>
              <a:gdLst/>
              <a:ahLst/>
              <a:cxnLst/>
              <a:rect l="l" t="t" r="r" b="b"/>
              <a:pathLst>
                <a:path w="10009" h="3659" extrusionOk="0">
                  <a:moveTo>
                    <a:pt x="5005" y="1"/>
                  </a:moveTo>
                  <a:cubicBezTo>
                    <a:pt x="2663" y="1"/>
                    <a:pt x="677" y="1538"/>
                    <a:pt x="1" y="3659"/>
                  </a:cubicBezTo>
                  <a:lnTo>
                    <a:pt x="525" y="3659"/>
                  </a:lnTo>
                  <a:cubicBezTo>
                    <a:pt x="1179" y="1815"/>
                    <a:pt x="2936" y="499"/>
                    <a:pt x="5005" y="499"/>
                  </a:cubicBezTo>
                  <a:cubicBezTo>
                    <a:pt x="7074" y="499"/>
                    <a:pt x="8831" y="1815"/>
                    <a:pt x="9485" y="3659"/>
                  </a:cubicBezTo>
                  <a:lnTo>
                    <a:pt x="10009" y="3659"/>
                  </a:lnTo>
                  <a:cubicBezTo>
                    <a:pt x="9334" y="1538"/>
                    <a:pt x="7348" y="1"/>
                    <a:pt x="50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7"/>
            <p:cNvSpPr/>
            <p:nvPr/>
          </p:nvSpPr>
          <p:spPr>
            <a:xfrm>
              <a:off x="3506200" y="733425"/>
              <a:ext cx="113125" cy="25400"/>
            </a:xfrm>
            <a:custGeom>
              <a:avLst/>
              <a:gdLst/>
              <a:ahLst/>
              <a:cxnLst/>
              <a:rect l="l" t="t" r="r" b="b"/>
              <a:pathLst>
                <a:path w="4525" h="1016" extrusionOk="0">
                  <a:moveTo>
                    <a:pt x="895" y="266"/>
                  </a:moveTo>
                  <a:cubicBezTo>
                    <a:pt x="963" y="266"/>
                    <a:pt x="1017" y="320"/>
                    <a:pt x="1017" y="388"/>
                  </a:cubicBezTo>
                  <a:cubicBezTo>
                    <a:pt x="1017" y="454"/>
                    <a:pt x="963" y="509"/>
                    <a:pt x="895" y="509"/>
                  </a:cubicBezTo>
                  <a:lnTo>
                    <a:pt x="362" y="509"/>
                  </a:lnTo>
                  <a:cubicBezTo>
                    <a:pt x="294" y="509"/>
                    <a:pt x="239" y="456"/>
                    <a:pt x="239" y="388"/>
                  </a:cubicBezTo>
                  <a:cubicBezTo>
                    <a:pt x="239" y="320"/>
                    <a:pt x="294" y="266"/>
                    <a:pt x="362" y="266"/>
                  </a:cubicBezTo>
                  <a:close/>
                  <a:moveTo>
                    <a:pt x="4165" y="266"/>
                  </a:moveTo>
                  <a:cubicBezTo>
                    <a:pt x="4233" y="266"/>
                    <a:pt x="4288" y="320"/>
                    <a:pt x="4288" y="388"/>
                  </a:cubicBezTo>
                  <a:cubicBezTo>
                    <a:pt x="4288" y="454"/>
                    <a:pt x="4233" y="509"/>
                    <a:pt x="4165" y="509"/>
                  </a:cubicBezTo>
                  <a:lnTo>
                    <a:pt x="3632" y="509"/>
                  </a:lnTo>
                  <a:cubicBezTo>
                    <a:pt x="3565" y="509"/>
                    <a:pt x="3510" y="456"/>
                    <a:pt x="3510" y="388"/>
                  </a:cubicBezTo>
                  <a:cubicBezTo>
                    <a:pt x="3510" y="320"/>
                    <a:pt x="3565" y="266"/>
                    <a:pt x="3632" y="266"/>
                  </a:cubicBezTo>
                  <a:close/>
                  <a:moveTo>
                    <a:pt x="135" y="1"/>
                  </a:moveTo>
                  <a:cubicBezTo>
                    <a:pt x="97" y="49"/>
                    <a:pt x="67" y="102"/>
                    <a:pt x="45" y="158"/>
                  </a:cubicBezTo>
                  <a:cubicBezTo>
                    <a:pt x="45" y="158"/>
                    <a:pt x="45" y="160"/>
                    <a:pt x="45" y="160"/>
                  </a:cubicBezTo>
                  <a:lnTo>
                    <a:pt x="42" y="166"/>
                  </a:lnTo>
                  <a:cubicBezTo>
                    <a:pt x="39" y="172"/>
                    <a:pt x="38" y="179"/>
                    <a:pt x="35" y="185"/>
                  </a:cubicBezTo>
                  <a:cubicBezTo>
                    <a:pt x="35" y="186"/>
                    <a:pt x="33" y="189"/>
                    <a:pt x="33" y="191"/>
                  </a:cubicBezTo>
                  <a:cubicBezTo>
                    <a:pt x="32" y="194"/>
                    <a:pt x="32" y="195"/>
                    <a:pt x="30" y="198"/>
                  </a:cubicBezTo>
                  <a:cubicBezTo>
                    <a:pt x="30" y="199"/>
                    <a:pt x="30" y="199"/>
                    <a:pt x="30" y="199"/>
                  </a:cubicBezTo>
                  <a:cubicBezTo>
                    <a:pt x="29" y="204"/>
                    <a:pt x="27" y="207"/>
                    <a:pt x="26" y="210"/>
                  </a:cubicBezTo>
                  <a:cubicBezTo>
                    <a:pt x="26" y="214"/>
                    <a:pt x="24" y="219"/>
                    <a:pt x="23" y="222"/>
                  </a:cubicBezTo>
                  <a:cubicBezTo>
                    <a:pt x="23" y="223"/>
                    <a:pt x="23" y="223"/>
                    <a:pt x="23" y="225"/>
                  </a:cubicBezTo>
                  <a:cubicBezTo>
                    <a:pt x="22" y="227"/>
                    <a:pt x="22" y="229"/>
                    <a:pt x="20" y="232"/>
                  </a:cubicBezTo>
                  <a:cubicBezTo>
                    <a:pt x="20" y="235"/>
                    <a:pt x="20" y="236"/>
                    <a:pt x="19" y="238"/>
                  </a:cubicBezTo>
                  <a:cubicBezTo>
                    <a:pt x="19" y="239"/>
                    <a:pt x="19" y="241"/>
                    <a:pt x="19" y="241"/>
                  </a:cubicBezTo>
                  <a:cubicBezTo>
                    <a:pt x="17" y="248"/>
                    <a:pt x="16" y="257"/>
                    <a:pt x="13" y="264"/>
                  </a:cubicBezTo>
                  <a:cubicBezTo>
                    <a:pt x="13" y="267"/>
                    <a:pt x="13" y="269"/>
                    <a:pt x="11" y="272"/>
                  </a:cubicBezTo>
                  <a:cubicBezTo>
                    <a:pt x="11" y="273"/>
                    <a:pt x="11" y="275"/>
                    <a:pt x="11" y="276"/>
                  </a:cubicBezTo>
                  <a:cubicBezTo>
                    <a:pt x="11" y="278"/>
                    <a:pt x="10" y="279"/>
                    <a:pt x="10" y="279"/>
                  </a:cubicBezTo>
                  <a:cubicBezTo>
                    <a:pt x="8" y="288"/>
                    <a:pt x="7" y="297"/>
                    <a:pt x="7" y="304"/>
                  </a:cubicBezTo>
                  <a:lnTo>
                    <a:pt x="7" y="306"/>
                  </a:lnTo>
                  <a:cubicBezTo>
                    <a:pt x="5" y="310"/>
                    <a:pt x="5" y="313"/>
                    <a:pt x="5" y="317"/>
                  </a:cubicBezTo>
                  <a:cubicBezTo>
                    <a:pt x="2" y="338"/>
                    <a:pt x="1" y="359"/>
                    <a:pt x="1" y="381"/>
                  </a:cubicBezTo>
                  <a:lnTo>
                    <a:pt x="1" y="385"/>
                  </a:lnTo>
                  <a:lnTo>
                    <a:pt x="1" y="388"/>
                  </a:lnTo>
                  <a:lnTo>
                    <a:pt x="1" y="394"/>
                  </a:lnTo>
                  <a:lnTo>
                    <a:pt x="1" y="404"/>
                  </a:lnTo>
                  <a:lnTo>
                    <a:pt x="1" y="410"/>
                  </a:lnTo>
                  <a:cubicBezTo>
                    <a:pt x="1" y="413"/>
                    <a:pt x="1" y="414"/>
                    <a:pt x="1" y="417"/>
                  </a:cubicBezTo>
                  <a:cubicBezTo>
                    <a:pt x="2" y="425"/>
                    <a:pt x="2" y="432"/>
                    <a:pt x="2" y="440"/>
                  </a:cubicBezTo>
                  <a:cubicBezTo>
                    <a:pt x="2" y="441"/>
                    <a:pt x="4" y="442"/>
                    <a:pt x="4" y="444"/>
                  </a:cubicBezTo>
                  <a:cubicBezTo>
                    <a:pt x="4" y="447"/>
                    <a:pt x="4" y="448"/>
                    <a:pt x="4" y="451"/>
                  </a:cubicBezTo>
                  <a:cubicBezTo>
                    <a:pt x="4" y="454"/>
                    <a:pt x="4" y="456"/>
                    <a:pt x="5" y="459"/>
                  </a:cubicBezTo>
                  <a:cubicBezTo>
                    <a:pt x="5" y="460"/>
                    <a:pt x="5" y="462"/>
                    <a:pt x="5" y="465"/>
                  </a:cubicBezTo>
                  <a:cubicBezTo>
                    <a:pt x="5" y="468"/>
                    <a:pt x="7" y="470"/>
                    <a:pt x="7" y="473"/>
                  </a:cubicBezTo>
                  <a:cubicBezTo>
                    <a:pt x="7" y="475"/>
                    <a:pt x="7" y="476"/>
                    <a:pt x="7" y="478"/>
                  </a:cubicBezTo>
                  <a:cubicBezTo>
                    <a:pt x="8" y="479"/>
                    <a:pt x="8" y="482"/>
                    <a:pt x="8" y="484"/>
                  </a:cubicBezTo>
                  <a:cubicBezTo>
                    <a:pt x="8" y="487"/>
                    <a:pt x="10" y="490"/>
                    <a:pt x="10" y="493"/>
                  </a:cubicBezTo>
                  <a:cubicBezTo>
                    <a:pt x="10" y="495"/>
                    <a:pt x="10" y="498"/>
                    <a:pt x="11" y="500"/>
                  </a:cubicBezTo>
                  <a:cubicBezTo>
                    <a:pt x="11" y="501"/>
                    <a:pt x="11" y="501"/>
                    <a:pt x="11" y="503"/>
                  </a:cubicBezTo>
                  <a:cubicBezTo>
                    <a:pt x="13" y="506"/>
                    <a:pt x="13" y="509"/>
                    <a:pt x="14" y="513"/>
                  </a:cubicBezTo>
                  <a:cubicBezTo>
                    <a:pt x="14" y="513"/>
                    <a:pt x="14" y="515"/>
                    <a:pt x="14" y="515"/>
                  </a:cubicBezTo>
                  <a:cubicBezTo>
                    <a:pt x="14" y="518"/>
                    <a:pt x="16" y="521"/>
                    <a:pt x="16" y="522"/>
                  </a:cubicBezTo>
                  <a:cubicBezTo>
                    <a:pt x="16" y="525"/>
                    <a:pt x="17" y="528"/>
                    <a:pt x="17" y="531"/>
                  </a:cubicBezTo>
                  <a:lnTo>
                    <a:pt x="20" y="540"/>
                  </a:lnTo>
                  <a:cubicBezTo>
                    <a:pt x="20" y="541"/>
                    <a:pt x="20" y="543"/>
                    <a:pt x="20" y="543"/>
                  </a:cubicBezTo>
                  <a:cubicBezTo>
                    <a:pt x="22" y="547"/>
                    <a:pt x="23" y="550"/>
                    <a:pt x="23" y="553"/>
                  </a:cubicBezTo>
                  <a:cubicBezTo>
                    <a:pt x="23" y="554"/>
                    <a:pt x="24" y="556"/>
                    <a:pt x="24" y="557"/>
                  </a:cubicBezTo>
                  <a:cubicBezTo>
                    <a:pt x="24" y="560"/>
                    <a:pt x="26" y="562"/>
                    <a:pt x="26" y="565"/>
                  </a:cubicBezTo>
                  <a:cubicBezTo>
                    <a:pt x="27" y="566"/>
                    <a:pt x="27" y="569"/>
                    <a:pt x="29" y="571"/>
                  </a:cubicBezTo>
                  <a:cubicBezTo>
                    <a:pt x="29" y="574"/>
                    <a:pt x="30" y="575"/>
                    <a:pt x="30" y="578"/>
                  </a:cubicBezTo>
                  <a:cubicBezTo>
                    <a:pt x="32" y="581"/>
                    <a:pt x="32" y="584"/>
                    <a:pt x="33" y="585"/>
                  </a:cubicBezTo>
                  <a:cubicBezTo>
                    <a:pt x="33" y="587"/>
                    <a:pt x="33" y="588"/>
                    <a:pt x="33" y="588"/>
                  </a:cubicBezTo>
                  <a:cubicBezTo>
                    <a:pt x="35" y="593"/>
                    <a:pt x="36" y="596"/>
                    <a:pt x="38" y="600"/>
                  </a:cubicBezTo>
                  <a:cubicBezTo>
                    <a:pt x="38" y="600"/>
                    <a:pt x="38" y="600"/>
                    <a:pt x="38" y="602"/>
                  </a:cubicBezTo>
                  <a:cubicBezTo>
                    <a:pt x="41" y="609"/>
                    <a:pt x="44" y="615"/>
                    <a:pt x="47" y="622"/>
                  </a:cubicBezTo>
                  <a:cubicBezTo>
                    <a:pt x="48" y="625"/>
                    <a:pt x="48" y="628"/>
                    <a:pt x="50" y="631"/>
                  </a:cubicBezTo>
                  <a:cubicBezTo>
                    <a:pt x="50" y="631"/>
                    <a:pt x="50" y="631"/>
                    <a:pt x="51" y="632"/>
                  </a:cubicBezTo>
                  <a:cubicBezTo>
                    <a:pt x="51" y="634"/>
                    <a:pt x="52" y="637"/>
                    <a:pt x="54" y="638"/>
                  </a:cubicBezTo>
                  <a:lnTo>
                    <a:pt x="58" y="650"/>
                  </a:lnTo>
                  <a:cubicBezTo>
                    <a:pt x="58" y="652"/>
                    <a:pt x="60" y="652"/>
                    <a:pt x="60" y="652"/>
                  </a:cubicBezTo>
                  <a:cubicBezTo>
                    <a:pt x="61" y="655"/>
                    <a:pt x="63" y="657"/>
                    <a:pt x="64" y="662"/>
                  </a:cubicBezTo>
                  <a:cubicBezTo>
                    <a:pt x="64" y="663"/>
                    <a:pt x="66" y="665"/>
                    <a:pt x="67" y="668"/>
                  </a:cubicBezTo>
                  <a:cubicBezTo>
                    <a:pt x="67" y="669"/>
                    <a:pt x="69" y="671"/>
                    <a:pt x="69" y="672"/>
                  </a:cubicBezTo>
                  <a:cubicBezTo>
                    <a:pt x="70" y="674"/>
                    <a:pt x="72" y="675"/>
                    <a:pt x="72" y="677"/>
                  </a:cubicBezTo>
                  <a:cubicBezTo>
                    <a:pt x="73" y="680"/>
                    <a:pt x="75" y="683"/>
                    <a:pt x="76" y="685"/>
                  </a:cubicBezTo>
                  <a:cubicBezTo>
                    <a:pt x="77" y="687"/>
                    <a:pt x="77" y="688"/>
                    <a:pt x="79" y="690"/>
                  </a:cubicBezTo>
                  <a:cubicBezTo>
                    <a:pt x="80" y="693"/>
                    <a:pt x="82" y="696"/>
                    <a:pt x="83" y="699"/>
                  </a:cubicBezTo>
                  <a:cubicBezTo>
                    <a:pt x="83" y="699"/>
                    <a:pt x="83" y="700"/>
                    <a:pt x="85" y="700"/>
                  </a:cubicBezTo>
                  <a:cubicBezTo>
                    <a:pt x="86" y="703"/>
                    <a:pt x="88" y="705"/>
                    <a:pt x="89" y="708"/>
                  </a:cubicBezTo>
                  <a:cubicBezTo>
                    <a:pt x="91" y="710"/>
                    <a:pt x="92" y="712"/>
                    <a:pt x="92" y="715"/>
                  </a:cubicBezTo>
                  <a:cubicBezTo>
                    <a:pt x="94" y="716"/>
                    <a:pt x="95" y="718"/>
                    <a:pt x="97" y="721"/>
                  </a:cubicBezTo>
                  <a:cubicBezTo>
                    <a:pt x="97" y="722"/>
                    <a:pt x="98" y="722"/>
                    <a:pt x="100" y="724"/>
                  </a:cubicBezTo>
                  <a:cubicBezTo>
                    <a:pt x="103" y="731"/>
                    <a:pt x="107" y="737"/>
                    <a:pt x="111" y="743"/>
                  </a:cubicBezTo>
                  <a:cubicBezTo>
                    <a:pt x="113" y="744"/>
                    <a:pt x="114" y="747"/>
                    <a:pt x="116" y="749"/>
                  </a:cubicBezTo>
                  <a:cubicBezTo>
                    <a:pt x="117" y="750"/>
                    <a:pt x="117" y="752"/>
                    <a:pt x="119" y="753"/>
                  </a:cubicBezTo>
                  <a:cubicBezTo>
                    <a:pt x="120" y="755"/>
                    <a:pt x="122" y="756"/>
                    <a:pt x="123" y="758"/>
                  </a:cubicBezTo>
                  <a:cubicBezTo>
                    <a:pt x="125" y="761"/>
                    <a:pt x="126" y="764"/>
                    <a:pt x="129" y="766"/>
                  </a:cubicBezTo>
                  <a:cubicBezTo>
                    <a:pt x="129" y="766"/>
                    <a:pt x="131" y="768"/>
                    <a:pt x="131" y="768"/>
                  </a:cubicBezTo>
                  <a:cubicBezTo>
                    <a:pt x="132" y="769"/>
                    <a:pt x="133" y="772"/>
                    <a:pt x="135" y="774"/>
                  </a:cubicBezTo>
                  <a:cubicBezTo>
                    <a:pt x="136" y="777"/>
                    <a:pt x="139" y="778"/>
                    <a:pt x="141" y="780"/>
                  </a:cubicBezTo>
                  <a:lnTo>
                    <a:pt x="145" y="786"/>
                  </a:lnTo>
                  <a:cubicBezTo>
                    <a:pt x="145" y="787"/>
                    <a:pt x="147" y="789"/>
                    <a:pt x="147" y="789"/>
                  </a:cubicBezTo>
                  <a:cubicBezTo>
                    <a:pt x="150" y="791"/>
                    <a:pt x="151" y="794"/>
                    <a:pt x="154" y="796"/>
                  </a:cubicBezTo>
                  <a:cubicBezTo>
                    <a:pt x="154" y="797"/>
                    <a:pt x="156" y="799"/>
                    <a:pt x="157" y="800"/>
                  </a:cubicBezTo>
                  <a:cubicBezTo>
                    <a:pt x="158" y="802"/>
                    <a:pt x="160" y="803"/>
                    <a:pt x="161" y="805"/>
                  </a:cubicBezTo>
                  <a:cubicBezTo>
                    <a:pt x="163" y="806"/>
                    <a:pt x="164" y="809"/>
                    <a:pt x="166" y="811"/>
                  </a:cubicBezTo>
                  <a:cubicBezTo>
                    <a:pt x="167" y="812"/>
                    <a:pt x="169" y="814"/>
                    <a:pt x="170" y="815"/>
                  </a:cubicBezTo>
                  <a:cubicBezTo>
                    <a:pt x="172" y="817"/>
                    <a:pt x="173" y="819"/>
                    <a:pt x="175" y="821"/>
                  </a:cubicBezTo>
                  <a:cubicBezTo>
                    <a:pt x="176" y="821"/>
                    <a:pt x="176" y="822"/>
                    <a:pt x="178" y="822"/>
                  </a:cubicBezTo>
                  <a:lnTo>
                    <a:pt x="182" y="828"/>
                  </a:lnTo>
                  <a:lnTo>
                    <a:pt x="189" y="834"/>
                  </a:lnTo>
                  <a:lnTo>
                    <a:pt x="195" y="842"/>
                  </a:lnTo>
                  <a:lnTo>
                    <a:pt x="198" y="843"/>
                  </a:lnTo>
                  <a:cubicBezTo>
                    <a:pt x="200" y="846"/>
                    <a:pt x="203" y="847"/>
                    <a:pt x="206" y="850"/>
                  </a:cubicBezTo>
                  <a:cubicBezTo>
                    <a:pt x="206" y="850"/>
                    <a:pt x="207" y="852"/>
                    <a:pt x="207" y="852"/>
                  </a:cubicBezTo>
                  <a:cubicBezTo>
                    <a:pt x="210" y="855"/>
                    <a:pt x="213" y="856"/>
                    <a:pt x="216" y="859"/>
                  </a:cubicBezTo>
                  <a:lnTo>
                    <a:pt x="222" y="865"/>
                  </a:lnTo>
                  <a:lnTo>
                    <a:pt x="231" y="871"/>
                  </a:lnTo>
                  <a:cubicBezTo>
                    <a:pt x="232" y="872"/>
                    <a:pt x="234" y="874"/>
                    <a:pt x="235" y="875"/>
                  </a:cubicBezTo>
                  <a:cubicBezTo>
                    <a:pt x="237" y="877"/>
                    <a:pt x="239" y="878"/>
                    <a:pt x="241" y="880"/>
                  </a:cubicBezTo>
                  <a:cubicBezTo>
                    <a:pt x="242" y="881"/>
                    <a:pt x="244" y="881"/>
                    <a:pt x="244" y="883"/>
                  </a:cubicBezTo>
                  <a:cubicBezTo>
                    <a:pt x="247" y="886"/>
                    <a:pt x="251" y="887"/>
                    <a:pt x="254" y="890"/>
                  </a:cubicBezTo>
                  <a:cubicBezTo>
                    <a:pt x="257" y="893"/>
                    <a:pt x="260" y="895"/>
                    <a:pt x="265" y="898"/>
                  </a:cubicBezTo>
                  <a:cubicBezTo>
                    <a:pt x="265" y="898"/>
                    <a:pt x="265" y="898"/>
                    <a:pt x="266" y="899"/>
                  </a:cubicBezTo>
                  <a:cubicBezTo>
                    <a:pt x="267" y="900"/>
                    <a:pt x="270" y="902"/>
                    <a:pt x="273" y="903"/>
                  </a:cubicBezTo>
                  <a:cubicBezTo>
                    <a:pt x="275" y="905"/>
                    <a:pt x="276" y="906"/>
                    <a:pt x="279" y="908"/>
                  </a:cubicBezTo>
                  <a:cubicBezTo>
                    <a:pt x="279" y="908"/>
                    <a:pt x="281" y="908"/>
                    <a:pt x="281" y="909"/>
                  </a:cubicBezTo>
                  <a:cubicBezTo>
                    <a:pt x="284" y="911"/>
                    <a:pt x="285" y="912"/>
                    <a:pt x="287" y="914"/>
                  </a:cubicBezTo>
                  <a:cubicBezTo>
                    <a:pt x="290" y="915"/>
                    <a:pt x="292" y="917"/>
                    <a:pt x="295" y="918"/>
                  </a:cubicBezTo>
                  <a:cubicBezTo>
                    <a:pt x="301" y="923"/>
                    <a:pt x="309" y="927"/>
                    <a:pt x="316" y="930"/>
                  </a:cubicBezTo>
                  <a:cubicBezTo>
                    <a:pt x="316" y="930"/>
                    <a:pt x="316" y="931"/>
                    <a:pt x="316" y="931"/>
                  </a:cubicBezTo>
                  <a:cubicBezTo>
                    <a:pt x="322" y="934"/>
                    <a:pt x="328" y="937"/>
                    <a:pt x="335" y="940"/>
                  </a:cubicBezTo>
                  <a:cubicBezTo>
                    <a:pt x="338" y="943"/>
                    <a:pt x="341" y="945"/>
                    <a:pt x="344" y="946"/>
                  </a:cubicBezTo>
                  <a:cubicBezTo>
                    <a:pt x="346" y="946"/>
                    <a:pt x="347" y="948"/>
                    <a:pt x="350" y="949"/>
                  </a:cubicBezTo>
                  <a:cubicBezTo>
                    <a:pt x="351" y="951"/>
                    <a:pt x="354" y="951"/>
                    <a:pt x="357" y="952"/>
                  </a:cubicBezTo>
                  <a:cubicBezTo>
                    <a:pt x="357" y="953"/>
                    <a:pt x="359" y="953"/>
                    <a:pt x="359" y="953"/>
                  </a:cubicBezTo>
                  <a:cubicBezTo>
                    <a:pt x="365" y="956"/>
                    <a:pt x="372" y="959"/>
                    <a:pt x="379" y="962"/>
                  </a:cubicBezTo>
                  <a:cubicBezTo>
                    <a:pt x="382" y="964"/>
                    <a:pt x="384" y="965"/>
                    <a:pt x="387" y="967"/>
                  </a:cubicBezTo>
                  <a:cubicBezTo>
                    <a:pt x="390" y="967"/>
                    <a:pt x="391" y="968"/>
                    <a:pt x="393" y="968"/>
                  </a:cubicBezTo>
                  <a:cubicBezTo>
                    <a:pt x="394" y="970"/>
                    <a:pt x="397" y="970"/>
                    <a:pt x="399" y="971"/>
                  </a:cubicBezTo>
                  <a:cubicBezTo>
                    <a:pt x="400" y="971"/>
                    <a:pt x="401" y="973"/>
                    <a:pt x="403" y="973"/>
                  </a:cubicBezTo>
                  <a:lnTo>
                    <a:pt x="412" y="976"/>
                  </a:lnTo>
                  <a:cubicBezTo>
                    <a:pt x="419" y="979"/>
                    <a:pt x="427" y="981"/>
                    <a:pt x="434" y="983"/>
                  </a:cubicBezTo>
                  <a:cubicBezTo>
                    <a:pt x="438" y="984"/>
                    <a:pt x="441" y="986"/>
                    <a:pt x="444" y="986"/>
                  </a:cubicBezTo>
                  <a:cubicBezTo>
                    <a:pt x="446" y="987"/>
                    <a:pt x="447" y="987"/>
                    <a:pt x="449" y="987"/>
                  </a:cubicBezTo>
                  <a:cubicBezTo>
                    <a:pt x="450" y="989"/>
                    <a:pt x="453" y="989"/>
                    <a:pt x="456" y="990"/>
                  </a:cubicBezTo>
                  <a:cubicBezTo>
                    <a:pt x="459" y="990"/>
                    <a:pt x="462" y="992"/>
                    <a:pt x="465" y="992"/>
                  </a:cubicBezTo>
                  <a:lnTo>
                    <a:pt x="468" y="993"/>
                  </a:lnTo>
                  <a:cubicBezTo>
                    <a:pt x="471" y="995"/>
                    <a:pt x="474" y="995"/>
                    <a:pt x="477" y="996"/>
                  </a:cubicBezTo>
                  <a:lnTo>
                    <a:pt x="480" y="996"/>
                  </a:lnTo>
                  <a:cubicBezTo>
                    <a:pt x="484" y="998"/>
                    <a:pt x="487" y="999"/>
                    <a:pt x="491" y="999"/>
                  </a:cubicBezTo>
                  <a:lnTo>
                    <a:pt x="493" y="999"/>
                  </a:lnTo>
                  <a:cubicBezTo>
                    <a:pt x="500" y="1002"/>
                    <a:pt x="507" y="1004"/>
                    <a:pt x="516" y="1005"/>
                  </a:cubicBezTo>
                  <a:lnTo>
                    <a:pt x="521" y="1005"/>
                  </a:lnTo>
                  <a:cubicBezTo>
                    <a:pt x="524" y="1006"/>
                    <a:pt x="528" y="1006"/>
                    <a:pt x="531" y="1006"/>
                  </a:cubicBezTo>
                  <a:cubicBezTo>
                    <a:pt x="531" y="1006"/>
                    <a:pt x="533" y="1008"/>
                    <a:pt x="534" y="1008"/>
                  </a:cubicBezTo>
                  <a:cubicBezTo>
                    <a:pt x="537" y="1008"/>
                    <a:pt x="541" y="1008"/>
                    <a:pt x="544" y="1009"/>
                  </a:cubicBezTo>
                  <a:lnTo>
                    <a:pt x="547" y="1009"/>
                  </a:lnTo>
                  <a:cubicBezTo>
                    <a:pt x="550" y="1009"/>
                    <a:pt x="553" y="1009"/>
                    <a:pt x="556" y="1011"/>
                  </a:cubicBezTo>
                  <a:lnTo>
                    <a:pt x="563" y="1011"/>
                  </a:lnTo>
                  <a:cubicBezTo>
                    <a:pt x="563" y="1011"/>
                    <a:pt x="565" y="1012"/>
                    <a:pt x="566" y="1012"/>
                  </a:cubicBezTo>
                  <a:lnTo>
                    <a:pt x="572" y="1012"/>
                  </a:lnTo>
                  <a:cubicBezTo>
                    <a:pt x="577" y="1012"/>
                    <a:pt x="581" y="1014"/>
                    <a:pt x="586" y="1014"/>
                  </a:cubicBezTo>
                  <a:lnTo>
                    <a:pt x="596" y="1014"/>
                  </a:lnTo>
                  <a:cubicBezTo>
                    <a:pt x="603" y="1015"/>
                    <a:pt x="611" y="1015"/>
                    <a:pt x="619" y="1015"/>
                  </a:cubicBezTo>
                  <a:lnTo>
                    <a:pt x="627" y="1015"/>
                  </a:lnTo>
                  <a:cubicBezTo>
                    <a:pt x="640" y="1015"/>
                    <a:pt x="652" y="1015"/>
                    <a:pt x="665" y="1014"/>
                  </a:cubicBezTo>
                  <a:cubicBezTo>
                    <a:pt x="671" y="1014"/>
                    <a:pt x="675" y="1014"/>
                    <a:pt x="681" y="1012"/>
                  </a:cubicBezTo>
                  <a:lnTo>
                    <a:pt x="692" y="1011"/>
                  </a:lnTo>
                  <a:lnTo>
                    <a:pt x="699" y="1011"/>
                  </a:lnTo>
                  <a:cubicBezTo>
                    <a:pt x="702" y="1009"/>
                    <a:pt x="705" y="1009"/>
                    <a:pt x="708" y="1009"/>
                  </a:cubicBezTo>
                  <a:cubicBezTo>
                    <a:pt x="718" y="1008"/>
                    <a:pt x="728" y="1006"/>
                    <a:pt x="739" y="1005"/>
                  </a:cubicBezTo>
                  <a:cubicBezTo>
                    <a:pt x="742" y="1004"/>
                    <a:pt x="746" y="1004"/>
                    <a:pt x="749" y="1002"/>
                  </a:cubicBezTo>
                  <a:cubicBezTo>
                    <a:pt x="758" y="1001"/>
                    <a:pt x="768" y="998"/>
                    <a:pt x="777" y="996"/>
                  </a:cubicBezTo>
                  <a:cubicBezTo>
                    <a:pt x="780" y="995"/>
                    <a:pt x="784" y="995"/>
                    <a:pt x="787" y="993"/>
                  </a:cubicBezTo>
                  <a:cubicBezTo>
                    <a:pt x="790" y="992"/>
                    <a:pt x="795" y="992"/>
                    <a:pt x="799" y="990"/>
                  </a:cubicBezTo>
                  <a:cubicBezTo>
                    <a:pt x="802" y="989"/>
                    <a:pt x="806" y="987"/>
                    <a:pt x="811" y="987"/>
                  </a:cubicBezTo>
                  <a:cubicBezTo>
                    <a:pt x="814" y="986"/>
                    <a:pt x="817" y="984"/>
                    <a:pt x="821" y="984"/>
                  </a:cubicBezTo>
                  <a:lnTo>
                    <a:pt x="843" y="976"/>
                  </a:lnTo>
                  <a:cubicBezTo>
                    <a:pt x="848" y="974"/>
                    <a:pt x="852" y="973"/>
                    <a:pt x="857" y="971"/>
                  </a:cubicBezTo>
                  <a:cubicBezTo>
                    <a:pt x="859" y="970"/>
                    <a:pt x="861" y="970"/>
                    <a:pt x="862" y="968"/>
                  </a:cubicBezTo>
                  <a:cubicBezTo>
                    <a:pt x="870" y="965"/>
                    <a:pt x="876" y="964"/>
                    <a:pt x="883" y="959"/>
                  </a:cubicBezTo>
                  <a:cubicBezTo>
                    <a:pt x="889" y="958"/>
                    <a:pt x="895" y="955"/>
                    <a:pt x="899" y="952"/>
                  </a:cubicBezTo>
                  <a:cubicBezTo>
                    <a:pt x="902" y="951"/>
                    <a:pt x="904" y="951"/>
                    <a:pt x="907" y="949"/>
                  </a:cubicBezTo>
                  <a:cubicBezTo>
                    <a:pt x="914" y="945"/>
                    <a:pt x="920" y="942"/>
                    <a:pt x="927" y="937"/>
                  </a:cubicBezTo>
                  <a:cubicBezTo>
                    <a:pt x="939" y="931"/>
                    <a:pt x="949" y="925"/>
                    <a:pt x="960" y="920"/>
                  </a:cubicBezTo>
                  <a:cubicBezTo>
                    <a:pt x="963" y="917"/>
                    <a:pt x="965" y="915"/>
                    <a:pt x="968" y="914"/>
                  </a:cubicBezTo>
                  <a:lnTo>
                    <a:pt x="977" y="908"/>
                  </a:lnTo>
                  <a:cubicBezTo>
                    <a:pt x="979" y="906"/>
                    <a:pt x="980" y="906"/>
                    <a:pt x="982" y="905"/>
                  </a:cubicBezTo>
                  <a:cubicBezTo>
                    <a:pt x="985" y="903"/>
                    <a:pt x="988" y="900"/>
                    <a:pt x="989" y="899"/>
                  </a:cubicBezTo>
                  <a:lnTo>
                    <a:pt x="1001" y="890"/>
                  </a:lnTo>
                  <a:cubicBezTo>
                    <a:pt x="1005" y="887"/>
                    <a:pt x="1010" y="884"/>
                    <a:pt x="1014" y="881"/>
                  </a:cubicBezTo>
                  <a:cubicBezTo>
                    <a:pt x="1016" y="880"/>
                    <a:pt x="1018" y="878"/>
                    <a:pt x="1020" y="877"/>
                  </a:cubicBezTo>
                  <a:cubicBezTo>
                    <a:pt x="1021" y="875"/>
                    <a:pt x="1023" y="874"/>
                    <a:pt x="1026" y="872"/>
                  </a:cubicBezTo>
                  <a:lnTo>
                    <a:pt x="1033" y="865"/>
                  </a:lnTo>
                  <a:cubicBezTo>
                    <a:pt x="1036" y="862"/>
                    <a:pt x="1041" y="859"/>
                    <a:pt x="1044" y="856"/>
                  </a:cubicBezTo>
                  <a:cubicBezTo>
                    <a:pt x="1046" y="855"/>
                    <a:pt x="1048" y="852"/>
                    <a:pt x="1051" y="850"/>
                  </a:cubicBezTo>
                  <a:cubicBezTo>
                    <a:pt x="1052" y="849"/>
                    <a:pt x="1055" y="846"/>
                    <a:pt x="1057" y="845"/>
                  </a:cubicBezTo>
                  <a:cubicBezTo>
                    <a:pt x="1066" y="837"/>
                    <a:pt x="1073" y="830"/>
                    <a:pt x="1080" y="822"/>
                  </a:cubicBezTo>
                  <a:cubicBezTo>
                    <a:pt x="1082" y="819"/>
                    <a:pt x="1083" y="818"/>
                    <a:pt x="1085" y="817"/>
                  </a:cubicBezTo>
                  <a:cubicBezTo>
                    <a:pt x="1086" y="815"/>
                    <a:pt x="1088" y="814"/>
                    <a:pt x="1089" y="812"/>
                  </a:cubicBezTo>
                  <a:cubicBezTo>
                    <a:pt x="1091" y="809"/>
                    <a:pt x="1092" y="808"/>
                    <a:pt x="1094" y="806"/>
                  </a:cubicBezTo>
                  <a:cubicBezTo>
                    <a:pt x="1095" y="805"/>
                    <a:pt x="1097" y="803"/>
                    <a:pt x="1098" y="802"/>
                  </a:cubicBezTo>
                  <a:cubicBezTo>
                    <a:pt x="1102" y="797"/>
                    <a:pt x="1107" y="791"/>
                    <a:pt x="1111" y="787"/>
                  </a:cubicBezTo>
                  <a:lnTo>
                    <a:pt x="1116" y="781"/>
                  </a:lnTo>
                  <a:cubicBezTo>
                    <a:pt x="1117" y="780"/>
                    <a:pt x="1119" y="777"/>
                    <a:pt x="1120" y="775"/>
                  </a:cubicBezTo>
                  <a:cubicBezTo>
                    <a:pt x="1122" y="772"/>
                    <a:pt x="1123" y="771"/>
                    <a:pt x="1125" y="768"/>
                  </a:cubicBezTo>
                  <a:cubicBezTo>
                    <a:pt x="1126" y="768"/>
                    <a:pt x="1126" y="766"/>
                    <a:pt x="1126" y="766"/>
                  </a:cubicBezTo>
                  <a:cubicBezTo>
                    <a:pt x="1129" y="764"/>
                    <a:pt x="1130" y="762"/>
                    <a:pt x="1132" y="759"/>
                  </a:cubicBezTo>
                  <a:cubicBezTo>
                    <a:pt x="1133" y="758"/>
                    <a:pt x="1135" y="755"/>
                    <a:pt x="1136" y="753"/>
                  </a:cubicBezTo>
                  <a:cubicBezTo>
                    <a:pt x="1138" y="752"/>
                    <a:pt x="1138" y="750"/>
                    <a:pt x="1139" y="749"/>
                  </a:cubicBezTo>
                  <a:lnTo>
                    <a:pt x="1144" y="743"/>
                  </a:lnTo>
                  <a:cubicBezTo>
                    <a:pt x="1145" y="740"/>
                    <a:pt x="1148" y="737"/>
                    <a:pt x="1150" y="734"/>
                  </a:cubicBezTo>
                  <a:cubicBezTo>
                    <a:pt x="1153" y="730"/>
                    <a:pt x="1155" y="725"/>
                    <a:pt x="1158" y="721"/>
                  </a:cubicBezTo>
                  <a:cubicBezTo>
                    <a:pt x="1160" y="719"/>
                    <a:pt x="1161" y="716"/>
                    <a:pt x="1161" y="715"/>
                  </a:cubicBezTo>
                  <a:cubicBezTo>
                    <a:pt x="1163" y="712"/>
                    <a:pt x="1164" y="710"/>
                    <a:pt x="1166" y="709"/>
                  </a:cubicBezTo>
                  <a:cubicBezTo>
                    <a:pt x="1167" y="706"/>
                    <a:pt x="1169" y="703"/>
                    <a:pt x="1170" y="700"/>
                  </a:cubicBezTo>
                  <a:cubicBezTo>
                    <a:pt x="1170" y="700"/>
                    <a:pt x="1170" y="700"/>
                    <a:pt x="1172" y="699"/>
                  </a:cubicBezTo>
                  <a:cubicBezTo>
                    <a:pt x="1173" y="696"/>
                    <a:pt x="1175" y="693"/>
                    <a:pt x="1176" y="690"/>
                  </a:cubicBezTo>
                  <a:cubicBezTo>
                    <a:pt x="1179" y="684"/>
                    <a:pt x="1182" y="678"/>
                    <a:pt x="1185" y="672"/>
                  </a:cubicBezTo>
                  <a:cubicBezTo>
                    <a:pt x="1186" y="671"/>
                    <a:pt x="1188" y="669"/>
                    <a:pt x="1188" y="668"/>
                  </a:cubicBezTo>
                  <a:cubicBezTo>
                    <a:pt x="1192" y="659"/>
                    <a:pt x="1197" y="649"/>
                    <a:pt x="1201" y="640"/>
                  </a:cubicBezTo>
                  <a:cubicBezTo>
                    <a:pt x="1204" y="634"/>
                    <a:pt x="1206" y="628"/>
                    <a:pt x="1208" y="624"/>
                  </a:cubicBezTo>
                  <a:cubicBezTo>
                    <a:pt x="1213" y="612"/>
                    <a:pt x="1217" y="599"/>
                    <a:pt x="1222" y="587"/>
                  </a:cubicBezTo>
                  <a:cubicBezTo>
                    <a:pt x="1222" y="584"/>
                    <a:pt x="1223" y="581"/>
                    <a:pt x="1223" y="579"/>
                  </a:cubicBezTo>
                  <a:cubicBezTo>
                    <a:pt x="1225" y="576"/>
                    <a:pt x="1225" y="575"/>
                    <a:pt x="1226" y="572"/>
                  </a:cubicBezTo>
                  <a:cubicBezTo>
                    <a:pt x="1226" y="569"/>
                    <a:pt x="1228" y="568"/>
                    <a:pt x="1228" y="566"/>
                  </a:cubicBezTo>
                  <a:cubicBezTo>
                    <a:pt x="1231" y="557"/>
                    <a:pt x="1232" y="549"/>
                    <a:pt x="1235" y="540"/>
                  </a:cubicBezTo>
                  <a:cubicBezTo>
                    <a:pt x="1235" y="537"/>
                    <a:pt x="1236" y="532"/>
                    <a:pt x="1238" y="529"/>
                  </a:cubicBezTo>
                  <a:cubicBezTo>
                    <a:pt x="1238" y="528"/>
                    <a:pt x="1238" y="525"/>
                    <a:pt x="1239" y="523"/>
                  </a:cubicBezTo>
                  <a:cubicBezTo>
                    <a:pt x="1239" y="521"/>
                    <a:pt x="1239" y="519"/>
                    <a:pt x="1241" y="516"/>
                  </a:cubicBezTo>
                  <a:cubicBezTo>
                    <a:pt x="1241" y="516"/>
                    <a:pt x="1241" y="515"/>
                    <a:pt x="1241" y="515"/>
                  </a:cubicBezTo>
                  <a:lnTo>
                    <a:pt x="1242" y="503"/>
                  </a:lnTo>
                  <a:cubicBezTo>
                    <a:pt x="1244" y="501"/>
                    <a:pt x="1244" y="498"/>
                    <a:pt x="1244" y="497"/>
                  </a:cubicBezTo>
                  <a:cubicBezTo>
                    <a:pt x="1244" y="495"/>
                    <a:pt x="1244" y="495"/>
                    <a:pt x="1244" y="494"/>
                  </a:cubicBezTo>
                  <a:cubicBezTo>
                    <a:pt x="1245" y="491"/>
                    <a:pt x="1245" y="487"/>
                    <a:pt x="1247" y="484"/>
                  </a:cubicBezTo>
                  <a:cubicBezTo>
                    <a:pt x="1247" y="481"/>
                    <a:pt x="1247" y="479"/>
                    <a:pt x="1247" y="476"/>
                  </a:cubicBezTo>
                  <a:cubicBezTo>
                    <a:pt x="1247" y="476"/>
                    <a:pt x="1247" y="475"/>
                    <a:pt x="1248" y="475"/>
                  </a:cubicBezTo>
                  <a:cubicBezTo>
                    <a:pt x="1248" y="472"/>
                    <a:pt x="1248" y="469"/>
                    <a:pt x="1248" y="468"/>
                  </a:cubicBezTo>
                  <a:cubicBezTo>
                    <a:pt x="1250" y="459"/>
                    <a:pt x="1251" y="451"/>
                    <a:pt x="1251" y="442"/>
                  </a:cubicBezTo>
                  <a:lnTo>
                    <a:pt x="1251" y="441"/>
                  </a:lnTo>
                  <a:cubicBezTo>
                    <a:pt x="1253" y="429"/>
                    <a:pt x="1253" y="417"/>
                    <a:pt x="1253" y="406"/>
                  </a:cubicBezTo>
                  <a:lnTo>
                    <a:pt x="1253" y="395"/>
                  </a:lnTo>
                  <a:lnTo>
                    <a:pt x="1253" y="389"/>
                  </a:lnTo>
                  <a:lnTo>
                    <a:pt x="1253" y="382"/>
                  </a:lnTo>
                  <a:lnTo>
                    <a:pt x="1253" y="373"/>
                  </a:lnTo>
                  <a:cubicBezTo>
                    <a:pt x="1253" y="360"/>
                    <a:pt x="1253" y="347"/>
                    <a:pt x="1251" y="335"/>
                  </a:cubicBezTo>
                  <a:cubicBezTo>
                    <a:pt x="1251" y="332"/>
                    <a:pt x="1251" y="331"/>
                    <a:pt x="1250" y="329"/>
                  </a:cubicBezTo>
                  <a:cubicBezTo>
                    <a:pt x="1250" y="326"/>
                    <a:pt x="1250" y="323"/>
                    <a:pt x="1250" y="322"/>
                  </a:cubicBezTo>
                  <a:cubicBezTo>
                    <a:pt x="1250" y="319"/>
                    <a:pt x="1250" y="317"/>
                    <a:pt x="1248" y="314"/>
                  </a:cubicBezTo>
                  <a:cubicBezTo>
                    <a:pt x="1248" y="314"/>
                    <a:pt x="1248" y="313"/>
                    <a:pt x="1248" y="311"/>
                  </a:cubicBezTo>
                  <a:cubicBezTo>
                    <a:pt x="1248" y="308"/>
                    <a:pt x="1248" y="306"/>
                    <a:pt x="1247" y="303"/>
                  </a:cubicBezTo>
                  <a:cubicBezTo>
                    <a:pt x="864" y="236"/>
                    <a:pt x="491" y="135"/>
                    <a:pt x="135" y="1"/>
                  </a:cubicBezTo>
                  <a:close/>
                  <a:moveTo>
                    <a:pt x="4392" y="2"/>
                  </a:moveTo>
                  <a:cubicBezTo>
                    <a:pt x="4034" y="135"/>
                    <a:pt x="3663" y="236"/>
                    <a:pt x="3277" y="301"/>
                  </a:cubicBezTo>
                  <a:cubicBezTo>
                    <a:pt x="3277" y="301"/>
                    <a:pt x="3277" y="303"/>
                    <a:pt x="3277" y="304"/>
                  </a:cubicBezTo>
                  <a:lnTo>
                    <a:pt x="3277" y="306"/>
                  </a:lnTo>
                  <a:lnTo>
                    <a:pt x="3276" y="317"/>
                  </a:lnTo>
                  <a:cubicBezTo>
                    <a:pt x="3275" y="338"/>
                    <a:pt x="3273" y="359"/>
                    <a:pt x="3273" y="379"/>
                  </a:cubicBezTo>
                  <a:lnTo>
                    <a:pt x="3273" y="385"/>
                  </a:lnTo>
                  <a:lnTo>
                    <a:pt x="3273" y="387"/>
                  </a:lnTo>
                  <a:lnTo>
                    <a:pt x="3273" y="394"/>
                  </a:lnTo>
                  <a:cubicBezTo>
                    <a:pt x="3273" y="397"/>
                    <a:pt x="3273" y="401"/>
                    <a:pt x="3273" y="404"/>
                  </a:cubicBezTo>
                  <a:lnTo>
                    <a:pt x="3273" y="410"/>
                  </a:lnTo>
                  <a:cubicBezTo>
                    <a:pt x="3273" y="412"/>
                    <a:pt x="3273" y="414"/>
                    <a:pt x="3273" y="417"/>
                  </a:cubicBezTo>
                  <a:cubicBezTo>
                    <a:pt x="3273" y="425"/>
                    <a:pt x="3275" y="432"/>
                    <a:pt x="3275" y="438"/>
                  </a:cubicBezTo>
                  <a:cubicBezTo>
                    <a:pt x="3275" y="441"/>
                    <a:pt x="3275" y="442"/>
                    <a:pt x="3275" y="444"/>
                  </a:cubicBezTo>
                  <a:cubicBezTo>
                    <a:pt x="3276" y="447"/>
                    <a:pt x="3276" y="448"/>
                    <a:pt x="3276" y="451"/>
                  </a:cubicBezTo>
                  <a:cubicBezTo>
                    <a:pt x="3276" y="454"/>
                    <a:pt x="3276" y="456"/>
                    <a:pt x="3276" y="459"/>
                  </a:cubicBezTo>
                  <a:cubicBezTo>
                    <a:pt x="3277" y="460"/>
                    <a:pt x="3277" y="462"/>
                    <a:pt x="3277" y="463"/>
                  </a:cubicBezTo>
                  <a:cubicBezTo>
                    <a:pt x="3277" y="468"/>
                    <a:pt x="3277" y="470"/>
                    <a:pt x="3279" y="473"/>
                  </a:cubicBezTo>
                  <a:cubicBezTo>
                    <a:pt x="3279" y="475"/>
                    <a:pt x="3279" y="476"/>
                    <a:pt x="3279" y="478"/>
                  </a:cubicBezTo>
                  <a:cubicBezTo>
                    <a:pt x="3279" y="479"/>
                    <a:pt x="3279" y="481"/>
                    <a:pt x="3280" y="484"/>
                  </a:cubicBezTo>
                  <a:cubicBezTo>
                    <a:pt x="3280" y="487"/>
                    <a:pt x="3280" y="490"/>
                    <a:pt x="3282" y="493"/>
                  </a:cubicBezTo>
                  <a:cubicBezTo>
                    <a:pt x="3282" y="495"/>
                    <a:pt x="3282" y="498"/>
                    <a:pt x="3283" y="500"/>
                  </a:cubicBezTo>
                  <a:cubicBezTo>
                    <a:pt x="3283" y="501"/>
                    <a:pt x="3283" y="501"/>
                    <a:pt x="3283" y="501"/>
                  </a:cubicBezTo>
                  <a:cubicBezTo>
                    <a:pt x="3283" y="506"/>
                    <a:pt x="3285" y="509"/>
                    <a:pt x="3285" y="513"/>
                  </a:cubicBezTo>
                  <a:cubicBezTo>
                    <a:pt x="3285" y="513"/>
                    <a:pt x="3286" y="515"/>
                    <a:pt x="3286" y="515"/>
                  </a:cubicBezTo>
                  <a:cubicBezTo>
                    <a:pt x="3286" y="518"/>
                    <a:pt x="3286" y="519"/>
                    <a:pt x="3288" y="522"/>
                  </a:cubicBezTo>
                  <a:cubicBezTo>
                    <a:pt x="3288" y="525"/>
                    <a:pt x="3289" y="528"/>
                    <a:pt x="3289" y="531"/>
                  </a:cubicBezTo>
                  <a:lnTo>
                    <a:pt x="3292" y="540"/>
                  </a:lnTo>
                  <a:cubicBezTo>
                    <a:pt x="3292" y="541"/>
                    <a:pt x="3292" y="543"/>
                    <a:pt x="3292" y="543"/>
                  </a:cubicBezTo>
                  <a:cubicBezTo>
                    <a:pt x="3294" y="546"/>
                    <a:pt x="3294" y="550"/>
                    <a:pt x="3295" y="553"/>
                  </a:cubicBezTo>
                  <a:cubicBezTo>
                    <a:pt x="3295" y="554"/>
                    <a:pt x="3295" y="556"/>
                    <a:pt x="3297" y="557"/>
                  </a:cubicBezTo>
                  <a:cubicBezTo>
                    <a:pt x="3297" y="559"/>
                    <a:pt x="3298" y="562"/>
                    <a:pt x="3298" y="565"/>
                  </a:cubicBezTo>
                  <a:cubicBezTo>
                    <a:pt x="3298" y="566"/>
                    <a:pt x="3300" y="569"/>
                    <a:pt x="3300" y="571"/>
                  </a:cubicBezTo>
                  <a:lnTo>
                    <a:pt x="3303" y="578"/>
                  </a:lnTo>
                  <a:cubicBezTo>
                    <a:pt x="3303" y="579"/>
                    <a:pt x="3304" y="582"/>
                    <a:pt x="3304" y="585"/>
                  </a:cubicBezTo>
                  <a:cubicBezTo>
                    <a:pt x="3305" y="587"/>
                    <a:pt x="3305" y="587"/>
                    <a:pt x="3305" y="588"/>
                  </a:cubicBezTo>
                  <a:cubicBezTo>
                    <a:pt x="3307" y="591"/>
                    <a:pt x="3308" y="596"/>
                    <a:pt x="3310" y="599"/>
                  </a:cubicBezTo>
                  <a:cubicBezTo>
                    <a:pt x="3310" y="600"/>
                    <a:pt x="3310" y="600"/>
                    <a:pt x="3310" y="602"/>
                  </a:cubicBezTo>
                  <a:cubicBezTo>
                    <a:pt x="3313" y="607"/>
                    <a:pt x="3316" y="615"/>
                    <a:pt x="3319" y="622"/>
                  </a:cubicBezTo>
                  <a:cubicBezTo>
                    <a:pt x="3319" y="625"/>
                    <a:pt x="3320" y="628"/>
                    <a:pt x="3322" y="629"/>
                  </a:cubicBezTo>
                  <a:cubicBezTo>
                    <a:pt x="3322" y="631"/>
                    <a:pt x="3322" y="631"/>
                    <a:pt x="3322" y="631"/>
                  </a:cubicBezTo>
                  <a:cubicBezTo>
                    <a:pt x="3323" y="634"/>
                    <a:pt x="3325" y="635"/>
                    <a:pt x="3325" y="638"/>
                  </a:cubicBezTo>
                  <a:lnTo>
                    <a:pt x="3331" y="650"/>
                  </a:lnTo>
                  <a:cubicBezTo>
                    <a:pt x="3331" y="650"/>
                    <a:pt x="3331" y="652"/>
                    <a:pt x="3331" y="652"/>
                  </a:cubicBezTo>
                  <a:cubicBezTo>
                    <a:pt x="3332" y="655"/>
                    <a:pt x="3333" y="657"/>
                    <a:pt x="3335" y="660"/>
                  </a:cubicBezTo>
                  <a:cubicBezTo>
                    <a:pt x="3336" y="663"/>
                    <a:pt x="3338" y="665"/>
                    <a:pt x="3338" y="666"/>
                  </a:cubicBezTo>
                  <a:cubicBezTo>
                    <a:pt x="3339" y="668"/>
                    <a:pt x="3341" y="671"/>
                    <a:pt x="3341" y="672"/>
                  </a:cubicBezTo>
                  <a:cubicBezTo>
                    <a:pt x="3342" y="674"/>
                    <a:pt x="3342" y="675"/>
                    <a:pt x="3344" y="677"/>
                  </a:cubicBezTo>
                  <a:cubicBezTo>
                    <a:pt x="3345" y="680"/>
                    <a:pt x="3347" y="683"/>
                    <a:pt x="3348" y="685"/>
                  </a:cubicBezTo>
                  <a:lnTo>
                    <a:pt x="3350" y="690"/>
                  </a:lnTo>
                  <a:cubicBezTo>
                    <a:pt x="3353" y="693"/>
                    <a:pt x="3354" y="696"/>
                    <a:pt x="3356" y="699"/>
                  </a:cubicBezTo>
                  <a:cubicBezTo>
                    <a:pt x="3356" y="699"/>
                    <a:pt x="3356" y="699"/>
                    <a:pt x="3356" y="700"/>
                  </a:cubicBezTo>
                  <a:cubicBezTo>
                    <a:pt x="3357" y="702"/>
                    <a:pt x="3358" y="705"/>
                    <a:pt x="3361" y="708"/>
                  </a:cubicBezTo>
                  <a:cubicBezTo>
                    <a:pt x="3361" y="710"/>
                    <a:pt x="3363" y="712"/>
                    <a:pt x="3364" y="713"/>
                  </a:cubicBezTo>
                  <a:cubicBezTo>
                    <a:pt x="3366" y="716"/>
                    <a:pt x="3367" y="718"/>
                    <a:pt x="3369" y="719"/>
                  </a:cubicBezTo>
                  <a:cubicBezTo>
                    <a:pt x="3369" y="721"/>
                    <a:pt x="3370" y="722"/>
                    <a:pt x="3370" y="724"/>
                  </a:cubicBezTo>
                  <a:cubicBezTo>
                    <a:pt x="3375" y="730"/>
                    <a:pt x="3379" y="736"/>
                    <a:pt x="3384" y="743"/>
                  </a:cubicBezTo>
                  <a:lnTo>
                    <a:pt x="3388" y="749"/>
                  </a:lnTo>
                  <a:cubicBezTo>
                    <a:pt x="3388" y="750"/>
                    <a:pt x="3389" y="752"/>
                    <a:pt x="3391" y="753"/>
                  </a:cubicBezTo>
                  <a:cubicBezTo>
                    <a:pt x="3392" y="755"/>
                    <a:pt x="3392" y="756"/>
                    <a:pt x="3394" y="759"/>
                  </a:cubicBezTo>
                  <a:cubicBezTo>
                    <a:pt x="3397" y="761"/>
                    <a:pt x="3398" y="764"/>
                    <a:pt x="3400" y="766"/>
                  </a:cubicBezTo>
                  <a:cubicBezTo>
                    <a:pt x="3401" y="766"/>
                    <a:pt x="3401" y="768"/>
                    <a:pt x="3401" y="768"/>
                  </a:cubicBezTo>
                  <a:cubicBezTo>
                    <a:pt x="3404" y="771"/>
                    <a:pt x="3406" y="772"/>
                    <a:pt x="3407" y="775"/>
                  </a:cubicBezTo>
                  <a:cubicBezTo>
                    <a:pt x="3409" y="777"/>
                    <a:pt x="3410" y="778"/>
                    <a:pt x="3412" y="781"/>
                  </a:cubicBezTo>
                  <a:lnTo>
                    <a:pt x="3416" y="786"/>
                  </a:lnTo>
                  <a:cubicBezTo>
                    <a:pt x="3417" y="787"/>
                    <a:pt x="3417" y="789"/>
                    <a:pt x="3419" y="790"/>
                  </a:cubicBezTo>
                  <a:cubicBezTo>
                    <a:pt x="3420" y="791"/>
                    <a:pt x="3423" y="794"/>
                    <a:pt x="3425" y="797"/>
                  </a:cubicBezTo>
                  <a:cubicBezTo>
                    <a:pt x="3426" y="799"/>
                    <a:pt x="3428" y="800"/>
                    <a:pt x="3429" y="802"/>
                  </a:cubicBezTo>
                  <a:cubicBezTo>
                    <a:pt x="3429" y="803"/>
                    <a:pt x="3431" y="805"/>
                    <a:pt x="3432" y="806"/>
                  </a:cubicBezTo>
                  <a:cubicBezTo>
                    <a:pt x="3434" y="808"/>
                    <a:pt x="3435" y="809"/>
                    <a:pt x="3437" y="811"/>
                  </a:cubicBezTo>
                  <a:cubicBezTo>
                    <a:pt x="3438" y="812"/>
                    <a:pt x="3439" y="815"/>
                    <a:pt x="3442" y="817"/>
                  </a:cubicBezTo>
                  <a:cubicBezTo>
                    <a:pt x="3444" y="818"/>
                    <a:pt x="3445" y="819"/>
                    <a:pt x="3447" y="821"/>
                  </a:cubicBezTo>
                  <a:lnTo>
                    <a:pt x="3448" y="824"/>
                  </a:lnTo>
                  <a:lnTo>
                    <a:pt x="3454" y="828"/>
                  </a:lnTo>
                  <a:cubicBezTo>
                    <a:pt x="3456" y="831"/>
                    <a:pt x="3459" y="833"/>
                    <a:pt x="3462" y="836"/>
                  </a:cubicBezTo>
                  <a:cubicBezTo>
                    <a:pt x="3463" y="837"/>
                    <a:pt x="3466" y="840"/>
                    <a:pt x="3467" y="842"/>
                  </a:cubicBezTo>
                  <a:lnTo>
                    <a:pt x="3469" y="845"/>
                  </a:lnTo>
                  <a:cubicBezTo>
                    <a:pt x="3472" y="846"/>
                    <a:pt x="3475" y="849"/>
                    <a:pt x="3478" y="850"/>
                  </a:cubicBezTo>
                  <a:lnTo>
                    <a:pt x="3479" y="852"/>
                  </a:lnTo>
                  <a:cubicBezTo>
                    <a:pt x="3481" y="855"/>
                    <a:pt x="3484" y="858"/>
                    <a:pt x="3487" y="859"/>
                  </a:cubicBezTo>
                  <a:lnTo>
                    <a:pt x="3494" y="865"/>
                  </a:lnTo>
                  <a:lnTo>
                    <a:pt x="3501" y="872"/>
                  </a:lnTo>
                  <a:cubicBezTo>
                    <a:pt x="3503" y="874"/>
                    <a:pt x="3504" y="875"/>
                    <a:pt x="3507" y="877"/>
                  </a:cubicBezTo>
                  <a:cubicBezTo>
                    <a:pt x="3509" y="878"/>
                    <a:pt x="3510" y="880"/>
                    <a:pt x="3513" y="881"/>
                  </a:cubicBezTo>
                  <a:cubicBezTo>
                    <a:pt x="3513" y="881"/>
                    <a:pt x="3515" y="883"/>
                    <a:pt x="3516" y="884"/>
                  </a:cubicBezTo>
                  <a:cubicBezTo>
                    <a:pt x="3519" y="886"/>
                    <a:pt x="3522" y="889"/>
                    <a:pt x="3525" y="890"/>
                  </a:cubicBezTo>
                  <a:cubicBezTo>
                    <a:pt x="3529" y="893"/>
                    <a:pt x="3532" y="896"/>
                    <a:pt x="3535" y="898"/>
                  </a:cubicBezTo>
                  <a:cubicBezTo>
                    <a:pt x="3537" y="899"/>
                    <a:pt x="3537" y="899"/>
                    <a:pt x="3538" y="899"/>
                  </a:cubicBezTo>
                  <a:cubicBezTo>
                    <a:pt x="3540" y="900"/>
                    <a:pt x="3543" y="902"/>
                    <a:pt x="3544" y="903"/>
                  </a:cubicBezTo>
                  <a:cubicBezTo>
                    <a:pt x="3547" y="905"/>
                    <a:pt x="3548" y="906"/>
                    <a:pt x="3550" y="908"/>
                  </a:cubicBezTo>
                  <a:cubicBezTo>
                    <a:pt x="3551" y="909"/>
                    <a:pt x="3551" y="909"/>
                    <a:pt x="3553" y="909"/>
                  </a:cubicBezTo>
                  <a:cubicBezTo>
                    <a:pt x="3554" y="911"/>
                    <a:pt x="3557" y="912"/>
                    <a:pt x="3559" y="914"/>
                  </a:cubicBezTo>
                  <a:cubicBezTo>
                    <a:pt x="3562" y="915"/>
                    <a:pt x="3565" y="917"/>
                    <a:pt x="3568" y="920"/>
                  </a:cubicBezTo>
                  <a:cubicBezTo>
                    <a:pt x="3573" y="923"/>
                    <a:pt x="3581" y="927"/>
                    <a:pt x="3587" y="931"/>
                  </a:cubicBezTo>
                  <a:lnTo>
                    <a:pt x="3588" y="931"/>
                  </a:lnTo>
                  <a:cubicBezTo>
                    <a:pt x="3594" y="934"/>
                    <a:pt x="3600" y="939"/>
                    <a:pt x="3606" y="942"/>
                  </a:cubicBezTo>
                  <a:cubicBezTo>
                    <a:pt x="3610" y="943"/>
                    <a:pt x="3613" y="945"/>
                    <a:pt x="3616" y="946"/>
                  </a:cubicBezTo>
                  <a:cubicBezTo>
                    <a:pt x="3618" y="948"/>
                    <a:pt x="3619" y="949"/>
                    <a:pt x="3621" y="949"/>
                  </a:cubicBezTo>
                  <a:cubicBezTo>
                    <a:pt x="3624" y="951"/>
                    <a:pt x="3627" y="952"/>
                    <a:pt x="3629" y="953"/>
                  </a:cubicBezTo>
                  <a:lnTo>
                    <a:pt x="3631" y="953"/>
                  </a:lnTo>
                  <a:cubicBezTo>
                    <a:pt x="3637" y="956"/>
                    <a:pt x="3644" y="959"/>
                    <a:pt x="3650" y="962"/>
                  </a:cubicBezTo>
                  <a:cubicBezTo>
                    <a:pt x="3653" y="964"/>
                    <a:pt x="3656" y="965"/>
                    <a:pt x="3659" y="967"/>
                  </a:cubicBezTo>
                  <a:cubicBezTo>
                    <a:pt x="3660" y="967"/>
                    <a:pt x="3663" y="968"/>
                    <a:pt x="3665" y="968"/>
                  </a:cubicBezTo>
                  <a:cubicBezTo>
                    <a:pt x="3666" y="970"/>
                    <a:pt x="3668" y="970"/>
                    <a:pt x="3671" y="971"/>
                  </a:cubicBezTo>
                  <a:cubicBezTo>
                    <a:pt x="3672" y="971"/>
                    <a:pt x="3674" y="973"/>
                    <a:pt x="3675" y="973"/>
                  </a:cubicBezTo>
                  <a:cubicBezTo>
                    <a:pt x="3678" y="974"/>
                    <a:pt x="3681" y="976"/>
                    <a:pt x="3684" y="976"/>
                  </a:cubicBezTo>
                  <a:cubicBezTo>
                    <a:pt x="3691" y="979"/>
                    <a:pt x="3699" y="981"/>
                    <a:pt x="3705" y="983"/>
                  </a:cubicBezTo>
                  <a:cubicBezTo>
                    <a:pt x="3706" y="983"/>
                    <a:pt x="3706" y="984"/>
                    <a:pt x="3706" y="984"/>
                  </a:cubicBezTo>
                  <a:cubicBezTo>
                    <a:pt x="3709" y="984"/>
                    <a:pt x="3712" y="986"/>
                    <a:pt x="3716" y="987"/>
                  </a:cubicBezTo>
                  <a:cubicBezTo>
                    <a:pt x="3718" y="987"/>
                    <a:pt x="3719" y="987"/>
                    <a:pt x="3721" y="989"/>
                  </a:cubicBezTo>
                  <a:cubicBezTo>
                    <a:pt x="3722" y="989"/>
                    <a:pt x="3725" y="990"/>
                    <a:pt x="3728" y="990"/>
                  </a:cubicBezTo>
                  <a:cubicBezTo>
                    <a:pt x="3731" y="992"/>
                    <a:pt x="3734" y="992"/>
                    <a:pt x="3737" y="993"/>
                  </a:cubicBezTo>
                  <a:lnTo>
                    <a:pt x="3740" y="993"/>
                  </a:lnTo>
                  <a:cubicBezTo>
                    <a:pt x="3743" y="995"/>
                    <a:pt x="3746" y="995"/>
                    <a:pt x="3749" y="996"/>
                  </a:cubicBezTo>
                  <a:cubicBezTo>
                    <a:pt x="3750" y="996"/>
                    <a:pt x="3752" y="996"/>
                    <a:pt x="3752" y="998"/>
                  </a:cubicBezTo>
                  <a:cubicBezTo>
                    <a:pt x="3756" y="998"/>
                    <a:pt x="3759" y="999"/>
                    <a:pt x="3763" y="999"/>
                  </a:cubicBezTo>
                  <a:cubicBezTo>
                    <a:pt x="3763" y="999"/>
                    <a:pt x="3765" y="999"/>
                    <a:pt x="3765" y="1001"/>
                  </a:cubicBezTo>
                  <a:cubicBezTo>
                    <a:pt x="3772" y="1002"/>
                    <a:pt x="3781" y="1004"/>
                    <a:pt x="3788" y="1005"/>
                  </a:cubicBezTo>
                  <a:cubicBezTo>
                    <a:pt x="3790" y="1005"/>
                    <a:pt x="3791" y="1005"/>
                    <a:pt x="3793" y="1006"/>
                  </a:cubicBezTo>
                  <a:cubicBezTo>
                    <a:pt x="3796" y="1006"/>
                    <a:pt x="3800" y="1006"/>
                    <a:pt x="3803" y="1008"/>
                  </a:cubicBezTo>
                  <a:lnTo>
                    <a:pt x="3806" y="1008"/>
                  </a:lnTo>
                  <a:cubicBezTo>
                    <a:pt x="3809" y="1008"/>
                    <a:pt x="3814" y="1009"/>
                    <a:pt x="3816" y="1009"/>
                  </a:cubicBezTo>
                  <a:lnTo>
                    <a:pt x="3819" y="1009"/>
                  </a:lnTo>
                  <a:cubicBezTo>
                    <a:pt x="3822" y="1011"/>
                    <a:pt x="3825" y="1011"/>
                    <a:pt x="3828" y="1011"/>
                  </a:cubicBezTo>
                  <a:cubicBezTo>
                    <a:pt x="3830" y="1011"/>
                    <a:pt x="3833" y="1012"/>
                    <a:pt x="3836" y="1012"/>
                  </a:cubicBezTo>
                  <a:lnTo>
                    <a:pt x="3844" y="1012"/>
                  </a:lnTo>
                  <a:cubicBezTo>
                    <a:pt x="3849" y="1014"/>
                    <a:pt x="3853" y="1014"/>
                    <a:pt x="3858" y="1014"/>
                  </a:cubicBezTo>
                  <a:lnTo>
                    <a:pt x="3862" y="1014"/>
                  </a:lnTo>
                  <a:cubicBezTo>
                    <a:pt x="3864" y="1014"/>
                    <a:pt x="3867" y="1015"/>
                    <a:pt x="3868" y="1015"/>
                  </a:cubicBezTo>
                  <a:lnTo>
                    <a:pt x="3899" y="1015"/>
                  </a:lnTo>
                  <a:cubicBezTo>
                    <a:pt x="3912" y="1015"/>
                    <a:pt x="3924" y="1015"/>
                    <a:pt x="3937" y="1014"/>
                  </a:cubicBezTo>
                  <a:cubicBezTo>
                    <a:pt x="3943" y="1014"/>
                    <a:pt x="3948" y="1014"/>
                    <a:pt x="3953" y="1012"/>
                  </a:cubicBezTo>
                  <a:lnTo>
                    <a:pt x="3964" y="1012"/>
                  </a:lnTo>
                  <a:cubicBezTo>
                    <a:pt x="3967" y="1011"/>
                    <a:pt x="3968" y="1011"/>
                    <a:pt x="3971" y="1011"/>
                  </a:cubicBezTo>
                  <a:cubicBezTo>
                    <a:pt x="3974" y="1011"/>
                    <a:pt x="3977" y="1011"/>
                    <a:pt x="3980" y="1009"/>
                  </a:cubicBezTo>
                  <a:cubicBezTo>
                    <a:pt x="3990" y="1008"/>
                    <a:pt x="4001" y="1006"/>
                    <a:pt x="4011" y="1005"/>
                  </a:cubicBezTo>
                  <a:cubicBezTo>
                    <a:pt x="4014" y="1005"/>
                    <a:pt x="4018" y="1004"/>
                    <a:pt x="4021" y="1004"/>
                  </a:cubicBezTo>
                  <a:cubicBezTo>
                    <a:pt x="4030" y="1001"/>
                    <a:pt x="4040" y="999"/>
                    <a:pt x="4049" y="996"/>
                  </a:cubicBezTo>
                  <a:cubicBezTo>
                    <a:pt x="4052" y="996"/>
                    <a:pt x="4057" y="995"/>
                    <a:pt x="4059" y="995"/>
                  </a:cubicBezTo>
                  <a:cubicBezTo>
                    <a:pt x="4062" y="993"/>
                    <a:pt x="4067" y="992"/>
                    <a:pt x="4071" y="992"/>
                  </a:cubicBezTo>
                  <a:cubicBezTo>
                    <a:pt x="4074" y="990"/>
                    <a:pt x="4079" y="989"/>
                    <a:pt x="4083" y="987"/>
                  </a:cubicBezTo>
                  <a:cubicBezTo>
                    <a:pt x="4086" y="986"/>
                    <a:pt x="4089" y="986"/>
                    <a:pt x="4093" y="984"/>
                  </a:cubicBezTo>
                  <a:cubicBezTo>
                    <a:pt x="4101" y="981"/>
                    <a:pt x="4108" y="980"/>
                    <a:pt x="4115" y="977"/>
                  </a:cubicBezTo>
                  <a:cubicBezTo>
                    <a:pt x="4120" y="974"/>
                    <a:pt x="4124" y="973"/>
                    <a:pt x="4129" y="971"/>
                  </a:cubicBezTo>
                  <a:cubicBezTo>
                    <a:pt x="4132" y="971"/>
                    <a:pt x="4133" y="970"/>
                    <a:pt x="4135" y="970"/>
                  </a:cubicBezTo>
                  <a:cubicBezTo>
                    <a:pt x="4140" y="967"/>
                    <a:pt x="4148" y="964"/>
                    <a:pt x="4155" y="961"/>
                  </a:cubicBezTo>
                  <a:cubicBezTo>
                    <a:pt x="4161" y="958"/>
                    <a:pt x="4167" y="955"/>
                    <a:pt x="4171" y="952"/>
                  </a:cubicBezTo>
                  <a:lnTo>
                    <a:pt x="4179" y="949"/>
                  </a:lnTo>
                  <a:cubicBezTo>
                    <a:pt x="4186" y="946"/>
                    <a:pt x="4193" y="942"/>
                    <a:pt x="4199" y="939"/>
                  </a:cubicBezTo>
                  <a:cubicBezTo>
                    <a:pt x="4211" y="933"/>
                    <a:pt x="4221" y="925"/>
                    <a:pt x="4232" y="920"/>
                  </a:cubicBezTo>
                  <a:cubicBezTo>
                    <a:pt x="4235" y="918"/>
                    <a:pt x="4238" y="917"/>
                    <a:pt x="4241" y="914"/>
                  </a:cubicBezTo>
                  <a:lnTo>
                    <a:pt x="4249" y="909"/>
                  </a:lnTo>
                  <a:cubicBezTo>
                    <a:pt x="4251" y="908"/>
                    <a:pt x="4252" y="906"/>
                    <a:pt x="4255" y="905"/>
                  </a:cubicBezTo>
                  <a:cubicBezTo>
                    <a:pt x="4257" y="903"/>
                    <a:pt x="4260" y="902"/>
                    <a:pt x="4261" y="900"/>
                  </a:cubicBezTo>
                  <a:lnTo>
                    <a:pt x="4274" y="892"/>
                  </a:lnTo>
                  <a:cubicBezTo>
                    <a:pt x="4279" y="887"/>
                    <a:pt x="4283" y="884"/>
                    <a:pt x="4286" y="881"/>
                  </a:cubicBezTo>
                  <a:cubicBezTo>
                    <a:pt x="4289" y="880"/>
                    <a:pt x="4291" y="878"/>
                    <a:pt x="4292" y="877"/>
                  </a:cubicBezTo>
                  <a:cubicBezTo>
                    <a:pt x="4295" y="875"/>
                    <a:pt x="4297" y="874"/>
                    <a:pt x="4298" y="872"/>
                  </a:cubicBezTo>
                  <a:lnTo>
                    <a:pt x="4305" y="867"/>
                  </a:lnTo>
                  <a:cubicBezTo>
                    <a:pt x="4308" y="864"/>
                    <a:pt x="4313" y="861"/>
                    <a:pt x="4316" y="858"/>
                  </a:cubicBezTo>
                  <a:cubicBezTo>
                    <a:pt x="4319" y="855"/>
                    <a:pt x="4322" y="853"/>
                    <a:pt x="4323" y="850"/>
                  </a:cubicBezTo>
                  <a:cubicBezTo>
                    <a:pt x="4326" y="849"/>
                    <a:pt x="4327" y="846"/>
                    <a:pt x="4329" y="845"/>
                  </a:cubicBezTo>
                  <a:cubicBezTo>
                    <a:pt x="4338" y="837"/>
                    <a:pt x="4345" y="830"/>
                    <a:pt x="4353" y="822"/>
                  </a:cubicBezTo>
                  <a:cubicBezTo>
                    <a:pt x="4354" y="821"/>
                    <a:pt x="4355" y="818"/>
                    <a:pt x="4357" y="817"/>
                  </a:cubicBezTo>
                  <a:cubicBezTo>
                    <a:pt x="4358" y="815"/>
                    <a:pt x="4360" y="814"/>
                    <a:pt x="4361" y="812"/>
                  </a:cubicBezTo>
                  <a:cubicBezTo>
                    <a:pt x="4363" y="811"/>
                    <a:pt x="4364" y="808"/>
                    <a:pt x="4366" y="806"/>
                  </a:cubicBezTo>
                  <a:cubicBezTo>
                    <a:pt x="4367" y="805"/>
                    <a:pt x="4369" y="803"/>
                    <a:pt x="4370" y="802"/>
                  </a:cubicBezTo>
                  <a:cubicBezTo>
                    <a:pt x="4375" y="797"/>
                    <a:pt x="4379" y="791"/>
                    <a:pt x="4383" y="787"/>
                  </a:cubicBezTo>
                  <a:lnTo>
                    <a:pt x="4388" y="781"/>
                  </a:lnTo>
                  <a:cubicBezTo>
                    <a:pt x="4389" y="780"/>
                    <a:pt x="4391" y="777"/>
                    <a:pt x="4392" y="775"/>
                  </a:cubicBezTo>
                  <a:cubicBezTo>
                    <a:pt x="4394" y="774"/>
                    <a:pt x="4395" y="771"/>
                    <a:pt x="4397" y="769"/>
                  </a:cubicBezTo>
                  <a:cubicBezTo>
                    <a:pt x="4398" y="768"/>
                    <a:pt x="4398" y="768"/>
                    <a:pt x="4398" y="766"/>
                  </a:cubicBezTo>
                  <a:cubicBezTo>
                    <a:pt x="4401" y="765"/>
                    <a:pt x="4403" y="762"/>
                    <a:pt x="4404" y="759"/>
                  </a:cubicBezTo>
                  <a:cubicBezTo>
                    <a:pt x="4406" y="758"/>
                    <a:pt x="4407" y="756"/>
                    <a:pt x="4408" y="753"/>
                  </a:cubicBezTo>
                  <a:cubicBezTo>
                    <a:pt x="4410" y="752"/>
                    <a:pt x="4410" y="752"/>
                    <a:pt x="4411" y="750"/>
                  </a:cubicBezTo>
                  <a:cubicBezTo>
                    <a:pt x="4413" y="747"/>
                    <a:pt x="4414" y="746"/>
                    <a:pt x="4416" y="743"/>
                  </a:cubicBezTo>
                  <a:cubicBezTo>
                    <a:pt x="4419" y="740"/>
                    <a:pt x="4420" y="737"/>
                    <a:pt x="4422" y="736"/>
                  </a:cubicBezTo>
                  <a:cubicBezTo>
                    <a:pt x="4425" y="731"/>
                    <a:pt x="4428" y="725"/>
                    <a:pt x="4431" y="721"/>
                  </a:cubicBezTo>
                  <a:cubicBezTo>
                    <a:pt x="4432" y="719"/>
                    <a:pt x="4434" y="716"/>
                    <a:pt x="4435" y="715"/>
                  </a:cubicBezTo>
                  <a:cubicBezTo>
                    <a:pt x="4435" y="713"/>
                    <a:pt x="4436" y="710"/>
                    <a:pt x="4438" y="709"/>
                  </a:cubicBezTo>
                  <a:cubicBezTo>
                    <a:pt x="4439" y="706"/>
                    <a:pt x="4441" y="703"/>
                    <a:pt x="4442" y="700"/>
                  </a:cubicBezTo>
                  <a:lnTo>
                    <a:pt x="4444" y="700"/>
                  </a:lnTo>
                  <a:cubicBezTo>
                    <a:pt x="4445" y="697"/>
                    <a:pt x="4447" y="693"/>
                    <a:pt x="4448" y="690"/>
                  </a:cubicBezTo>
                  <a:cubicBezTo>
                    <a:pt x="4453" y="684"/>
                    <a:pt x="4456" y="678"/>
                    <a:pt x="4459" y="672"/>
                  </a:cubicBezTo>
                  <a:cubicBezTo>
                    <a:pt x="4459" y="671"/>
                    <a:pt x="4460" y="669"/>
                    <a:pt x="4460" y="668"/>
                  </a:cubicBezTo>
                  <a:cubicBezTo>
                    <a:pt x="4464" y="659"/>
                    <a:pt x="4469" y="649"/>
                    <a:pt x="4473" y="640"/>
                  </a:cubicBezTo>
                  <a:cubicBezTo>
                    <a:pt x="4476" y="634"/>
                    <a:pt x="4478" y="629"/>
                    <a:pt x="4481" y="624"/>
                  </a:cubicBezTo>
                  <a:cubicBezTo>
                    <a:pt x="4485" y="612"/>
                    <a:pt x="4489" y="600"/>
                    <a:pt x="4494" y="587"/>
                  </a:cubicBezTo>
                  <a:cubicBezTo>
                    <a:pt x="4494" y="585"/>
                    <a:pt x="4495" y="582"/>
                    <a:pt x="4495" y="579"/>
                  </a:cubicBezTo>
                  <a:cubicBezTo>
                    <a:pt x="4497" y="576"/>
                    <a:pt x="4497" y="575"/>
                    <a:pt x="4498" y="572"/>
                  </a:cubicBezTo>
                  <a:cubicBezTo>
                    <a:pt x="4498" y="571"/>
                    <a:pt x="4500" y="568"/>
                    <a:pt x="4500" y="566"/>
                  </a:cubicBezTo>
                  <a:cubicBezTo>
                    <a:pt x="4503" y="557"/>
                    <a:pt x="4504" y="549"/>
                    <a:pt x="4507" y="540"/>
                  </a:cubicBezTo>
                  <a:cubicBezTo>
                    <a:pt x="4507" y="537"/>
                    <a:pt x="4509" y="532"/>
                    <a:pt x="4510" y="529"/>
                  </a:cubicBezTo>
                  <a:cubicBezTo>
                    <a:pt x="4510" y="528"/>
                    <a:pt x="4510" y="525"/>
                    <a:pt x="4512" y="523"/>
                  </a:cubicBezTo>
                  <a:cubicBezTo>
                    <a:pt x="4512" y="521"/>
                    <a:pt x="4512" y="519"/>
                    <a:pt x="4513" y="516"/>
                  </a:cubicBezTo>
                  <a:cubicBezTo>
                    <a:pt x="4513" y="516"/>
                    <a:pt x="4513" y="515"/>
                    <a:pt x="4513" y="515"/>
                  </a:cubicBezTo>
                  <a:lnTo>
                    <a:pt x="4514" y="503"/>
                  </a:lnTo>
                  <a:cubicBezTo>
                    <a:pt x="4516" y="501"/>
                    <a:pt x="4516" y="498"/>
                    <a:pt x="4516" y="497"/>
                  </a:cubicBezTo>
                  <a:cubicBezTo>
                    <a:pt x="4516" y="495"/>
                    <a:pt x="4516" y="495"/>
                    <a:pt x="4516" y="494"/>
                  </a:cubicBezTo>
                  <a:cubicBezTo>
                    <a:pt x="4517" y="491"/>
                    <a:pt x="4517" y="487"/>
                    <a:pt x="4519" y="484"/>
                  </a:cubicBezTo>
                  <a:cubicBezTo>
                    <a:pt x="4519" y="481"/>
                    <a:pt x="4519" y="479"/>
                    <a:pt x="4519" y="476"/>
                  </a:cubicBezTo>
                  <a:lnTo>
                    <a:pt x="4519" y="475"/>
                  </a:lnTo>
                  <a:cubicBezTo>
                    <a:pt x="4520" y="472"/>
                    <a:pt x="4520" y="469"/>
                    <a:pt x="4520" y="468"/>
                  </a:cubicBezTo>
                  <a:cubicBezTo>
                    <a:pt x="4522" y="459"/>
                    <a:pt x="4522" y="451"/>
                    <a:pt x="4523" y="442"/>
                  </a:cubicBezTo>
                  <a:lnTo>
                    <a:pt x="4523" y="441"/>
                  </a:lnTo>
                  <a:cubicBezTo>
                    <a:pt x="4525" y="429"/>
                    <a:pt x="4525" y="417"/>
                    <a:pt x="4525" y="406"/>
                  </a:cubicBezTo>
                  <a:lnTo>
                    <a:pt x="4525" y="395"/>
                  </a:lnTo>
                  <a:lnTo>
                    <a:pt x="4525" y="389"/>
                  </a:lnTo>
                  <a:lnTo>
                    <a:pt x="4525" y="382"/>
                  </a:lnTo>
                  <a:lnTo>
                    <a:pt x="4525" y="373"/>
                  </a:lnTo>
                  <a:cubicBezTo>
                    <a:pt x="4525" y="360"/>
                    <a:pt x="4523" y="347"/>
                    <a:pt x="4523" y="335"/>
                  </a:cubicBezTo>
                  <a:cubicBezTo>
                    <a:pt x="4523" y="332"/>
                    <a:pt x="4522" y="331"/>
                    <a:pt x="4522" y="329"/>
                  </a:cubicBezTo>
                  <a:cubicBezTo>
                    <a:pt x="4522" y="326"/>
                    <a:pt x="4522" y="323"/>
                    <a:pt x="4522" y="322"/>
                  </a:cubicBezTo>
                  <a:cubicBezTo>
                    <a:pt x="4522" y="319"/>
                    <a:pt x="4522" y="317"/>
                    <a:pt x="4520" y="314"/>
                  </a:cubicBezTo>
                  <a:cubicBezTo>
                    <a:pt x="4520" y="314"/>
                    <a:pt x="4520" y="313"/>
                    <a:pt x="4520" y="311"/>
                  </a:cubicBezTo>
                  <a:cubicBezTo>
                    <a:pt x="4520" y="308"/>
                    <a:pt x="4520" y="306"/>
                    <a:pt x="4519" y="301"/>
                  </a:cubicBezTo>
                  <a:cubicBezTo>
                    <a:pt x="4519" y="298"/>
                    <a:pt x="4519" y="297"/>
                    <a:pt x="4517" y="294"/>
                  </a:cubicBezTo>
                  <a:cubicBezTo>
                    <a:pt x="4517" y="294"/>
                    <a:pt x="4517" y="292"/>
                    <a:pt x="4517" y="292"/>
                  </a:cubicBezTo>
                  <a:cubicBezTo>
                    <a:pt x="4517" y="288"/>
                    <a:pt x="4516" y="285"/>
                    <a:pt x="4516" y="280"/>
                  </a:cubicBezTo>
                  <a:cubicBezTo>
                    <a:pt x="4516" y="279"/>
                    <a:pt x="4514" y="276"/>
                    <a:pt x="4514" y="275"/>
                  </a:cubicBezTo>
                  <a:cubicBezTo>
                    <a:pt x="4514" y="275"/>
                    <a:pt x="4514" y="273"/>
                    <a:pt x="4514" y="273"/>
                  </a:cubicBezTo>
                  <a:lnTo>
                    <a:pt x="4512" y="261"/>
                  </a:lnTo>
                  <a:cubicBezTo>
                    <a:pt x="4512" y="258"/>
                    <a:pt x="4512" y="257"/>
                    <a:pt x="4510" y="254"/>
                  </a:cubicBezTo>
                  <a:cubicBezTo>
                    <a:pt x="4510" y="253"/>
                    <a:pt x="4510" y="250"/>
                    <a:pt x="4509" y="248"/>
                  </a:cubicBezTo>
                  <a:cubicBezTo>
                    <a:pt x="4509" y="247"/>
                    <a:pt x="4509" y="247"/>
                    <a:pt x="4509" y="245"/>
                  </a:cubicBezTo>
                  <a:cubicBezTo>
                    <a:pt x="4507" y="242"/>
                    <a:pt x="4507" y="238"/>
                    <a:pt x="4506" y="235"/>
                  </a:cubicBezTo>
                  <a:cubicBezTo>
                    <a:pt x="4506" y="235"/>
                    <a:pt x="4506" y="233"/>
                    <a:pt x="4506" y="233"/>
                  </a:cubicBezTo>
                  <a:cubicBezTo>
                    <a:pt x="4504" y="229"/>
                    <a:pt x="4503" y="226"/>
                    <a:pt x="4503" y="222"/>
                  </a:cubicBezTo>
                  <a:cubicBezTo>
                    <a:pt x="4501" y="219"/>
                    <a:pt x="4501" y="217"/>
                    <a:pt x="4501" y="214"/>
                  </a:cubicBezTo>
                  <a:cubicBezTo>
                    <a:pt x="4500" y="213"/>
                    <a:pt x="4500" y="210"/>
                    <a:pt x="4498" y="208"/>
                  </a:cubicBezTo>
                  <a:cubicBezTo>
                    <a:pt x="4498" y="207"/>
                    <a:pt x="4497" y="204"/>
                    <a:pt x="4497" y="201"/>
                  </a:cubicBezTo>
                  <a:cubicBezTo>
                    <a:pt x="4497" y="201"/>
                    <a:pt x="4495" y="199"/>
                    <a:pt x="4495" y="198"/>
                  </a:cubicBezTo>
                  <a:lnTo>
                    <a:pt x="4492" y="189"/>
                  </a:lnTo>
                  <a:cubicBezTo>
                    <a:pt x="4492" y="186"/>
                    <a:pt x="4491" y="185"/>
                    <a:pt x="4491" y="182"/>
                  </a:cubicBezTo>
                  <a:lnTo>
                    <a:pt x="4488" y="176"/>
                  </a:lnTo>
                  <a:cubicBezTo>
                    <a:pt x="4488" y="174"/>
                    <a:pt x="4488" y="174"/>
                    <a:pt x="4487" y="173"/>
                  </a:cubicBezTo>
                  <a:cubicBezTo>
                    <a:pt x="4487" y="170"/>
                    <a:pt x="4485" y="167"/>
                    <a:pt x="4484" y="163"/>
                  </a:cubicBezTo>
                  <a:cubicBezTo>
                    <a:pt x="4484" y="163"/>
                    <a:pt x="4482" y="161"/>
                    <a:pt x="4482" y="161"/>
                  </a:cubicBezTo>
                  <a:cubicBezTo>
                    <a:pt x="4460" y="102"/>
                    <a:pt x="4429" y="49"/>
                    <a:pt x="4392" y="2"/>
                  </a:cubicBezTo>
                  <a:close/>
                </a:path>
              </a:pathLst>
            </a:custGeom>
            <a:solidFill>
              <a:srgbClr val="EBB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6" name="Google Shape;566;p7"/>
          <p:cNvSpPr/>
          <p:nvPr/>
        </p:nvSpPr>
        <p:spPr>
          <a:xfrm rot="2458793">
            <a:off x="6687898" y="4685209"/>
            <a:ext cx="644852" cy="715990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7"/>
          <p:cNvSpPr/>
          <p:nvPr/>
        </p:nvSpPr>
        <p:spPr>
          <a:xfrm>
            <a:off x="1144950" y="4780787"/>
            <a:ext cx="70800" cy="70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7"/>
          <p:cNvSpPr/>
          <p:nvPr/>
        </p:nvSpPr>
        <p:spPr>
          <a:xfrm>
            <a:off x="1972625" y="4851575"/>
            <a:ext cx="110400" cy="110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7"/>
          <p:cNvSpPr/>
          <p:nvPr/>
        </p:nvSpPr>
        <p:spPr>
          <a:xfrm>
            <a:off x="427775" y="4071350"/>
            <a:ext cx="70800" cy="70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7"/>
          <p:cNvSpPr/>
          <p:nvPr/>
        </p:nvSpPr>
        <p:spPr>
          <a:xfrm rot="283947">
            <a:off x="105417" y="-165649"/>
            <a:ext cx="644859" cy="715997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7"/>
          <p:cNvSpPr/>
          <p:nvPr/>
        </p:nvSpPr>
        <p:spPr>
          <a:xfrm rot="-877113">
            <a:off x="-246686" y="3341360"/>
            <a:ext cx="539374" cy="598876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7"/>
          <p:cNvSpPr/>
          <p:nvPr/>
        </p:nvSpPr>
        <p:spPr>
          <a:xfrm>
            <a:off x="1314225" y="4896513"/>
            <a:ext cx="359313" cy="398952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7"/>
          <p:cNvSpPr/>
          <p:nvPr/>
        </p:nvSpPr>
        <p:spPr>
          <a:xfrm rot="3310521">
            <a:off x="8476495" y="4346149"/>
            <a:ext cx="1183851" cy="1314450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4" name="Google Shape;574;p7"/>
          <p:cNvGrpSpPr/>
          <p:nvPr/>
        </p:nvGrpSpPr>
        <p:grpSpPr>
          <a:xfrm>
            <a:off x="8264527" y="48632"/>
            <a:ext cx="792593" cy="792593"/>
            <a:chOff x="2" y="143207"/>
            <a:chExt cx="792593" cy="792593"/>
          </a:xfrm>
        </p:grpSpPr>
        <p:sp>
          <p:nvSpPr>
            <p:cNvPr id="575" name="Google Shape;575;p7"/>
            <p:cNvSpPr/>
            <p:nvPr/>
          </p:nvSpPr>
          <p:spPr>
            <a:xfrm rot="-933675">
              <a:off x="74528" y="217733"/>
              <a:ext cx="643541" cy="643541"/>
            </a:xfrm>
            <a:custGeom>
              <a:avLst/>
              <a:gdLst/>
              <a:ahLst/>
              <a:cxnLst/>
              <a:rect l="l" t="t" r="r" b="b"/>
              <a:pathLst>
                <a:path w="16403" h="16403" extrusionOk="0">
                  <a:moveTo>
                    <a:pt x="16401" y="8000"/>
                  </a:moveTo>
                  <a:cubicBezTo>
                    <a:pt x="16400" y="7973"/>
                    <a:pt x="16398" y="7947"/>
                    <a:pt x="16398" y="7922"/>
                  </a:cubicBezTo>
                  <a:cubicBezTo>
                    <a:pt x="16397" y="7882"/>
                    <a:pt x="16395" y="7843"/>
                    <a:pt x="16394" y="7805"/>
                  </a:cubicBezTo>
                  <a:cubicBezTo>
                    <a:pt x="16391" y="7762"/>
                    <a:pt x="16388" y="7720"/>
                    <a:pt x="16387" y="7679"/>
                  </a:cubicBezTo>
                  <a:cubicBezTo>
                    <a:pt x="16385" y="7658"/>
                    <a:pt x="16384" y="7636"/>
                    <a:pt x="16382" y="7615"/>
                  </a:cubicBezTo>
                  <a:cubicBezTo>
                    <a:pt x="16378" y="7561"/>
                    <a:pt x="16373" y="7508"/>
                    <a:pt x="16369" y="7455"/>
                  </a:cubicBezTo>
                  <a:cubicBezTo>
                    <a:pt x="16367" y="7447"/>
                    <a:pt x="16367" y="7440"/>
                    <a:pt x="16367" y="7431"/>
                  </a:cubicBezTo>
                  <a:cubicBezTo>
                    <a:pt x="15979" y="3264"/>
                    <a:pt x="12471" y="0"/>
                    <a:pt x="8202" y="0"/>
                  </a:cubicBezTo>
                  <a:cubicBezTo>
                    <a:pt x="3931" y="0"/>
                    <a:pt x="422" y="3267"/>
                    <a:pt x="36" y="7437"/>
                  </a:cubicBezTo>
                  <a:cubicBezTo>
                    <a:pt x="36" y="7439"/>
                    <a:pt x="36" y="7440"/>
                    <a:pt x="36" y="7441"/>
                  </a:cubicBezTo>
                  <a:cubicBezTo>
                    <a:pt x="30" y="7500"/>
                    <a:pt x="26" y="7561"/>
                    <a:pt x="21" y="7621"/>
                  </a:cubicBezTo>
                  <a:cubicBezTo>
                    <a:pt x="21" y="7633"/>
                    <a:pt x="20" y="7645"/>
                    <a:pt x="20" y="7656"/>
                  </a:cubicBezTo>
                  <a:cubicBezTo>
                    <a:pt x="15" y="7708"/>
                    <a:pt x="12" y="7760"/>
                    <a:pt x="11" y="7811"/>
                  </a:cubicBezTo>
                  <a:cubicBezTo>
                    <a:pt x="10" y="7835"/>
                    <a:pt x="8" y="7858"/>
                    <a:pt x="8" y="7882"/>
                  </a:cubicBezTo>
                  <a:cubicBezTo>
                    <a:pt x="7" y="7923"/>
                    <a:pt x="4" y="7964"/>
                    <a:pt x="4" y="8005"/>
                  </a:cubicBezTo>
                  <a:cubicBezTo>
                    <a:pt x="2" y="8048"/>
                    <a:pt x="2" y="8091"/>
                    <a:pt x="2" y="8132"/>
                  </a:cubicBezTo>
                  <a:cubicBezTo>
                    <a:pt x="1" y="8156"/>
                    <a:pt x="1" y="8179"/>
                    <a:pt x="1" y="8201"/>
                  </a:cubicBezTo>
                  <a:cubicBezTo>
                    <a:pt x="1" y="12731"/>
                    <a:pt x="3672" y="16402"/>
                    <a:pt x="8202" y="16402"/>
                  </a:cubicBezTo>
                  <a:cubicBezTo>
                    <a:pt x="12732" y="16402"/>
                    <a:pt x="16403" y="12731"/>
                    <a:pt x="16403" y="8201"/>
                  </a:cubicBezTo>
                  <a:cubicBezTo>
                    <a:pt x="16403" y="8134"/>
                    <a:pt x="16403" y="8067"/>
                    <a:pt x="16401" y="8000"/>
                  </a:cubicBezTo>
                  <a:close/>
                </a:path>
              </a:pathLst>
            </a:custGeom>
            <a:solidFill>
              <a:srgbClr val="B3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7"/>
            <p:cNvSpPr/>
            <p:nvPr/>
          </p:nvSpPr>
          <p:spPr>
            <a:xfrm rot="-933675">
              <a:off x="74528" y="217733"/>
              <a:ext cx="643541" cy="643541"/>
            </a:xfrm>
            <a:custGeom>
              <a:avLst/>
              <a:gdLst/>
              <a:ahLst/>
              <a:cxnLst/>
              <a:rect l="l" t="t" r="r" b="b"/>
              <a:pathLst>
                <a:path w="16403" h="16403" extrusionOk="0">
                  <a:moveTo>
                    <a:pt x="8202" y="0"/>
                  </a:moveTo>
                  <a:cubicBezTo>
                    <a:pt x="3672" y="0"/>
                    <a:pt x="1" y="3672"/>
                    <a:pt x="1" y="8201"/>
                  </a:cubicBezTo>
                  <a:cubicBezTo>
                    <a:pt x="1" y="12731"/>
                    <a:pt x="3673" y="16402"/>
                    <a:pt x="8202" y="16402"/>
                  </a:cubicBezTo>
                  <a:cubicBezTo>
                    <a:pt x="12732" y="16402"/>
                    <a:pt x="16403" y="12731"/>
                    <a:pt x="16403" y="8201"/>
                  </a:cubicBezTo>
                  <a:cubicBezTo>
                    <a:pt x="16403" y="3672"/>
                    <a:pt x="12732" y="0"/>
                    <a:pt x="8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7"/>
            <p:cNvSpPr/>
            <p:nvPr/>
          </p:nvSpPr>
          <p:spPr>
            <a:xfrm rot="-933675">
              <a:off x="101979" y="418657"/>
              <a:ext cx="643541" cy="438862"/>
            </a:xfrm>
            <a:custGeom>
              <a:avLst/>
              <a:gdLst/>
              <a:ahLst/>
              <a:cxnLst/>
              <a:rect l="l" t="t" r="r" b="b"/>
              <a:pathLst>
                <a:path w="16403" h="11186" extrusionOk="0">
                  <a:moveTo>
                    <a:pt x="563" y="1"/>
                  </a:moveTo>
                  <a:cubicBezTo>
                    <a:pt x="192" y="952"/>
                    <a:pt x="1" y="1964"/>
                    <a:pt x="1" y="2984"/>
                  </a:cubicBezTo>
                  <a:cubicBezTo>
                    <a:pt x="1" y="7514"/>
                    <a:pt x="3673" y="11185"/>
                    <a:pt x="8202" y="11185"/>
                  </a:cubicBezTo>
                  <a:cubicBezTo>
                    <a:pt x="12732" y="11185"/>
                    <a:pt x="16403" y="7514"/>
                    <a:pt x="16403" y="2984"/>
                  </a:cubicBezTo>
                  <a:cubicBezTo>
                    <a:pt x="16403" y="1964"/>
                    <a:pt x="16213" y="952"/>
                    <a:pt x="15840" y="1"/>
                  </a:cubicBezTo>
                  <a:cubicBezTo>
                    <a:pt x="14612" y="3146"/>
                    <a:pt x="11580" y="5217"/>
                    <a:pt x="8202" y="5217"/>
                  </a:cubicBezTo>
                  <a:cubicBezTo>
                    <a:pt x="4825" y="5217"/>
                    <a:pt x="1793" y="3146"/>
                    <a:pt x="563" y="1"/>
                  </a:cubicBezTo>
                  <a:close/>
                </a:path>
              </a:pathLst>
            </a:custGeom>
            <a:solidFill>
              <a:srgbClr val="9BD4FF">
                <a:alpha val="77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7"/>
            <p:cNvSpPr/>
            <p:nvPr/>
          </p:nvSpPr>
          <p:spPr>
            <a:xfrm rot="-933675">
              <a:off x="152136" y="275176"/>
              <a:ext cx="234496" cy="236105"/>
            </a:xfrm>
            <a:custGeom>
              <a:avLst/>
              <a:gdLst/>
              <a:ahLst/>
              <a:cxnLst/>
              <a:rect l="l" t="t" r="r" b="b"/>
              <a:pathLst>
                <a:path w="5977" h="6018" extrusionOk="0">
                  <a:moveTo>
                    <a:pt x="917" y="1569"/>
                  </a:moveTo>
                  <a:cubicBezTo>
                    <a:pt x="347" y="2193"/>
                    <a:pt x="1" y="3223"/>
                    <a:pt x="171" y="4149"/>
                  </a:cubicBezTo>
                  <a:cubicBezTo>
                    <a:pt x="518" y="6018"/>
                    <a:pt x="2154" y="4604"/>
                    <a:pt x="2884" y="4178"/>
                  </a:cubicBezTo>
                  <a:cubicBezTo>
                    <a:pt x="3647" y="3735"/>
                    <a:pt x="5977" y="3161"/>
                    <a:pt x="5853" y="2043"/>
                  </a:cubicBezTo>
                  <a:cubicBezTo>
                    <a:pt x="5617" y="1"/>
                    <a:pt x="2511" y="7"/>
                    <a:pt x="917" y="1569"/>
                  </a:cubicBezTo>
                  <a:close/>
                </a:path>
              </a:pathLst>
            </a:custGeom>
            <a:solidFill>
              <a:srgbClr val="FFFFFF">
                <a:alpha val="7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9" name="Google Shape;579;p7"/>
          <p:cNvSpPr/>
          <p:nvPr/>
        </p:nvSpPr>
        <p:spPr>
          <a:xfrm>
            <a:off x="8120075" y="156950"/>
            <a:ext cx="70800" cy="70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7"/>
          <p:cNvSpPr/>
          <p:nvPr/>
        </p:nvSpPr>
        <p:spPr>
          <a:xfrm>
            <a:off x="8800675" y="1051425"/>
            <a:ext cx="70800" cy="70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7"/>
          <p:cNvSpPr/>
          <p:nvPr/>
        </p:nvSpPr>
        <p:spPr>
          <a:xfrm rot="1142601">
            <a:off x="8581668" y="1380115"/>
            <a:ext cx="359303" cy="398940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7"/>
          <p:cNvSpPr/>
          <p:nvPr/>
        </p:nvSpPr>
        <p:spPr>
          <a:xfrm rot="-679084">
            <a:off x="7284840" y="-241636"/>
            <a:ext cx="539362" cy="598862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7"/>
          <p:cNvSpPr/>
          <p:nvPr/>
        </p:nvSpPr>
        <p:spPr>
          <a:xfrm>
            <a:off x="1144950" y="-191037"/>
            <a:ext cx="359313" cy="398952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8"/>
          <p:cNvSpPr txBox="1">
            <a:spLocks noGrp="1"/>
          </p:cNvSpPr>
          <p:nvPr>
            <p:ph type="title"/>
          </p:nvPr>
        </p:nvSpPr>
        <p:spPr>
          <a:xfrm>
            <a:off x="2823775" y="1925725"/>
            <a:ext cx="5607000" cy="93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86" name="Google Shape;586;p8"/>
          <p:cNvSpPr/>
          <p:nvPr/>
        </p:nvSpPr>
        <p:spPr>
          <a:xfrm flipH="1">
            <a:off x="2154806" y="-414100"/>
            <a:ext cx="644872" cy="716012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7" name="Google Shape;587;p8"/>
          <p:cNvGrpSpPr/>
          <p:nvPr/>
        </p:nvGrpSpPr>
        <p:grpSpPr>
          <a:xfrm>
            <a:off x="-549844" y="1257737"/>
            <a:ext cx="1239671" cy="1239671"/>
            <a:chOff x="3018507" y="4187863"/>
            <a:chExt cx="1239671" cy="1239671"/>
          </a:xfrm>
        </p:grpSpPr>
        <p:sp>
          <p:nvSpPr>
            <p:cNvPr id="588" name="Google Shape;588;p8"/>
            <p:cNvSpPr/>
            <p:nvPr/>
          </p:nvSpPr>
          <p:spPr>
            <a:xfrm flipH="1">
              <a:off x="3046458" y="4215814"/>
              <a:ext cx="1183842" cy="1183767"/>
            </a:xfrm>
            <a:custGeom>
              <a:avLst/>
              <a:gdLst/>
              <a:ahLst/>
              <a:cxnLst/>
              <a:rect l="l" t="t" r="r" b="b"/>
              <a:pathLst>
                <a:path w="15840" h="15839" extrusionOk="0">
                  <a:moveTo>
                    <a:pt x="7920" y="1034"/>
                  </a:moveTo>
                  <a:cubicBezTo>
                    <a:pt x="10765" y="1034"/>
                    <a:pt x="13208" y="2763"/>
                    <a:pt x="14258" y="5226"/>
                  </a:cubicBezTo>
                  <a:lnTo>
                    <a:pt x="13674" y="5226"/>
                  </a:lnTo>
                  <a:cubicBezTo>
                    <a:pt x="12662" y="3065"/>
                    <a:pt x="10468" y="1570"/>
                    <a:pt x="7920" y="1570"/>
                  </a:cubicBezTo>
                  <a:cubicBezTo>
                    <a:pt x="5374" y="1570"/>
                    <a:pt x="3180" y="3065"/>
                    <a:pt x="2168" y="5226"/>
                  </a:cubicBezTo>
                  <a:lnTo>
                    <a:pt x="1583" y="5226"/>
                  </a:lnTo>
                  <a:cubicBezTo>
                    <a:pt x="2633" y="2763"/>
                    <a:pt x="5076" y="1034"/>
                    <a:pt x="7920" y="1034"/>
                  </a:cubicBezTo>
                  <a:close/>
                  <a:moveTo>
                    <a:pt x="32" y="7215"/>
                  </a:moveTo>
                  <a:cubicBezTo>
                    <a:pt x="27" y="7270"/>
                    <a:pt x="23" y="7325"/>
                    <a:pt x="20" y="7379"/>
                  </a:cubicBezTo>
                  <a:cubicBezTo>
                    <a:pt x="23" y="7324"/>
                    <a:pt x="28" y="7270"/>
                    <a:pt x="32" y="7215"/>
                  </a:cubicBezTo>
                  <a:close/>
                  <a:moveTo>
                    <a:pt x="7920" y="5134"/>
                  </a:moveTo>
                  <a:cubicBezTo>
                    <a:pt x="9269" y="5134"/>
                    <a:pt x="10393" y="6092"/>
                    <a:pt x="10649" y="7365"/>
                  </a:cubicBezTo>
                  <a:lnTo>
                    <a:pt x="10650" y="7368"/>
                  </a:lnTo>
                  <a:cubicBezTo>
                    <a:pt x="10655" y="7391"/>
                    <a:pt x="10659" y="7415"/>
                    <a:pt x="10664" y="7438"/>
                  </a:cubicBezTo>
                  <a:cubicBezTo>
                    <a:pt x="10664" y="7441"/>
                    <a:pt x="10664" y="7444"/>
                    <a:pt x="10665" y="7446"/>
                  </a:cubicBezTo>
                  <a:cubicBezTo>
                    <a:pt x="10668" y="7471"/>
                    <a:pt x="10672" y="7496"/>
                    <a:pt x="10677" y="7522"/>
                  </a:cubicBezTo>
                  <a:cubicBezTo>
                    <a:pt x="10677" y="7525"/>
                    <a:pt x="10677" y="7528"/>
                    <a:pt x="10678" y="7531"/>
                  </a:cubicBezTo>
                  <a:cubicBezTo>
                    <a:pt x="10681" y="7559"/>
                    <a:pt x="10686" y="7588"/>
                    <a:pt x="10689" y="7616"/>
                  </a:cubicBezTo>
                  <a:cubicBezTo>
                    <a:pt x="10689" y="7619"/>
                    <a:pt x="10689" y="7622"/>
                    <a:pt x="10690" y="7625"/>
                  </a:cubicBezTo>
                  <a:cubicBezTo>
                    <a:pt x="10693" y="7658"/>
                    <a:pt x="10696" y="7692"/>
                    <a:pt x="10699" y="7725"/>
                  </a:cubicBezTo>
                  <a:cubicBezTo>
                    <a:pt x="10699" y="7725"/>
                    <a:pt x="10699" y="7727"/>
                    <a:pt x="10699" y="7727"/>
                  </a:cubicBezTo>
                  <a:cubicBezTo>
                    <a:pt x="10700" y="7748"/>
                    <a:pt x="10702" y="7768"/>
                    <a:pt x="10702" y="7789"/>
                  </a:cubicBezTo>
                  <a:cubicBezTo>
                    <a:pt x="10702" y="7792"/>
                    <a:pt x="10702" y="7796"/>
                    <a:pt x="10702" y="7799"/>
                  </a:cubicBezTo>
                  <a:cubicBezTo>
                    <a:pt x="10703" y="7817"/>
                    <a:pt x="10703" y="7836"/>
                    <a:pt x="10705" y="7854"/>
                  </a:cubicBezTo>
                  <a:cubicBezTo>
                    <a:pt x="10705" y="7858"/>
                    <a:pt x="10705" y="7862"/>
                    <a:pt x="10705" y="7865"/>
                  </a:cubicBezTo>
                  <a:cubicBezTo>
                    <a:pt x="10705" y="7883"/>
                    <a:pt x="10705" y="7901"/>
                    <a:pt x="10705" y="7918"/>
                  </a:cubicBezTo>
                  <a:cubicBezTo>
                    <a:pt x="10705" y="9457"/>
                    <a:pt x="9459" y="10705"/>
                    <a:pt x="7920" y="10705"/>
                  </a:cubicBezTo>
                  <a:cubicBezTo>
                    <a:pt x="6386" y="10705"/>
                    <a:pt x="5141" y="9463"/>
                    <a:pt x="5135" y="7930"/>
                  </a:cubicBezTo>
                  <a:cubicBezTo>
                    <a:pt x="5135" y="7926"/>
                    <a:pt x="5135" y="7923"/>
                    <a:pt x="5135" y="7920"/>
                  </a:cubicBezTo>
                  <a:lnTo>
                    <a:pt x="5135" y="7918"/>
                  </a:lnTo>
                  <a:cubicBezTo>
                    <a:pt x="5135" y="7896"/>
                    <a:pt x="5137" y="7874"/>
                    <a:pt x="5137" y="7852"/>
                  </a:cubicBezTo>
                  <a:cubicBezTo>
                    <a:pt x="5137" y="7840"/>
                    <a:pt x="5137" y="7829"/>
                    <a:pt x="5138" y="7818"/>
                  </a:cubicBezTo>
                  <a:cubicBezTo>
                    <a:pt x="5138" y="7806"/>
                    <a:pt x="5138" y="7796"/>
                    <a:pt x="5140" y="7786"/>
                  </a:cubicBezTo>
                  <a:cubicBezTo>
                    <a:pt x="5140" y="7770"/>
                    <a:pt x="5141" y="7755"/>
                    <a:pt x="5141" y="7739"/>
                  </a:cubicBezTo>
                  <a:lnTo>
                    <a:pt x="5143" y="7721"/>
                  </a:lnTo>
                  <a:cubicBezTo>
                    <a:pt x="5144" y="7702"/>
                    <a:pt x="5146" y="7684"/>
                    <a:pt x="5147" y="7665"/>
                  </a:cubicBezTo>
                  <a:lnTo>
                    <a:pt x="5149" y="7659"/>
                  </a:lnTo>
                  <a:cubicBezTo>
                    <a:pt x="5152" y="7628"/>
                    <a:pt x="5155" y="7599"/>
                    <a:pt x="5159" y="7568"/>
                  </a:cubicBezTo>
                  <a:cubicBezTo>
                    <a:pt x="5159" y="7565"/>
                    <a:pt x="5159" y="7562"/>
                    <a:pt x="5159" y="7559"/>
                  </a:cubicBezTo>
                  <a:cubicBezTo>
                    <a:pt x="5163" y="7533"/>
                    <a:pt x="5166" y="7506"/>
                    <a:pt x="5171" y="7480"/>
                  </a:cubicBezTo>
                  <a:cubicBezTo>
                    <a:pt x="5172" y="7477"/>
                    <a:pt x="5172" y="7474"/>
                    <a:pt x="5172" y="7471"/>
                  </a:cubicBezTo>
                  <a:cubicBezTo>
                    <a:pt x="5177" y="7447"/>
                    <a:pt x="5181" y="7424"/>
                    <a:pt x="5185" y="7400"/>
                  </a:cubicBezTo>
                  <a:cubicBezTo>
                    <a:pt x="5185" y="7399"/>
                    <a:pt x="5185" y="7397"/>
                    <a:pt x="5185" y="7396"/>
                  </a:cubicBezTo>
                  <a:cubicBezTo>
                    <a:pt x="5190" y="7373"/>
                    <a:pt x="5194" y="7351"/>
                    <a:pt x="5199" y="7329"/>
                  </a:cubicBezTo>
                  <a:cubicBezTo>
                    <a:pt x="5200" y="7328"/>
                    <a:pt x="5200" y="7326"/>
                    <a:pt x="5200" y="7325"/>
                  </a:cubicBezTo>
                  <a:cubicBezTo>
                    <a:pt x="5205" y="7303"/>
                    <a:pt x="5210" y="7281"/>
                    <a:pt x="5216" y="7259"/>
                  </a:cubicBezTo>
                  <a:cubicBezTo>
                    <a:pt x="5216" y="7257"/>
                    <a:pt x="5216" y="7257"/>
                    <a:pt x="5216" y="7256"/>
                  </a:cubicBezTo>
                  <a:cubicBezTo>
                    <a:pt x="5222" y="7229"/>
                    <a:pt x="5230" y="7203"/>
                    <a:pt x="5237" y="7178"/>
                  </a:cubicBezTo>
                  <a:cubicBezTo>
                    <a:pt x="5238" y="7172"/>
                    <a:pt x="5240" y="7167"/>
                    <a:pt x="5241" y="7161"/>
                  </a:cubicBezTo>
                  <a:cubicBezTo>
                    <a:pt x="5249" y="7135"/>
                    <a:pt x="5256" y="7108"/>
                    <a:pt x="5265" y="7083"/>
                  </a:cubicBezTo>
                  <a:cubicBezTo>
                    <a:pt x="5265" y="7082"/>
                    <a:pt x="5265" y="7080"/>
                    <a:pt x="5266" y="7079"/>
                  </a:cubicBezTo>
                  <a:cubicBezTo>
                    <a:pt x="5274" y="7054"/>
                    <a:pt x="5283" y="7029"/>
                    <a:pt x="5290" y="7004"/>
                  </a:cubicBezTo>
                  <a:cubicBezTo>
                    <a:pt x="5293" y="6999"/>
                    <a:pt x="5294" y="6995"/>
                    <a:pt x="5296" y="6991"/>
                  </a:cubicBezTo>
                  <a:cubicBezTo>
                    <a:pt x="5305" y="6964"/>
                    <a:pt x="5314" y="6939"/>
                    <a:pt x="5324" y="6914"/>
                  </a:cubicBezTo>
                  <a:cubicBezTo>
                    <a:pt x="5324" y="6913"/>
                    <a:pt x="5324" y="6911"/>
                    <a:pt x="5325" y="6910"/>
                  </a:cubicBezTo>
                  <a:lnTo>
                    <a:pt x="5325" y="6911"/>
                  </a:lnTo>
                  <a:cubicBezTo>
                    <a:pt x="5729" y="5871"/>
                    <a:pt x="6739" y="5134"/>
                    <a:pt x="7920" y="5134"/>
                  </a:cubicBezTo>
                  <a:close/>
                  <a:moveTo>
                    <a:pt x="7920" y="0"/>
                  </a:moveTo>
                  <a:cubicBezTo>
                    <a:pt x="3855" y="0"/>
                    <a:pt x="506" y="3062"/>
                    <a:pt x="53" y="7006"/>
                  </a:cubicBezTo>
                  <a:lnTo>
                    <a:pt x="53" y="7006"/>
                  </a:lnTo>
                  <a:cubicBezTo>
                    <a:pt x="53" y="7006"/>
                    <a:pt x="53" y="7006"/>
                    <a:pt x="53" y="7005"/>
                  </a:cubicBezTo>
                  <a:cubicBezTo>
                    <a:pt x="45" y="7076"/>
                    <a:pt x="38" y="7145"/>
                    <a:pt x="32" y="7215"/>
                  </a:cubicBezTo>
                  <a:lnTo>
                    <a:pt x="32" y="7215"/>
                  </a:lnTo>
                  <a:cubicBezTo>
                    <a:pt x="38" y="7145"/>
                    <a:pt x="45" y="7075"/>
                    <a:pt x="53" y="7006"/>
                  </a:cubicBezTo>
                  <a:lnTo>
                    <a:pt x="53" y="7006"/>
                  </a:lnTo>
                  <a:cubicBezTo>
                    <a:pt x="518" y="10999"/>
                    <a:pt x="3900" y="14012"/>
                    <a:pt x="7920" y="14012"/>
                  </a:cubicBezTo>
                  <a:cubicBezTo>
                    <a:pt x="11942" y="14012"/>
                    <a:pt x="15323" y="10999"/>
                    <a:pt x="15787" y="7005"/>
                  </a:cubicBezTo>
                  <a:cubicBezTo>
                    <a:pt x="15822" y="7308"/>
                    <a:pt x="15840" y="7612"/>
                    <a:pt x="15840" y="7915"/>
                  </a:cubicBezTo>
                  <a:lnTo>
                    <a:pt x="15840" y="7915"/>
                  </a:lnTo>
                  <a:cubicBezTo>
                    <a:pt x="15838" y="3543"/>
                    <a:pt x="12294" y="0"/>
                    <a:pt x="7920" y="0"/>
                  </a:cubicBezTo>
                  <a:close/>
                  <a:moveTo>
                    <a:pt x="0" y="7936"/>
                  </a:moveTo>
                  <a:cubicBezTo>
                    <a:pt x="10" y="12303"/>
                    <a:pt x="3552" y="15838"/>
                    <a:pt x="7920" y="15838"/>
                  </a:cubicBezTo>
                  <a:cubicBezTo>
                    <a:pt x="3552" y="15838"/>
                    <a:pt x="10" y="12302"/>
                    <a:pt x="0" y="7936"/>
                  </a:cubicBezTo>
                  <a:close/>
                  <a:moveTo>
                    <a:pt x="15840" y="7937"/>
                  </a:moveTo>
                  <a:cubicBezTo>
                    <a:pt x="15830" y="12302"/>
                    <a:pt x="12287" y="15838"/>
                    <a:pt x="7920" y="15838"/>
                  </a:cubicBezTo>
                  <a:cubicBezTo>
                    <a:pt x="12287" y="15838"/>
                    <a:pt x="15830" y="12304"/>
                    <a:pt x="15840" y="79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8"/>
            <p:cNvSpPr/>
            <p:nvPr/>
          </p:nvSpPr>
          <p:spPr>
            <a:xfrm flipH="1">
              <a:off x="3018507" y="4187863"/>
              <a:ext cx="1239671" cy="1239671"/>
            </a:xfrm>
            <a:custGeom>
              <a:avLst/>
              <a:gdLst/>
              <a:ahLst/>
              <a:cxnLst/>
              <a:rect l="l" t="t" r="r" b="b"/>
              <a:pathLst>
                <a:path w="16587" h="16587" extrusionOk="0">
                  <a:moveTo>
                    <a:pt x="425" y="7394"/>
                  </a:moveTo>
                  <a:cubicBezTo>
                    <a:pt x="412" y="7515"/>
                    <a:pt x="401" y="7635"/>
                    <a:pt x="393" y="7753"/>
                  </a:cubicBezTo>
                  <a:cubicBezTo>
                    <a:pt x="401" y="7633"/>
                    <a:pt x="411" y="7513"/>
                    <a:pt x="425" y="7394"/>
                  </a:cubicBezTo>
                  <a:close/>
                  <a:moveTo>
                    <a:pt x="385" y="7890"/>
                  </a:moveTo>
                  <a:lnTo>
                    <a:pt x="385" y="7890"/>
                  </a:lnTo>
                  <a:cubicBezTo>
                    <a:pt x="382" y="7946"/>
                    <a:pt x="379" y="8001"/>
                    <a:pt x="378" y="8055"/>
                  </a:cubicBezTo>
                  <a:cubicBezTo>
                    <a:pt x="379" y="8000"/>
                    <a:pt x="382" y="7946"/>
                    <a:pt x="385" y="7890"/>
                  </a:cubicBezTo>
                  <a:close/>
                  <a:moveTo>
                    <a:pt x="8293" y="374"/>
                  </a:moveTo>
                  <a:cubicBezTo>
                    <a:pt x="12668" y="374"/>
                    <a:pt x="16213" y="3919"/>
                    <a:pt x="16213" y="8292"/>
                  </a:cubicBezTo>
                  <a:cubicBezTo>
                    <a:pt x="16213" y="8293"/>
                    <a:pt x="16213" y="8293"/>
                    <a:pt x="16213" y="8293"/>
                  </a:cubicBezTo>
                  <a:lnTo>
                    <a:pt x="16213" y="8293"/>
                  </a:lnTo>
                  <a:cubicBezTo>
                    <a:pt x="16213" y="7987"/>
                    <a:pt x="16195" y="7682"/>
                    <a:pt x="16160" y="7379"/>
                  </a:cubicBezTo>
                  <a:cubicBezTo>
                    <a:pt x="15697" y="11373"/>
                    <a:pt x="12315" y="14386"/>
                    <a:pt x="8293" y="14386"/>
                  </a:cubicBezTo>
                  <a:cubicBezTo>
                    <a:pt x="4273" y="14386"/>
                    <a:pt x="891" y="11373"/>
                    <a:pt x="426" y="7380"/>
                  </a:cubicBezTo>
                  <a:lnTo>
                    <a:pt x="426" y="7380"/>
                  </a:lnTo>
                  <a:cubicBezTo>
                    <a:pt x="879" y="3436"/>
                    <a:pt x="4228" y="374"/>
                    <a:pt x="8293" y="374"/>
                  </a:cubicBezTo>
                  <a:close/>
                  <a:moveTo>
                    <a:pt x="373" y="8294"/>
                  </a:moveTo>
                  <a:cubicBezTo>
                    <a:pt x="375" y="12668"/>
                    <a:pt x="3919" y="16212"/>
                    <a:pt x="8293" y="16212"/>
                  </a:cubicBezTo>
                  <a:cubicBezTo>
                    <a:pt x="3919" y="16212"/>
                    <a:pt x="373" y="12668"/>
                    <a:pt x="373" y="8294"/>
                  </a:cubicBezTo>
                  <a:close/>
                  <a:moveTo>
                    <a:pt x="15388" y="11817"/>
                  </a:moveTo>
                  <a:cubicBezTo>
                    <a:pt x="14091" y="14422"/>
                    <a:pt x="11402" y="16212"/>
                    <a:pt x="8293" y="16212"/>
                  </a:cubicBezTo>
                  <a:cubicBezTo>
                    <a:pt x="11401" y="16212"/>
                    <a:pt x="14091" y="14422"/>
                    <a:pt x="15388" y="11817"/>
                  </a:cubicBezTo>
                  <a:close/>
                  <a:moveTo>
                    <a:pt x="8293" y="0"/>
                  </a:moveTo>
                  <a:cubicBezTo>
                    <a:pt x="3713" y="0"/>
                    <a:pt x="1" y="3712"/>
                    <a:pt x="1" y="8294"/>
                  </a:cubicBezTo>
                  <a:cubicBezTo>
                    <a:pt x="1" y="12874"/>
                    <a:pt x="3713" y="16586"/>
                    <a:pt x="8293" y="16586"/>
                  </a:cubicBezTo>
                  <a:cubicBezTo>
                    <a:pt x="12874" y="16586"/>
                    <a:pt x="16587" y="12874"/>
                    <a:pt x="16587" y="8294"/>
                  </a:cubicBezTo>
                  <a:cubicBezTo>
                    <a:pt x="16587" y="3712"/>
                    <a:pt x="12874" y="0"/>
                    <a:pt x="82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8"/>
            <p:cNvSpPr/>
            <p:nvPr/>
          </p:nvSpPr>
          <p:spPr>
            <a:xfrm flipH="1">
              <a:off x="4229329" y="4777543"/>
              <a:ext cx="673" cy="12406"/>
            </a:xfrm>
            <a:custGeom>
              <a:avLst/>
              <a:gdLst/>
              <a:ahLst/>
              <a:cxnLst/>
              <a:rect l="l" t="t" r="r" b="b"/>
              <a:pathLst>
                <a:path w="9" h="166" extrusionOk="0">
                  <a:moveTo>
                    <a:pt x="8" y="0"/>
                  </a:moveTo>
                  <a:cubicBezTo>
                    <a:pt x="5" y="56"/>
                    <a:pt x="2" y="110"/>
                    <a:pt x="1" y="165"/>
                  </a:cubicBezTo>
                  <a:cubicBezTo>
                    <a:pt x="2" y="111"/>
                    <a:pt x="5" y="56"/>
                    <a:pt x="8" y="0"/>
                  </a:cubicBezTo>
                  <a:close/>
                </a:path>
              </a:pathLst>
            </a:custGeom>
            <a:solidFill>
              <a:srgbClr val="73B8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8"/>
            <p:cNvSpPr/>
            <p:nvPr/>
          </p:nvSpPr>
          <p:spPr>
            <a:xfrm flipH="1">
              <a:off x="3164618" y="4293019"/>
              <a:ext cx="947373" cy="313449"/>
            </a:xfrm>
            <a:custGeom>
              <a:avLst/>
              <a:gdLst/>
              <a:ahLst/>
              <a:cxnLst/>
              <a:rect l="l" t="t" r="r" b="b"/>
              <a:pathLst>
                <a:path w="12676" h="4194" extrusionOk="0">
                  <a:moveTo>
                    <a:pt x="6339" y="1"/>
                  </a:moveTo>
                  <a:cubicBezTo>
                    <a:pt x="3493" y="1"/>
                    <a:pt x="1050" y="1730"/>
                    <a:pt x="0" y="4193"/>
                  </a:cubicBezTo>
                  <a:lnTo>
                    <a:pt x="585" y="4193"/>
                  </a:lnTo>
                  <a:cubicBezTo>
                    <a:pt x="1597" y="2032"/>
                    <a:pt x="3791" y="537"/>
                    <a:pt x="6339" y="537"/>
                  </a:cubicBezTo>
                  <a:cubicBezTo>
                    <a:pt x="8885" y="537"/>
                    <a:pt x="11079" y="2032"/>
                    <a:pt x="12091" y="4193"/>
                  </a:cubicBezTo>
                  <a:lnTo>
                    <a:pt x="12675" y="4193"/>
                  </a:lnTo>
                  <a:cubicBezTo>
                    <a:pt x="11625" y="1730"/>
                    <a:pt x="9182" y="1"/>
                    <a:pt x="6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8"/>
            <p:cNvSpPr/>
            <p:nvPr/>
          </p:nvSpPr>
          <p:spPr>
            <a:xfrm flipH="1">
              <a:off x="3434419" y="4599593"/>
              <a:ext cx="397902" cy="265542"/>
            </a:xfrm>
            <a:custGeom>
              <a:avLst/>
              <a:gdLst/>
              <a:ahLst/>
              <a:cxnLst/>
              <a:rect l="l" t="t" r="r" b="b"/>
              <a:pathLst>
                <a:path w="5324" h="3553" extrusionOk="0">
                  <a:moveTo>
                    <a:pt x="1957" y="537"/>
                  </a:moveTo>
                  <a:cubicBezTo>
                    <a:pt x="2421" y="537"/>
                    <a:pt x="2843" y="784"/>
                    <a:pt x="2785" y="1219"/>
                  </a:cubicBezTo>
                  <a:cubicBezTo>
                    <a:pt x="2738" y="1567"/>
                    <a:pt x="1990" y="1563"/>
                    <a:pt x="1725" y="1639"/>
                  </a:cubicBezTo>
                  <a:cubicBezTo>
                    <a:pt x="1590" y="1678"/>
                    <a:pt x="1357" y="1782"/>
                    <a:pt x="1174" y="1782"/>
                  </a:cubicBezTo>
                  <a:cubicBezTo>
                    <a:pt x="1012" y="1782"/>
                    <a:pt x="890" y="1701"/>
                    <a:pt x="907" y="1424"/>
                  </a:cubicBezTo>
                  <a:cubicBezTo>
                    <a:pt x="927" y="1131"/>
                    <a:pt x="1109" y="847"/>
                    <a:pt x="1329" y="701"/>
                  </a:cubicBezTo>
                  <a:cubicBezTo>
                    <a:pt x="1518" y="590"/>
                    <a:pt x="1742" y="537"/>
                    <a:pt x="1957" y="537"/>
                  </a:cubicBezTo>
                  <a:close/>
                  <a:moveTo>
                    <a:pt x="2595" y="0"/>
                  </a:moveTo>
                  <a:cubicBezTo>
                    <a:pt x="1414" y="0"/>
                    <a:pt x="404" y="736"/>
                    <a:pt x="0" y="1776"/>
                  </a:cubicBezTo>
                  <a:cubicBezTo>
                    <a:pt x="416" y="2847"/>
                    <a:pt x="1446" y="3552"/>
                    <a:pt x="2595" y="3552"/>
                  </a:cubicBezTo>
                  <a:cubicBezTo>
                    <a:pt x="3744" y="3552"/>
                    <a:pt x="4775" y="2847"/>
                    <a:pt x="5191" y="1776"/>
                  </a:cubicBezTo>
                  <a:lnTo>
                    <a:pt x="5191" y="1776"/>
                  </a:lnTo>
                  <a:cubicBezTo>
                    <a:pt x="5248" y="1922"/>
                    <a:pt x="5292" y="2073"/>
                    <a:pt x="5324" y="2230"/>
                  </a:cubicBezTo>
                  <a:cubicBezTo>
                    <a:pt x="5293" y="2075"/>
                    <a:pt x="5249" y="1923"/>
                    <a:pt x="5191" y="1776"/>
                  </a:cubicBezTo>
                  <a:cubicBezTo>
                    <a:pt x="5191" y="1776"/>
                    <a:pt x="5191" y="1776"/>
                    <a:pt x="5191" y="1776"/>
                  </a:cubicBezTo>
                  <a:lnTo>
                    <a:pt x="5191" y="1776"/>
                  </a:lnTo>
                  <a:cubicBezTo>
                    <a:pt x="4788" y="737"/>
                    <a:pt x="3778" y="0"/>
                    <a:pt x="2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8"/>
            <p:cNvSpPr/>
            <p:nvPr/>
          </p:nvSpPr>
          <p:spPr>
            <a:xfrm flipH="1">
              <a:off x="3430681" y="4785690"/>
              <a:ext cx="673" cy="7548"/>
            </a:xfrm>
            <a:custGeom>
              <a:avLst/>
              <a:gdLst/>
              <a:ahLst/>
              <a:cxnLst/>
              <a:rect l="l" t="t" r="r" b="b"/>
              <a:pathLst>
                <a:path w="9" h="101" extrusionOk="0">
                  <a:moveTo>
                    <a:pt x="0" y="0"/>
                  </a:moveTo>
                  <a:cubicBezTo>
                    <a:pt x="3" y="34"/>
                    <a:pt x="6" y="67"/>
                    <a:pt x="9" y="100"/>
                  </a:cubicBezTo>
                  <a:cubicBezTo>
                    <a:pt x="6" y="67"/>
                    <a:pt x="3" y="34"/>
                    <a:pt x="0" y="0"/>
                  </a:cubicBezTo>
                  <a:close/>
                </a:path>
              </a:pathLst>
            </a:custGeom>
            <a:solidFill>
              <a:srgbClr val="EECC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8"/>
            <p:cNvSpPr/>
            <p:nvPr/>
          </p:nvSpPr>
          <p:spPr>
            <a:xfrm flipH="1">
              <a:off x="3430234" y="4803627"/>
              <a:ext cx="416213" cy="212254"/>
            </a:xfrm>
            <a:custGeom>
              <a:avLst/>
              <a:gdLst/>
              <a:ahLst/>
              <a:cxnLst/>
              <a:rect l="l" t="t" r="r" b="b"/>
              <a:pathLst>
                <a:path w="5569" h="2840" extrusionOk="0">
                  <a:moveTo>
                    <a:pt x="5569" y="55"/>
                  </a:moveTo>
                  <a:cubicBezTo>
                    <a:pt x="5569" y="1592"/>
                    <a:pt x="4323" y="2840"/>
                    <a:pt x="2784" y="2840"/>
                  </a:cubicBezTo>
                  <a:cubicBezTo>
                    <a:pt x="1251" y="2840"/>
                    <a:pt x="7" y="1598"/>
                    <a:pt x="1" y="65"/>
                  </a:cubicBezTo>
                  <a:cubicBezTo>
                    <a:pt x="7" y="1598"/>
                    <a:pt x="1251" y="2840"/>
                    <a:pt x="2784" y="2840"/>
                  </a:cubicBezTo>
                  <a:cubicBezTo>
                    <a:pt x="4323" y="2840"/>
                    <a:pt x="5569" y="1592"/>
                    <a:pt x="5569" y="55"/>
                  </a:cubicBezTo>
                  <a:cubicBezTo>
                    <a:pt x="5569" y="36"/>
                    <a:pt x="5569" y="18"/>
                    <a:pt x="5569" y="0"/>
                  </a:cubicBezTo>
                  <a:cubicBezTo>
                    <a:pt x="5569" y="18"/>
                    <a:pt x="5569" y="36"/>
                    <a:pt x="5569" y="55"/>
                  </a:cubicBezTo>
                  <a:close/>
                </a:path>
              </a:pathLst>
            </a:custGeom>
            <a:solidFill>
              <a:srgbClr val="EECC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8"/>
            <p:cNvSpPr/>
            <p:nvPr/>
          </p:nvSpPr>
          <p:spPr>
            <a:xfrm flipH="1">
              <a:off x="3430234" y="4732327"/>
              <a:ext cx="416213" cy="283554"/>
            </a:xfrm>
            <a:custGeom>
              <a:avLst/>
              <a:gdLst/>
              <a:ahLst/>
              <a:cxnLst/>
              <a:rect l="l" t="t" r="r" b="b"/>
              <a:pathLst>
                <a:path w="5569" h="3794" extrusionOk="0">
                  <a:moveTo>
                    <a:pt x="189" y="0"/>
                  </a:moveTo>
                  <a:cubicBezTo>
                    <a:pt x="189" y="0"/>
                    <a:pt x="188" y="2"/>
                    <a:pt x="188" y="3"/>
                  </a:cubicBezTo>
                  <a:cubicBezTo>
                    <a:pt x="178" y="28"/>
                    <a:pt x="169" y="53"/>
                    <a:pt x="160" y="80"/>
                  </a:cubicBezTo>
                  <a:cubicBezTo>
                    <a:pt x="158" y="84"/>
                    <a:pt x="157" y="88"/>
                    <a:pt x="155" y="93"/>
                  </a:cubicBezTo>
                  <a:cubicBezTo>
                    <a:pt x="147" y="118"/>
                    <a:pt x="138" y="143"/>
                    <a:pt x="130" y="168"/>
                  </a:cubicBezTo>
                  <a:cubicBezTo>
                    <a:pt x="129" y="169"/>
                    <a:pt x="129" y="171"/>
                    <a:pt x="129" y="172"/>
                  </a:cubicBezTo>
                  <a:cubicBezTo>
                    <a:pt x="120" y="197"/>
                    <a:pt x="113" y="224"/>
                    <a:pt x="105" y="250"/>
                  </a:cubicBezTo>
                  <a:cubicBezTo>
                    <a:pt x="104" y="256"/>
                    <a:pt x="102" y="261"/>
                    <a:pt x="101" y="267"/>
                  </a:cubicBezTo>
                  <a:cubicBezTo>
                    <a:pt x="94" y="293"/>
                    <a:pt x="86" y="320"/>
                    <a:pt x="80" y="346"/>
                  </a:cubicBezTo>
                  <a:cubicBezTo>
                    <a:pt x="80" y="346"/>
                    <a:pt x="80" y="346"/>
                    <a:pt x="80" y="348"/>
                  </a:cubicBezTo>
                  <a:cubicBezTo>
                    <a:pt x="74" y="370"/>
                    <a:pt x="69" y="392"/>
                    <a:pt x="64" y="414"/>
                  </a:cubicBezTo>
                  <a:cubicBezTo>
                    <a:pt x="64" y="415"/>
                    <a:pt x="64" y="417"/>
                    <a:pt x="64" y="418"/>
                  </a:cubicBezTo>
                  <a:cubicBezTo>
                    <a:pt x="58" y="440"/>
                    <a:pt x="54" y="462"/>
                    <a:pt x="49" y="485"/>
                  </a:cubicBezTo>
                  <a:cubicBezTo>
                    <a:pt x="49" y="486"/>
                    <a:pt x="49" y="488"/>
                    <a:pt x="49" y="489"/>
                  </a:cubicBezTo>
                  <a:cubicBezTo>
                    <a:pt x="45" y="513"/>
                    <a:pt x="41" y="536"/>
                    <a:pt x="36" y="560"/>
                  </a:cubicBezTo>
                  <a:cubicBezTo>
                    <a:pt x="36" y="563"/>
                    <a:pt x="36" y="566"/>
                    <a:pt x="35" y="569"/>
                  </a:cubicBezTo>
                  <a:cubicBezTo>
                    <a:pt x="32" y="595"/>
                    <a:pt x="27" y="622"/>
                    <a:pt x="24" y="648"/>
                  </a:cubicBezTo>
                  <a:cubicBezTo>
                    <a:pt x="23" y="651"/>
                    <a:pt x="23" y="654"/>
                    <a:pt x="23" y="657"/>
                  </a:cubicBezTo>
                  <a:cubicBezTo>
                    <a:pt x="19" y="688"/>
                    <a:pt x="16" y="717"/>
                    <a:pt x="13" y="748"/>
                  </a:cubicBezTo>
                  <a:lnTo>
                    <a:pt x="13" y="754"/>
                  </a:lnTo>
                  <a:cubicBezTo>
                    <a:pt x="10" y="773"/>
                    <a:pt x="8" y="791"/>
                    <a:pt x="7" y="810"/>
                  </a:cubicBezTo>
                  <a:lnTo>
                    <a:pt x="7" y="828"/>
                  </a:lnTo>
                  <a:cubicBezTo>
                    <a:pt x="5" y="844"/>
                    <a:pt x="4" y="859"/>
                    <a:pt x="4" y="875"/>
                  </a:cubicBezTo>
                  <a:cubicBezTo>
                    <a:pt x="2" y="885"/>
                    <a:pt x="2" y="895"/>
                    <a:pt x="2" y="907"/>
                  </a:cubicBezTo>
                  <a:cubicBezTo>
                    <a:pt x="2" y="918"/>
                    <a:pt x="1" y="929"/>
                    <a:pt x="1" y="941"/>
                  </a:cubicBezTo>
                  <a:cubicBezTo>
                    <a:pt x="1" y="963"/>
                    <a:pt x="1" y="985"/>
                    <a:pt x="1" y="1007"/>
                  </a:cubicBezTo>
                  <a:lnTo>
                    <a:pt x="1" y="1009"/>
                  </a:lnTo>
                  <a:cubicBezTo>
                    <a:pt x="1" y="1012"/>
                    <a:pt x="1" y="1015"/>
                    <a:pt x="1" y="1019"/>
                  </a:cubicBezTo>
                  <a:cubicBezTo>
                    <a:pt x="5" y="2552"/>
                    <a:pt x="1251" y="3794"/>
                    <a:pt x="2784" y="3794"/>
                  </a:cubicBezTo>
                  <a:cubicBezTo>
                    <a:pt x="4323" y="3794"/>
                    <a:pt x="5569" y="2546"/>
                    <a:pt x="5569" y="1009"/>
                  </a:cubicBezTo>
                  <a:cubicBezTo>
                    <a:pt x="5569" y="990"/>
                    <a:pt x="5569" y="972"/>
                    <a:pt x="5569" y="954"/>
                  </a:cubicBezTo>
                  <a:cubicBezTo>
                    <a:pt x="5569" y="951"/>
                    <a:pt x="5569" y="947"/>
                    <a:pt x="5569" y="943"/>
                  </a:cubicBezTo>
                  <a:cubicBezTo>
                    <a:pt x="5569" y="925"/>
                    <a:pt x="5567" y="907"/>
                    <a:pt x="5567" y="888"/>
                  </a:cubicBezTo>
                  <a:cubicBezTo>
                    <a:pt x="5566" y="885"/>
                    <a:pt x="5566" y="881"/>
                    <a:pt x="5566" y="878"/>
                  </a:cubicBezTo>
                  <a:cubicBezTo>
                    <a:pt x="5566" y="857"/>
                    <a:pt x="5564" y="837"/>
                    <a:pt x="5563" y="816"/>
                  </a:cubicBezTo>
                  <a:cubicBezTo>
                    <a:pt x="5563" y="816"/>
                    <a:pt x="5563" y="814"/>
                    <a:pt x="5563" y="814"/>
                  </a:cubicBezTo>
                  <a:cubicBezTo>
                    <a:pt x="5560" y="781"/>
                    <a:pt x="5557" y="748"/>
                    <a:pt x="5554" y="714"/>
                  </a:cubicBezTo>
                  <a:cubicBezTo>
                    <a:pt x="5554" y="711"/>
                    <a:pt x="5553" y="708"/>
                    <a:pt x="5553" y="705"/>
                  </a:cubicBezTo>
                  <a:cubicBezTo>
                    <a:pt x="5550" y="677"/>
                    <a:pt x="5547" y="648"/>
                    <a:pt x="5542" y="620"/>
                  </a:cubicBezTo>
                  <a:cubicBezTo>
                    <a:pt x="5542" y="617"/>
                    <a:pt x="5541" y="614"/>
                    <a:pt x="5541" y="611"/>
                  </a:cubicBezTo>
                  <a:cubicBezTo>
                    <a:pt x="5536" y="586"/>
                    <a:pt x="5533" y="560"/>
                    <a:pt x="5529" y="535"/>
                  </a:cubicBezTo>
                  <a:cubicBezTo>
                    <a:pt x="5529" y="533"/>
                    <a:pt x="5528" y="530"/>
                    <a:pt x="5528" y="529"/>
                  </a:cubicBezTo>
                  <a:cubicBezTo>
                    <a:pt x="5523" y="504"/>
                    <a:pt x="5519" y="480"/>
                    <a:pt x="5514" y="457"/>
                  </a:cubicBezTo>
                  <a:lnTo>
                    <a:pt x="5514" y="454"/>
                  </a:lnTo>
                  <a:cubicBezTo>
                    <a:pt x="5482" y="299"/>
                    <a:pt x="5438" y="147"/>
                    <a:pt x="5380" y="0"/>
                  </a:cubicBezTo>
                  <a:cubicBezTo>
                    <a:pt x="4965" y="1071"/>
                    <a:pt x="3934" y="1776"/>
                    <a:pt x="2786" y="1776"/>
                  </a:cubicBezTo>
                  <a:cubicBezTo>
                    <a:pt x="1637" y="1776"/>
                    <a:pt x="605" y="1071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8"/>
            <p:cNvSpPr/>
            <p:nvPr/>
          </p:nvSpPr>
          <p:spPr>
            <a:xfrm flipH="1">
              <a:off x="3619843" y="4639727"/>
              <a:ext cx="146037" cy="93123"/>
            </a:xfrm>
            <a:custGeom>
              <a:avLst/>
              <a:gdLst/>
              <a:ahLst/>
              <a:cxnLst/>
              <a:rect l="l" t="t" r="r" b="b"/>
              <a:pathLst>
                <a:path w="1954" h="1246" extrusionOk="0">
                  <a:moveTo>
                    <a:pt x="1068" y="0"/>
                  </a:moveTo>
                  <a:cubicBezTo>
                    <a:pt x="853" y="0"/>
                    <a:pt x="629" y="53"/>
                    <a:pt x="440" y="164"/>
                  </a:cubicBezTo>
                  <a:cubicBezTo>
                    <a:pt x="220" y="308"/>
                    <a:pt x="38" y="594"/>
                    <a:pt x="18" y="887"/>
                  </a:cubicBezTo>
                  <a:cubicBezTo>
                    <a:pt x="1" y="1164"/>
                    <a:pt x="123" y="1245"/>
                    <a:pt x="285" y="1245"/>
                  </a:cubicBezTo>
                  <a:cubicBezTo>
                    <a:pt x="468" y="1245"/>
                    <a:pt x="701" y="1141"/>
                    <a:pt x="836" y="1102"/>
                  </a:cubicBezTo>
                  <a:cubicBezTo>
                    <a:pt x="1101" y="1026"/>
                    <a:pt x="1849" y="1030"/>
                    <a:pt x="1896" y="682"/>
                  </a:cubicBezTo>
                  <a:cubicBezTo>
                    <a:pt x="1954" y="247"/>
                    <a:pt x="1532" y="0"/>
                    <a:pt x="1068" y="0"/>
                  </a:cubicBezTo>
                  <a:close/>
                </a:path>
              </a:pathLst>
            </a:custGeom>
            <a:solidFill>
              <a:srgbClr val="FFFFFF">
                <a:alpha val="7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7" name="Google Shape;597;p8"/>
          <p:cNvSpPr/>
          <p:nvPr/>
        </p:nvSpPr>
        <p:spPr>
          <a:xfrm flipH="1">
            <a:off x="9220532" y="1355175"/>
            <a:ext cx="1183858" cy="1314457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8"/>
          <p:cNvSpPr/>
          <p:nvPr/>
        </p:nvSpPr>
        <p:spPr>
          <a:xfrm flipH="1">
            <a:off x="487209" y="-247125"/>
            <a:ext cx="643531" cy="643531"/>
          </a:xfrm>
          <a:custGeom>
            <a:avLst/>
            <a:gdLst/>
            <a:ahLst/>
            <a:cxnLst/>
            <a:rect l="l" t="t" r="r" b="b"/>
            <a:pathLst>
              <a:path w="16403" h="16403" extrusionOk="0">
                <a:moveTo>
                  <a:pt x="16401" y="8000"/>
                </a:moveTo>
                <a:cubicBezTo>
                  <a:pt x="16400" y="7973"/>
                  <a:pt x="16398" y="7947"/>
                  <a:pt x="16398" y="7922"/>
                </a:cubicBezTo>
                <a:cubicBezTo>
                  <a:pt x="16397" y="7882"/>
                  <a:pt x="16395" y="7843"/>
                  <a:pt x="16394" y="7805"/>
                </a:cubicBezTo>
                <a:cubicBezTo>
                  <a:pt x="16391" y="7762"/>
                  <a:pt x="16388" y="7720"/>
                  <a:pt x="16387" y="7679"/>
                </a:cubicBezTo>
                <a:cubicBezTo>
                  <a:pt x="16385" y="7658"/>
                  <a:pt x="16384" y="7636"/>
                  <a:pt x="16382" y="7615"/>
                </a:cubicBezTo>
                <a:cubicBezTo>
                  <a:pt x="16378" y="7561"/>
                  <a:pt x="16373" y="7508"/>
                  <a:pt x="16369" y="7455"/>
                </a:cubicBezTo>
                <a:cubicBezTo>
                  <a:pt x="16367" y="7447"/>
                  <a:pt x="16367" y="7440"/>
                  <a:pt x="16367" y="7431"/>
                </a:cubicBezTo>
                <a:cubicBezTo>
                  <a:pt x="15979" y="3264"/>
                  <a:pt x="12471" y="0"/>
                  <a:pt x="8202" y="0"/>
                </a:cubicBezTo>
                <a:cubicBezTo>
                  <a:pt x="3931" y="0"/>
                  <a:pt x="422" y="3267"/>
                  <a:pt x="36" y="7437"/>
                </a:cubicBezTo>
                <a:cubicBezTo>
                  <a:pt x="36" y="7439"/>
                  <a:pt x="36" y="7440"/>
                  <a:pt x="36" y="7441"/>
                </a:cubicBezTo>
                <a:cubicBezTo>
                  <a:pt x="30" y="7500"/>
                  <a:pt x="26" y="7561"/>
                  <a:pt x="21" y="7621"/>
                </a:cubicBezTo>
                <a:cubicBezTo>
                  <a:pt x="21" y="7633"/>
                  <a:pt x="20" y="7645"/>
                  <a:pt x="20" y="7656"/>
                </a:cubicBezTo>
                <a:cubicBezTo>
                  <a:pt x="15" y="7708"/>
                  <a:pt x="12" y="7760"/>
                  <a:pt x="11" y="7811"/>
                </a:cubicBezTo>
                <a:cubicBezTo>
                  <a:pt x="10" y="7835"/>
                  <a:pt x="8" y="7858"/>
                  <a:pt x="8" y="7882"/>
                </a:cubicBezTo>
                <a:cubicBezTo>
                  <a:pt x="7" y="7923"/>
                  <a:pt x="4" y="7964"/>
                  <a:pt x="4" y="8005"/>
                </a:cubicBezTo>
                <a:cubicBezTo>
                  <a:pt x="2" y="8048"/>
                  <a:pt x="2" y="8091"/>
                  <a:pt x="2" y="8132"/>
                </a:cubicBezTo>
                <a:cubicBezTo>
                  <a:pt x="1" y="8156"/>
                  <a:pt x="1" y="8179"/>
                  <a:pt x="1" y="8201"/>
                </a:cubicBezTo>
                <a:cubicBezTo>
                  <a:pt x="1" y="12731"/>
                  <a:pt x="3672" y="16402"/>
                  <a:pt x="8202" y="16402"/>
                </a:cubicBezTo>
                <a:cubicBezTo>
                  <a:pt x="12732" y="16402"/>
                  <a:pt x="16403" y="12731"/>
                  <a:pt x="16403" y="8201"/>
                </a:cubicBezTo>
                <a:cubicBezTo>
                  <a:pt x="16403" y="8134"/>
                  <a:pt x="16403" y="8067"/>
                  <a:pt x="16401" y="8000"/>
                </a:cubicBezTo>
                <a:close/>
              </a:path>
            </a:pathLst>
          </a:custGeom>
          <a:solidFill>
            <a:srgbClr val="B3F3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8"/>
          <p:cNvSpPr/>
          <p:nvPr/>
        </p:nvSpPr>
        <p:spPr>
          <a:xfrm flipH="1">
            <a:off x="487209" y="-247125"/>
            <a:ext cx="643531" cy="643531"/>
          </a:xfrm>
          <a:custGeom>
            <a:avLst/>
            <a:gdLst/>
            <a:ahLst/>
            <a:cxnLst/>
            <a:rect l="l" t="t" r="r" b="b"/>
            <a:pathLst>
              <a:path w="16403" h="16403" extrusionOk="0">
                <a:moveTo>
                  <a:pt x="8202" y="0"/>
                </a:moveTo>
                <a:cubicBezTo>
                  <a:pt x="3672" y="0"/>
                  <a:pt x="1" y="3672"/>
                  <a:pt x="1" y="8201"/>
                </a:cubicBezTo>
                <a:cubicBezTo>
                  <a:pt x="1" y="12731"/>
                  <a:pt x="3673" y="16402"/>
                  <a:pt x="8202" y="16402"/>
                </a:cubicBezTo>
                <a:cubicBezTo>
                  <a:pt x="12732" y="16402"/>
                  <a:pt x="16403" y="12731"/>
                  <a:pt x="16403" y="8201"/>
                </a:cubicBezTo>
                <a:cubicBezTo>
                  <a:pt x="16403" y="3672"/>
                  <a:pt x="12732" y="0"/>
                  <a:pt x="8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8"/>
          <p:cNvSpPr/>
          <p:nvPr/>
        </p:nvSpPr>
        <p:spPr>
          <a:xfrm flipH="1">
            <a:off x="487209" y="-42451"/>
            <a:ext cx="643531" cy="438855"/>
          </a:xfrm>
          <a:custGeom>
            <a:avLst/>
            <a:gdLst/>
            <a:ahLst/>
            <a:cxnLst/>
            <a:rect l="l" t="t" r="r" b="b"/>
            <a:pathLst>
              <a:path w="16403" h="11186" extrusionOk="0">
                <a:moveTo>
                  <a:pt x="563" y="1"/>
                </a:moveTo>
                <a:cubicBezTo>
                  <a:pt x="192" y="952"/>
                  <a:pt x="1" y="1964"/>
                  <a:pt x="1" y="2984"/>
                </a:cubicBezTo>
                <a:cubicBezTo>
                  <a:pt x="1" y="7514"/>
                  <a:pt x="3673" y="11185"/>
                  <a:pt x="8202" y="11185"/>
                </a:cubicBezTo>
                <a:cubicBezTo>
                  <a:pt x="12732" y="11185"/>
                  <a:pt x="16403" y="7514"/>
                  <a:pt x="16403" y="2984"/>
                </a:cubicBezTo>
                <a:cubicBezTo>
                  <a:pt x="16403" y="1964"/>
                  <a:pt x="16213" y="952"/>
                  <a:pt x="15840" y="1"/>
                </a:cubicBezTo>
                <a:cubicBezTo>
                  <a:pt x="14612" y="3146"/>
                  <a:pt x="11580" y="5217"/>
                  <a:pt x="8202" y="5217"/>
                </a:cubicBezTo>
                <a:cubicBezTo>
                  <a:pt x="4825" y="5217"/>
                  <a:pt x="1793" y="3146"/>
                  <a:pt x="563" y="1"/>
                </a:cubicBezTo>
                <a:close/>
              </a:path>
            </a:pathLst>
          </a:custGeom>
          <a:solidFill>
            <a:srgbClr val="9BD4FF">
              <a:alpha val="77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8"/>
          <p:cNvSpPr/>
          <p:nvPr/>
        </p:nvSpPr>
        <p:spPr>
          <a:xfrm flipH="1">
            <a:off x="774745" y="-218368"/>
            <a:ext cx="234493" cy="236101"/>
          </a:xfrm>
          <a:custGeom>
            <a:avLst/>
            <a:gdLst/>
            <a:ahLst/>
            <a:cxnLst/>
            <a:rect l="l" t="t" r="r" b="b"/>
            <a:pathLst>
              <a:path w="5977" h="6018" extrusionOk="0">
                <a:moveTo>
                  <a:pt x="917" y="1569"/>
                </a:moveTo>
                <a:cubicBezTo>
                  <a:pt x="347" y="2193"/>
                  <a:pt x="1" y="3223"/>
                  <a:pt x="171" y="4149"/>
                </a:cubicBezTo>
                <a:cubicBezTo>
                  <a:pt x="518" y="6018"/>
                  <a:pt x="2154" y="4604"/>
                  <a:pt x="2884" y="4178"/>
                </a:cubicBezTo>
                <a:cubicBezTo>
                  <a:pt x="3647" y="3735"/>
                  <a:pt x="5977" y="3161"/>
                  <a:pt x="5853" y="2043"/>
                </a:cubicBezTo>
                <a:cubicBezTo>
                  <a:pt x="5617" y="1"/>
                  <a:pt x="2511" y="7"/>
                  <a:pt x="917" y="1569"/>
                </a:cubicBezTo>
                <a:close/>
              </a:path>
            </a:pathLst>
          </a:custGeom>
          <a:solidFill>
            <a:srgbClr val="FFFFFF">
              <a:alpha val="776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8"/>
          <p:cNvSpPr/>
          <p:nvPr/>
        </p:nvSpPr>
        <p:spPr>
          <a:xfrm flipH="1">
            <a:off x="2514952" y="4779500"/>
            <a:ext cx="110400" cy="110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8"/>
          <p:cNvSpPr/>
          <p:nvPr/>
        </p:nvSpPr>
        <p:spPr>
          <a:xfrm flipH="1">
            <a:off x="4868302" y="4793562"/>
            <a:ext cx="70800" cy="70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8"/>
          <p:cNvSpPr/>
          <p:nvPr/>
        </p:nvSpPr>
        <p:spPr>
          <a:xfrm flipH="1">
            <a:off x="1654077" y="352825"/>
            <a:ext cx="110400" cy="110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8"/>
          <p:cNvSpPr/>
          <p:nvPr/>
        </p:nvSpPr>
        <p:spPr>
          <a:xfrm flipH="1">
            <a:off x="34590" y="710187"/>
            <a:ext cx="70800" cy="70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8"/>
          <p:cNvSpPr/>
          <p:nvPr/>
        </p:nvSpPr>
        <p:spPr>
          <a:xfrm flipH="1">
            <a:off x="6991956" y="-303700"/>
            <a:ext cx="644872" cy="716012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8"/>
          <p:cNvSpPr/>
          <p:nvPr/>
        </p:nvSpPr>
        <p:spPr>
          <a:xfrm rot="-3310521" flipH="1">
            <a:off x="7922456" y="4075012"/>
            <a:ext cx="1183851" cy="1314450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8"/>
          <p:cNvSpPr/>
          <p:nvPr/>
        </p:nvSpPr>
        <p:spPr>
          <a:xfrm flipH="1">
            <a:off x="8561526" y="3362563"/>
            <a:ext cx="359313" cy="398952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9" name="Google Shape;609;p8"/>
          <p:cNvGrpSpPr/>
          <p:nvPr/>
        </p:nvGrpSpPr>
        <p:grpSpPr>
          <a:xfrm>
            <a:off x="3056589" y="4382657"/>
            <a:ext cx="1380464" cy="1380544"/>
            <a:chOff x="3406600" y="526625"/>
            <a:chExt cx="312400" cy="312425"/>
          </a:xfrm>
        </p:grpSpPr>
        <p:sp>
          <p:nvSpPr>
            <p:cNvPr id="610" name="Google Shape;610;p8"/>
            <p:cNvSpPr/>
            <p:nvPr/>
          </p:nvSpPr>
          <p:spPr>
            <a:xfrm>
              <a:off x="3406600" y="526625"/>
              <a:ext cx="312350" cy="312425"/>
            </a:xfrm>
            <a:custGeom>
              <a:avLst/>
              <a:gdLst/>
              <a:ahLst/>
              <a:cxnLst/>
              <a:rect l="l" t="t" r="r" b="b"/>
              <a:pathLst>
                <a:path w="12494" h="12497" extrusionOk="0">
                  <a:moveTo>
                    <a:pt x="6247" y="1"/>
                  </a:moveTo>
                  <a:cubicBezTo>
                    <a:pt x="4590" y="1"/>
                    <a:pt x="3001" y="659"/>
                    <a:pt x="1829" y="1831"/>
                  </a:cubicBezTo>
                  <a:cubicBezTo>
                    <a:pt x="658" y="3002"/>
                    <a:pt x="0" y="4593"/>
                    <a:pt x="0" y="6249"/>
                  </a:cubicBezTo>
                  <a:cubicBezTo>
                    <a:pt x="0" y="7906"/>
                    <a:pt x="658" y="9495"/>
                    <a:pt x="1829" y="10666"/>
                  </a:cubicBezTo>
                  <a:cubicBezTo>
                    <a:pt x="3001" y="11838"/>
                    <a:pt x="4590" y="12496"/>
                    <a:pt x="6247" y="12496"/>
                  </a:cubicBezTo>
                  <a:cubicBezTo>
                    <a:pt x="7904" y="12496"/>
                    <a:pt x="9493" y="11838"/>
                    <a:pt x="10665" y="10666"/>
                  </a:cubicBezTo>
                  <a:cubicBezTo>
                    <a:pt x="11835" y="9495"/>
                    <a:pt x="12494" y="7906"/>
                    <a:pt x="12494" y="6249"/>
                  </a:cubicBezTo>
                  <a:cubicBezTo>
                    <a:pt x="12494" y="4593"/>
                    <a:pt x="11835" y="3002"/>
                    <a:pt x="10665" y="1831"/>
                  </a:cubicBezTo>
                  <a:cubicBezTo>
                    <a:pt x="9493" y="659"/>
                    <a:pt x="7904" y="1"/>
                    <a:pt x="6247" y="1"/>
                  </a:cubicBezTo>
                  <a:close/>
                </a:path>
              </a:pathLst>
            </a:custGeom>
            <a:solidFill>
              <a:srgbClr val="EBB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3406600" y="526625"/>
              <a:ext cx="312400" cy="312375"/>
            </a:xfrm>
            <a:custGeom>
              <a:avLst/>
              <a:gdLst/>
              <a:ahLst/>
              <a:cxnLst/>
              <a:rect l="l" t="t" r="r" b="b"/>
              <a:pathLst>
                <a:path w="12496" h="12495" extrusionOk="0">
                  <a:moveTo>
                    <a:pt x="6247" y="1"/>
                  </a:moveTo>
                  <a:cubicBezTo>
                    <a:pt x="2797" y="1"/>
                    <a:pt x="0" y="2797"/>
                    <a:pt x="0" y="6248"/>
                  </a:cubicBezTo>
                  <a:cubicBezTo>
                    <a:pt x="0" y="9698"/>
                    <a:pt x="2797" y="12495"/>
                    <a:pt x="6247" y="12495"/>
                  </a:cubicBezTo>
                  <a:cubicBezTo>
                    <a:pt x="9697" y="12495"/>
                    <a:pt x="12495" y="9698"/>
                    <a:pt x="12495" y="6248"/>
                  </a:cubicBezTo>
                  <a:cubicBezTo>
                    <a:pt x="12495" y="2797"/>
                    <a:pt x="9697" y="1"/>
                    <a:pt x="6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3465350" y="606850"/>
              <a:ext cx="194850" cy="152000"/>
            </a:xfrm>
            <a:custGeom>
              <a:avLst/>
              <a:gdLst/>
              <a:ahLst/>
              <a:cxnLst/>
              <a:rect l="l" t="t" r="r" b="b"/>
              <a:pathLst>
                <a:path w="7794" h="6080" extrusionOk="0">
                  <a:moveTo>
                    <a:pt x="2255" y="1"/>
                  </a:moveTo>
                  <a:lnTo>
                    <a:pt x="2255" y="1"/>
                  </a:lnTo>
                  <a:lnTo>
                    <a:pt x="2255" y="1"/>
                  </a:lnTo>
                  <a:cubicBezTo>
                    <a:pt x="2255" y="1"/>
                    <a:pt x="2256" y="1"/>
                    <a:pt x="2256" y="1"/>
                  </a:cubicBezTo>
                  <a:close/>
                  <a:moveTo>
                    <a:pt x="2529" y="506"/>
                  </a:moveTo>
                  <a:cubicBezTo>
                    <a:pt x="2597" y="506"/>
                    <a:pt x="2651" y="560"/>
                    <a:pt x="2651" y="628"/>
                  </a:cubicBezTo>
                  <a:cubicBezTo>
                    <a:pt x="2651" y="696"/>
                    <a:pt x="2597" y="750"/>
                    <a:pt x="2529" y="750"/>
                  </a:cubicBezTo>
                  <a:lnTo>
                    <a:pt x="1996" y="750"/>
                  </a:lnTo>
                  <a:cubicBezTo>
                    <a:pt x="1928" y="750"/>
                    <a:pt x="1873" y="696"/>
                    <a:pt x="1873" y="628"/>
                  </a:cubicBezTo>
                  <a:cubicBezTo>
                    <a:pt x="1873" y="560"/>
                    <a:pt x="1928" y="506"/>
                    <a:pt x="1996" y="506"/>
                  </a:cubicBezTo>
                  <a:close/>
                  <a:moveTo>
                    <a:pt x="5799" y="506"/>
                  </a:moveTo>
                  <a:cubicBezTo>
                    <a:pt x="5867" y="506"/>
                    <a:pt x="5922" y="560"/>
                    <a:pt x="5922" y="628"/>
                  </a:cubicBezTo>
                  <a:cubicBezTo>
                    <a:pt x="5922" y="696"/>
                    <a:pt x="5867" y="750"/>
                    <a:pt x="5799" y="750"/>
                  </a:cubicBezTo>
                  <a:lnTo>
                    <a:pt x="5266" y="750"/>
                  </a:lnTo>
                  <a:cubicBezTo>
                    <a:pt x="5199" y="750"/>
                    <a:pt x="5144" y="696"/>
                    <a:pt x="5144" y="628"/>
                  </a:cubicBezTo>
                  <a:cubicBezTo>
                    <a:pt x="5144" y="560"/>
                    <a:pt x="5199" y="506"/>
                    <a:pt x="5266" y="506"/>
                  </a:cubicBezTo>
                  <a:close/>
                  <a:moveTo>
                    <a:pt x="2255" y="1"/>
                  </a:moveTo>
                  <a:cubicBezTo>
                    <a:pt x="1999" y="4"/>
                    <a:pt x="1772" y="162"/>
                    <a:pt x="1679" y="400"/>
                  </a:cubicBezTo>
                  <a:lnTo>
                    <a:pt x="1676" y="406"/>
                  </a:lnTo>
                  <a:cubicBezTo>
                    <a:pt x="1673" y="413"/>
                    <a:pt x="1672" y="419"/>
                    <a:pt x="1669" y="426"/>
                  </a:cubicBezTo>
                  <a:cubicBezTo>
                    <a:pt x="1669" y="428"/>
                    <a:pt x="1667" y="429"/>
                    <a:pt x="1667" y="431"/>
                  </a:cubicBezTo>
                  <a:cubicBezTo>
                    <a:pt x="1666" y="434"/>
                    <a:pt x="1666" y="437"/>
                    <a:pt x="1664" y="440"/>
                  </a:cubicBezTo>
                  <a:cubicBezTo>
                    <a:pt x="1663" y="444"/>
                    <a:pt x="1661" y="447"/>
                    <a:pt x="1660" y="451"/>
                  </a:cubicBezTo>
                  <a:cubicBezTo>
                    <a:pt x="1660" y="454"/>
                    <a:pt x="1658" y="459"/>
                    <a:pt x="1657" y="463"/>
                  </a:cubicBezTo>
                  <a:cubicBezTo>
                    <a:pt x="1657" y="463"/>
                    <a:pt x="1657" y="463"/>
                    <a:pt x="1657" y="465"/>
                  </a:cubicBezTo>
                  <a:cubicBezTo>
                    <a:pt x="1656" y="468"/>
                    <a:pt x="1656" y="471"/>
                    <a:pt x="1654" y="472"/>
                  </a:cubicBezTo>
                  <a:cubicBezTo>
                    <a:pt x="1654" y="475"/>
                    <a:pt x="1654" y="476"/>
                    <a:pt x="1653" y="478"/>
                  </a:cubicBezTo>
                  <a:cubicBezTo>
                    <a:pt x="1653" y="479"/>
                    <a:pt x="1653" y="481"/>
                    <a:pt x="1653" y="481"/>
                  </a:cubicBezTo>
                  <a:cubicBezTo>
                    <a:pt x="1651" y="490"/>
                    <a:pt x="1650" y="497"/>
                    <a:pt x="1647" y="504"/>
                  </a:cubicBezTo>
                  <a:cubicBezTo>
                    <a:pt x="1647" y="507"/>
                    <a:pt x="1647" y="509"/>
                    <a:pt x="1645" y="512"/>
                  </a:cubicBezTo>
                  <a:cubicBezTo>
                    <a:pt x="1645" y="513"/>
                    <a:pt x="1645" y="515"/>
                    <a:pt x="1645" y="516"/>
                  </a:cubicBezTo>
                  <a:cubicBezTo>
                    <a:pt x="1645" y="518"/>
                    <a:pt x="1644" y="518"/>
                    <a:pt x="1644" y="519"/>
                  </a:cubicBezTo>
                  <a:cubicBezTo>
                    <a:pt x="1642" y="528"/>
                    <a:pt x="1641" y="537"/>
                    <a:pt x="1641" y="544"/>
                  </a:cubicBezTo>
                  <a:lnTo>
                    <a:pt x="1641" y="546"/>
                  </a:lnTo>
                  <a:cubicBezTo>
                    <a:pt x="1639" y="550"/>
                    <a:pt x="1639" y="553"/>
                    <a:pt x="1639" y="557"/>
                  </a:cubicBezTo>
                  <a:cubicBezTo>
                    <a:pt x="1636" y="578"/>
                    <a:pt x="1635" y="599"/>
                    <a:pt x="1635" y="621"/>
                  </a:cubicBezTo>
                  <a:lnTo>
                    <a:pt x="1635" y="625"/>
                  </a:lnTo>
                  <a:lnTo>
                    <a:pt x="1635" y="628"/>
                  </a:lnTo>
                  <a:lnTo>
                    <a:pt x="1635" y="634"/>
                  </a:lnTo>
                  <a:lnTo>
                    <a:pt x="1635" y="644"/>
                  </a:lnTo>
                  <a:lnTo>
                    <a:pt x="1635" y="650"/>
                  </a:lnTo>
                  <a:cubicBezTo>
                    <a:pt x="1635" y="652"/>
                    <a:pt x="1635" y="655"/>
                    <a:pt x="1635" y="658"/>
                  </a:cubicBezTo>
                  <a:cubicBezTo>
                    <a:pt x="1636" y="665"/>
                    <a:pt x="1636" y="671"/>
                    <a:pt x="1636" y="678"/>
                  </a:cubicBezTo>
                  <a:cubicBezTo>
                    <a:pt x="1636" y="681"/>
                    <a:pt x="1638" y="683"/>
                    <a:pt x="1638" y="684"/>
                  </a:cubicBezTo>
                  <a:cubicBezTo>
                    <a:pt x="1638" y="687"/>
                    <a:pt x="1638" y="689"/>
                    <a:pt x="1638" y="691"/>
                  </a:cubicBezTo>
                  <a:cubicBezTo>
                    <a:pt x="1638" y="693"/>
                    <a:pt x="1638" y="696"/>
                    <a:pt x="1639" y="699"/>
                  </a:cubicBezTo>
                  <a:cubicBezTo>
                    <a:pt x="1639" y="700"/>
                    <a:pt x="1639" y="702"/>
                    <a:pt x="1639" y="703"/>
                  </a:cubicBezTo>
                  <a:cubicBezTo>
                    <a:pt x="1639" y="706"/>
                    <a:pt x="1641" y="709"/>
                    <a:pt x="1641" y="714"/>
                  </a:cubicBezTo>
                  <a:cubicBezTo>
                    <a:pt x="1641" y="715"/>
                    <a:pt x="1641" y="716"/>
                    <a:pt x="1641" y="718"/>
                  </a:cubicBezTo>
                  <a:cubicBezTo>
                    <a:pt x="1642" y="719"/>
                    <a:pt x="1642" y="721"/>
                    <a:pt x="1642" y="722"/>
                  </a:cubicBezTo>
                  <a:cubicBezTo>
                    <a:pt x="1642" y="727"/>
                    <a:pt x="1644" y="730"/>
                    <a:pt x="1644" y="733"/>
                  </a:cubicBezTo>
                  <a:cubicBezTo>
                    <a:pt x="1644" y="736"/>
                    <a:pt x="1644" y="737"/>
                    <a:pt x="1645" y="740"/>
                  </a:cubicBezTo>
                  <a:cubicBezTo>
                    <a:pt x="1645" y="740"/>
                    <a:pt x="1645" y="742"/>
                    <a:pt x="1645" y="742"/>
                  </a:cubicBezTo>
                  <a:cubicBezTo>
                    <a:pt x="1647" y="746"/>
                    <a:pt x="1647" y="749"/>
                    <a:pt x="1648" y="752"/>
                  </a:cubicBezTo>
                  <a:cubicBezTo>
                    <a:pt x="1648" y="753"/>
                    <a:pt x="1648" y="753"/>
                    <a:pt x="1648" y="755"/>
                  </a:cubicBezTo>
                  <a:cubicBezTo>
                    <a:pt x="1648" y="756"/>
                    <a:pt x="1650" y="759"/>
                    <a:pt x="1650" y="762"/>
                  </a:cubicBezTo>
                  <a:cubicBezTo>
                    <a:pt x="1650" y="765"/>
                    <a:pt x="1651" y="768"/>
                    <a:pt x="1651" y="771"/>
                  </a:cubicBezTo>
                  <a:lnTo>
                    <a:pt x="1654" y="780"/>
                  </a:lnTo>
                  <a:cubicBezTo>
                    <a:pt x="1654" y="781"/>
                    <a:pt x="1654" y="781"/>
                    <a:pt x="1654" y="783"/>
                  </a:cubicBezTo>
                  <a:cubicBezTo>
                    <a:pt x="1656" y="786"/>
                    <a:pt x="1657" y="790"/>
                    <a:pt x="1657" y="793"/>
                  </a:cubicBezTo>
                  <a:cubicBezTo>
                    <a:pt x="1657" y="795"/>
                    <a:pt x="1658" y="796"/>
                    <a:pt x="1658" y="796"/>
                  </a:cubicBezTo>
                  <a:cubicBezTo>
                    <a:pt x="1658" y="799"/>
                    <a:pt x="1660" y="802"/>
                    <a:pt x="1660" y="803"/>
                  </a:cubicBezTo>
                  <a:cubicBezTo>
                    <a:pt x="1661" y="806"/>
                    <a:pt x="1661" y="808"/>
                    <a:pt x="1663" y="811"/>
                  </a:cubicBezTo>
                  <a:cubicBezTo>
                    <a:pt x="1663" y="812"/>
                    <a:pt x="1664" y="815"/>
                    <a:pt x="1664" y="818"/>
                  </a:cubicBezTo>
                  <a:cubicBezTo>
                    <a:pt x="1666" y="820"/>
                    <a:pt x="1666" y="823"/>
                    <a:pt x="1667" y="825"/>
                  </a:cubicBezTo>
                  <a:cubicBezTo>
                    <a:pt x="1667" y="827"/>
                    <a:pt x="1667" y="827"/>
                    <a:pt x="1667" y="828"/>
                  </a:cubicBezTo>
                  <a:cubicBezTo>
                    <a:pt x="1669" y="831"/>
                    <a:pt x="1670" y="836"/>
                    <a:pt x="1672" y="839"/>
                  </a:cubicBezTo>
                  <a:cubicBezTo>
                    <a:pt x="1672" y="840"/>
                    <a:pt x="1672" y="840"/>
                    <a:pt x="1672" y="840"/>
                  </a:cubicBezTo>
                  <a:cubicBezTo>
                    <a:pt x="1675" y="848"/>
                    <a:pt x="1678" y="855"/>
                    <a:pt x="1681" y="862"/>
                  </a:cubicBezTo>
                  <a:cubicBezTo>
                    <a:pt x="1682" y="864"/>
                    <a:pt x="1682" y="867"/>
                    <a:pt x="1684" y="870"/>
                  </a:cubicBezTo>
                  <a:cubicBezTo>
                    <a:pt x="1684" y="870"/>
                    <a:pt x="1684" y="871"/>
                    <a:pt x="1685" y="871"/>
                  </a:cubicBezTo>
                  <a:cubicBezTo>
                    <a:pt x="1685" y="874"/>
                    <a:pt x="1686" y="876"/>
                    <a:pt x="1688" y="878"/>
                  </a:cubicBezTo>
                  <a:cubicBezTo>
                    <a:pt x="1689" y="881"/>
                    <a:pt x="1691" y="886"/>
                    <a:pt x="1692" y="890"/>
                  </a:cubicBezTo>
                  <a:lnTo>
                    <a:pt x="1694" y="890"/>
                  </a:lnTo>
                  <a:cubicBezTo>
                    <a:pt x="1695" y="895"/>
                    <a:pt x="1697" y="898"/>
                    <a:pt x="1698" y="901"/>
                  </a:cubicBezTo>
                  <a:cubicBezTo>
                    <a:pt x="1698" y="902"/>
                    <a:pt x="1700" y="905"/>
                    <a:pt x="1701" y="906"/>
                  </a:cubicBezTo>
                  <a:cubicBezTo>
                    <a:pt x="1701" y="908"/>
                    <a:pt x="1703" y="909"/>
                    <a:pt x="1703" y="911"/>
                  </a:cubicBezTo>
                  <a:cubicBezTo>
                    <a:pt x="1704" y="912"/>
                    <a:pt x="1706" y="914"/>
                    <a:pt x="1706" y="917"/>
                  </a:cubicBezTo>
                  <a:cubicBezTo>
                    <a:pt x="1707" y="920"/>
                    <a:pt x="1709" y="923"/>
                    <a:pt x="1710" y="924"/>
                  </a:cubicBezTo>
                  <a:cubicBezTo>
                    <a:pt x="1711" y="926"/>
                    <a:pt x="1711" y="927"/>
                    <a:pt x="1713" y="929"/>
                  </a:cubicBezTo>
                  <a:cubicBezTo>
                    <a:pt x="1714" y="932"/>
                    <a:pt x="1716" y="934"/>
                    <a:pt x="1717" y="937"/>
                  </a:cubicBezTo>
                  <a:cubicBezTo>
                    <a:pt x="1717" y="939"/>
                    <a:pt x="1717" y="939"/>
                    <a:pt x="1719" y="939"/>
                  </a:cubicBezTo>
                  <a:cubicBezTo>
                    <a:pt x="1720" y="942"/>
                    <a:pt x="1722" y="945"/>
                    <a:pt x="1723" y="948"/>
                  </a:cubicBezTo>
                  <a:cubicBezTo>
                    <a:pt x="1725" y="949"/>
                    <a:pt x="1726" y="951"/>
                    <a:pt x="1726" y="954"/>
                  </a:cubicBezTo>
                  <a:cubicBezTo>
                    <a:pt x="1728" y="955"/>
                    <a:pt x="1729" y="958"/>
                    <a:pt x="1731" y="959"/>
                  </a:cubicBezTo>
                  <a:cubicBezTo>
                    <a:pt x="1731" y="961"/>
                    <a:pt x="1732" y="962"/>
                    <a:pt x="1734" y="962"/>
                  </a:cubicBezTo>
                  <a:cubicBezTo>
                    <a:pt x="1737" y="970"/>
                    <a:pt x="1741" y="976"/>
                    <a:pt x="1745" y="982"/>
                  </a:cubicBezTo>
                  <a:cubicBezTo>
                    <a:pt x="1747" y="983"/>
                    <a:pt x="1748" y="986"/>
                    <a:pt x="1750" y="987"/>
                  </a:cubicBezTo>
                  <a:cubicBezTo>
                    <a:pt x="1751" y="989"/>
                    <a:pt x="1751" y="990"/>
                    <a:pt x="1753" y="992"/>
                  </a:cubicBezTo>
                  <a:cubicBezTo>
                    <a:pt x="1754" y="993"/>
                    <a:pt x="1756" y="996"/>
                    <a:pt x="1757" y="998"/>
                  </a:cubicBezTo>
                  <a:cubicBezTo>
                    <a:pt x="1759" y="1001"/>
                    <a:pt x="1760" y="1004"/>
                    <a:pt x="1763" y="1005"/>
                  </a:cubicBezTo>
                  <a:cubicBezTo>
                    <a:pt x="1763" y="1007"/>
                    <a:pt x="1765" y="1007"/>
                    <a:pt x="1765" y="1008"/>
                  </a:cubicBezTo>
                  <a:cubicBezTo>
                    <a:pt x="1766" y="1010"/>
                    <a:pt x="1767" y="1012"/>
                    <a:pt x="1769" y="1014"/>
                  </a:cubicBezTo>
                  <a:cubicBezTo>
                    <a:pt x="1770" y="1015"/>
                    <a:pt x="1773" y="1018"/>
                    <a:pt x="1775" y="1020"/>
                  </a:cubicBezTo>
                  <a:lnTo>
                    <a:pt x="1779" y="1026"/>
                  </a:lnTo>
                  <a:cubicBezTo>
                    <a:pt x="1779" y="1027"/>
                    <a:pt x="1781" y="1027"/>
                    <a:pt x="1781" y="1029"/>
                  </a:cubicBezTo>
                  <a:cubicBezTo>
                    <a:pt x="1784" y="1032"/>
                    <a:pt x="1785" y="1033"/>
                    <a:pt x="1788" y="1036"/>
                  </a:cubicBezTo>
                  <a:cubicBezTo>
                    <a:pt x="1788" y="1038"/>
                    <a:pt x="1790" y="1039"/>
                    <a:pt x="1791" y="1040"/>
                  </a:cubicBezTo>
                  <a:cubicBezTo>
                    <a:pt x="1792" y="1042"/>
                    <a:pt x="1794" y="1043"/>
                    <a:pt x="1795" y="1045"/>
                  </a:cubicBezTo>
                  <a:cubicBezTo>
                    <a:pt x="1797" y="1046"/>
                    <a:pt x="1798" y="1049"/>
                    <a:pt x="1800" y="1051"/>
                  </a:cubicBezTo>
                  <a:cubicBezTo>
                    <a:pt x="1801" y="1052"/>
                    <a:pt x="1803" y="1054"/>
                    <a:pt x="1804" y="1055"/>
                  </a:cubicBezTo>
                  <a:cubicBezTo>
                    <a:pt x="1806" y="1058"/>
                    <a:pt x="1807" y="1060"/>
                    <a:pt x="1809" y="1061"/>
                  </a:cubicBezTo>
                  <a:lnTo>
                    <a:pt x="1812" y="1063"/>
                  </a:lnTo>
                  <a:lnTo>
                    <a:pt x="1816" y="1068"/>
                  </a:lnTo>
                  <a:lnTo>
                    <a:pt x="1823" y="1076"/>
                  </a:lnTo>
                  <a:lnTo>
                    <a:pt x="1829" y="1082"/>
                  </a:lnTo>
                  <a:lnTo>
                    <a:pt x="1832" y="1083"/>
                  </a:lnTo>
                  <a:cubicBezTo>
                    <a:pt x="1834" y="1086"/>
                    <a:pt x="1837" y="1089"/>
                    <a:pt x="1840" y="1091"/>
                  </a:cubicBezTo>
                  <a:cubicBezTo>
                    <a:pt x="1840" y="1091"/>
                    <a:pt x="1841" y="1092"/>
                    <a:pt x="1841" y="1092"/>
                  </a:cubicBezTo>
                  <a:cubicBezTo>
                    <a:pt x="1844" y="1095"/>
                    <a:pt x="1847" y="1096"/>
                    <a:pt x="1850" y="1099"/>
                  </a:cubicBezTo>
                  <a:lnTo>
                    <a:pt x="1856" y="1105"/>
                  </a:lnTo>
                  <a:lnTo>
                    <a:pt x="1865" y="1113"/>
                  </a:lnTo>
                  <a:cubicBezTo>
                    <a:pt x="1866" y="1114"/>
                    <a:pt x="1868" y="1116"/>
                    <a:pt x="1869" y="1116"/>
                  </a:cubicBezTo>
                  <a:cubicBezTo>
                    <a:pt x="1871" y="1117"/>
                    <a:pt x="1873" y="1119"/>
                    <a:pt x="1875" y="1120"/>
                  </a:cubicBezTo>
                  <a:cubicBezTo>
                    <a:pt x="1876" y="1121"/>
                    <a:pt x="1878" y="1123"/>
                    <a:pt x="1878" y="1123"/>
                  </a:cubicBezTo>
                  <a:cubicBezTo>
                    <a:pt x="1881" y="1126"/>
                    <a:pt x="1885" y="1129"/>
                    <a:pt x="1888" y="1130"/>
                  </a:cubicBezTo>
                  <a:cubicBezTo>
                    <a:pt x="1891" y="1133"/>
                    <a:pt x="1894" y="1135"/>
                    <a:pt x="1899" y="1138"/>
                  </a:cubicBezTo>
                  <a:cubicBezTo>
                    <a:pt x="1899" y="1138"/>
                    <a:pt x="1899" y="1139"/>
                    <a:pt x="1900" y="1139"/>
                  </a:cubicBezTo>
                  <a:cubicBezTo>
                    <a:pt x="1901" y="1141"/>
                    <a:pt x="1904" y="1142"/>
                    <a:pt x="1907" y="1144"/>
                  </a:cubicBezTo>
                  <a:cubicBezTo>
                    <a:pt x="1909" y="1145"/>
                    <a:pt x="1910" y="1147"/>
                    <a:pt x="1913" y="1148"/>
                  </a:cubicBezTo>
                  <a:cubicBezTo>
                    <a:pt x="1913" y="1149"/>
                    <a:pt x="1915" y="1149"/>
                    <a:pt x="1915" y="1149"/>
                  </a:cubicBezTo>
                  <a:cubicBezTo>
                    <a:pt x="1918" y="1151"/>
                    <a:pt x="1919" y="1152"/>
                    <a:pt x="1921" y="1154"/>
                  </a:cubicBezTo>
                  <a:cubicBezTo>
                    <a:pt x="1924" y="1155"/>
                    <a:pt x="1926" y="1157"/>
                    <a:pt x="1929" y="1160"/>
                  </a:cubicBezTo>
                  <a:cubicBezTo>
                    <a:pt x="1935" y="1163"/>
                    <a:pt x="1943" y="1167"/>
                    <a:pt x="1950" y="1172"/>
                  </a:cubicBezTo>
                  <a:cubicBezTo>
                    <a:pt x="1956" y="1174"/>
                    <a:pt x="1962" y="1179"/>
                    <a:pt x="1969" y="1182"/>
                  </a:cubicBezTo>
                  <a:cubicBezTo>
                    <a:pt x="1972" y="1183"/>
                    <a:pt x="1975" y="1185"/>
                    <a:pt x="1978" y="1186"/>
                  </a:cubicBezTo>
                  <a:cubicBezTo>
                    <a:pt x="1980" y="1188"/>
                    <a:pt x="1981" y="1188"/>
                    <a:pt x="1984" y="1189"/>
                  </a:cubicBezTo>
                  <a:cubicBezTo>
                    <a:pt x="1985" y="1191"/>
                    <a:pt x="1988" y="1192"/>
                    <a:pt x="1991" y="1194"/>
                  </a:cubicBezTo>
                  <a:lnTo>
                    <a:pt x="1993" y="1194"/>
                  </a:lnTo>
                  <a:cubicBezTo>
                    <a:pt x="1999" y="1197"/>
                    <a:pt x="2006" y="1200"/>
                    <a:pt x="2013" y="1202"/>
                  </a:cubicBezTo>
                  <a:cubicBezTo>
                    <a:pt x="2016" y="1204"/>
                    <a:pt x="2018" y="1205"/>
                    <a:pt x="2021" y="1207"/>
                  </a:cubicBezTo>
                  <a:cubicBezTo>
                    <a:pt x="2024" y="1207"/>
                    <a:pt x="2025" y="1208"/>
                    <a:pt x="2027" y="1208"/>
                  </a:cubicBezTo>
                  <a:cubicBezTo>
                    <a:pt x="2028" y="1210"/>
                    <a:pt x="2031" y="1210"/>
                    <a:pt x="2033" y="1211"/>
                  </a:cubicBezTo>
                  <a:cubicBezTo>
                    <a:pt x="2034" y="1211"/>
                    <a:pt x="2035" y="1211"/>
                    <a:pt x="2037" y="1213"/>
                  </a:cubicBezTo>
                  <a:lnTo>
                    <a:pt x="2046" y="1216"/>
                  </a:lnTo>
                  <a:cubicBezTo>
                    <a:pt x="2053" y="1219"/>
                    <a:pt x="2061" y="1222"/>
                    <a:pt x="2068" y="1223"/>
                  </a:cubicBezTo>
                  <a:cubicBezTo>
                    <a:pt x="2068" y="1223"/>
                    <a:pt x="2068" y="1223"/>
                    <a:pt x="2068" y="1225"/>
                  </a:cubicBezTo>
                  <a:cubicBezTo>
                    <a:pt x="2072" y="1225"/>
                    <a:pt x="2075" y="1226"/>
                    <a:pt x="2078" y="1228"/>
                  </a:cubicBezTo>
                  <a:cubicBezTo>
                    <a:pt x="2080" y="1228"/>
                    <a:pt x="2081" y="1228"/>
                    <a:pt x="2083" y="1229"/>
                  </a:cubicBezTo>
                  <a:cubicBezTo>
                    <a:pt x="2084" y="1229"/>
                    <a:pt x="2087" y="1230"/>
                    <a:pt x="2090" y="1230"/>
                  </a:cubicBezTo>
                  <a:cubicBezTo>
                    <a:pt x="2093" y="1232"/>
                    <a:pt x="2096" y="1232"/>
                    <a:pt x="2099" y="1233"/>
                  </a:cubicBezTo>
                  <a:lnTo>
                    <a:pt x="2102" y="1235"/>
                  </a:lnTo>
                  <a:cubicBezTo>
                    <a:pt x="2105" y="1235"/>
                    <a:pt x="2108" y="1236"/>
                    <a:pt x="2111" y="1236"/>
                  </a:cubicBezTo>
                  <a:cubicBezTo>
                    <a:pt x="2112" y="1236"/>
                    <a:pt x="2114" y="1238"/>
                    <a:pt x="2114" y="1238"/>
                  </a:cubicBezTo>
                  <a:cubicBezTo>
                    <a:pt x="2118" y="1238"/>
                    <a:pt x="2121" y="1239"/>
                    <a:pt x="2125" y="1241"/>
                  </a:cubicBezTo>
                  <a:lnTo>
                    <a:pt x="2127" y="1241"/>
                  </a:lnTo>
                  <a:cubicBezTo>
                    <a:pt x="2134" y="1242"/>
                    <a:pt x="2141" y="1244"/>
                    <a:pt x="2150" y="1245"/>
                  </a:cubicBezTo>
                  <a:cubicBezTo>
                    <a:pt x="2152" y="1245"/>
                    <a:pt x="2153" y="1247"/>
                    <a:pt x="2155" y="1247"/>
                  </a:cubicBezTo>
                  <a:cubicBezTo>
                    <a:pt x="2158" y="1247"/>
                    <a:pt x="2162" y="1248"/>
                    <a:pt x="2165" y="1248"/>
                  </a:cubicBezTo>
                  <a:lnTo>
                    <a:pt x="2168" y="1248"/>
                  </a:lnTo>
                  <a:cubicBezTo>
                    <a:pt x="2171" y="1250"/>
                    <a:pt x="2175" y="1250"/>
                    <a:pt x="2178" y="1250"/>
                  </a:cubicBezTo>
                  <a:cubicBezTo>
                    <a:pt x="2180" y="1250"/>
                    <a:pt x="2181" y="1251"/>
                    <a:pt x="2181" y="1251"/>
                  </a:cubicBezTo>
                  <a:lnTo>
                    <a:pt x="2190" y="1251"/>
                  </a:lnTo>
                  <a:cubicBezTo>
                    <a:pt x="2192" y="1253"/>
                    <a:pt x="2195" y="1253"/>
                    <a:pt x="2197" y="1253"/>
                  </a:cubicBezTo>
                  <a:lnTo>
                    <a:pt x="2200" y="1253"/>
                  </a:lnTo>
                  <a:cubicBezTo>
                    <a:pt x="2203" y="1253"/>
                    <a:pt x="2205" y="1254"/>
                    <a:pt x="2206" y="1254"/>
                  </a:cubicBezTo>
                  <a:lnTo>
                    <a:pt x="2220" y="1254"/>
                  </a:lnTo>
                  <a:cubicBezTo>
                    <a:pt x="2221" y="1254"/>
                    <a:pt x="2222" y="1255"/>
                    <a:pt x="2224" y="1255"/>
                  </a:cubicBezTo>
                  <a:lnTo>
                    <a:pt x="2299" y="1255"/>
                  </a:lnTo>
                  <a:cubicBezTo>
                    <a:pt x="2305" y="1254"/>
                    <a:pt x="2309" y="1254"/>
                    <a:pt x="2315" y="1254"/>
                  </a:cubicBezTo>
                  <a:lnTo>
                    <a:pt x="2326" y="1253"/>
                  </a:lnTo>
                  <a:cubicBezTo>
                    <a:pt x="2329" y="1253"/>
                    <a:pt x="2330" y="1251"/>
                    <a:pt x="2333" y="1251"/>
                  </a:cubicBezTo>
                  <a:cubicBezTo>
                    <a:pt x="2336" y="1251"/>
                    <a:pt x="2339" y="1251"/>
                    <a:pt x="2342" y="1250"/>
                  </a:cubicBezTo>
                  <a:cubicBezTo>
                    <a:pt x="2352" y="1248"/>
                    <a:pt x="2362" y="1247"/>
                    <a:pt x="2373" y="1245"/>
                  </a:cubicBezTo>
                  <a:cubicBezTo>
                    <a:pt x="2376" y="1245"/>
                    <a:pt x="2380" y="1244"/>
                    <a:pt x="2383" y="1244"/>
                  </a:cubicBezTo>
                  <a:cubicBezTo>
                    <a:pt x="2392" y="1241"/>
                    <a:pt x="2402" y="1239"/>
                    <a:pt x="2411" y="1236"/>
                  </a:cubicBezTo>
                  <a:cubicBezTo>
                    <a:pt x="2414" y="1236"/>
                    <a:pt x="2418" y="1235"/>
                    <a:pt x="2421" y="1235"/>
                  </a:cubicBezTo>
                  <a:cubicBezTo>
                    <a:pt x="2424" y="1233"/>
                    <a:pt x="2429" y="1232"/>
                    <a:pt x="2433" y="1232"/>
                  </a:cubicBezTo>
                  <a:cubicBezTo>
                    <a:pt x="2436" y="1230"/>
                    <a:pt x="2440" y="1229"/>
                    <a:pt x="2445" y="1228"/>
                  </a:cubicBezTo>
                  <a:cubicBezTo>
                    <a:pt x="2448" y="1226"/>
                    <a:pt x="2451" y="1226"/>
                    <a:pt x="2455" y="1225"/>
                  </a:cubicBezTo>
                  <a:lnTo>
                    <a:pt x="2477" y="1217"/>
                  </a:lnTo>
                  <a:cubicBezTo>
                    <a:pt x="2482" y="1216"/>
                    <a:pt x="2486" y="1214"/>
                    <a:pt x="2491" y="1211"/>
                  </a:cubicBezTo>
                  <a:cubicBezTo>
                    <a:pt x="2493" y="1211"/>
                    <a:pt x="2495" y="1210"/>
                    <a:pt x="2496" y="1210"/>
                  </a:cubicBezTo>
                  <a:cubicBezTo>
                    <a:pt x="2504" y="1207"/>
                    <a:pt x="2510" y="1204"/>
                    <a:pt x="2517" y="1201"/>
                  </a:cubicBezTo>
                  <a:cubicBezTo>
                    <a:pt x="2523" y="1198"/>
                    <a:pt x="2529" y="1197"/>
                    <a:pt x="2533" y="1194"/>
                  </a:cubicBezTo>
                  <a:cubicBezTo>
                    <a:pt x="2536" y="1192"/>
                    <a:pt x="2538" y="1191"/>
                    <a:pt x="2541" y="1191"/>
                  </a:cubicBezTo>
                  <a:cubicBezTo>
                    <a:pt x="2548" y="1186"/>
                    <a:pt x="2554" y="1183"/>
                    <a:pt x="2561" y="1179"/>
                  </a:cubicBezTo>
                  <a:cubicBezTo>
                    <a:pt x="2573" y="1173"/>
                    <a:pt x="2583" y="1167"/>
                    <a:pt x="2594" y="1161"/>
                  </a:cubicBezTo>
                  <a:cubicBezTo>
                    <a:pt x="2597" y="1158"/>
                    <a:pt x="2599" y="1157"/>
                    <a:pt x="2602" y="1155"/>
                  </a:cubicBezTo>
                  <a:lnTo>
                    <a:pt x="2611" y="1149"/>
                  </a:lnTo>
                  <a:cubicBezTo>
                    <a:pt x="2613" y="1148"/>
                    <a:pt x="2614" y="1148"/>
                    <a:pt x="2616" y="1147"/>
                  </a:cubicBezTo>
                  <a:cubicBezTo>
                    <a:pt x="2619" y="1145"/>
                    <a:pt x="2622" y="1142"/>
                    <a:pt x="2623" y="1141"/>
                  </a:cubicBezTo>
                  <a:lnTo>
                    <a:pt x="2635" y="1132"/>
                  </a:lnTo>
                  <a:cubicBezTo>
                    <a:pt x="2639" y="1129"/>
                    <a:pt x="2644" y="1126"/>
                    <a:pt x="2648" y="1123"/>
                  </a:cubicBezTo>
                  <a:cubicBezTo>
                    <a:pt x="2650" y="1121"/>
                    <a:pt x="2652" y="1120"/>
                    <a:pt x="2654" y="1119"/>
                  </a:cubicBezTo>
                  <a:cubicBezTo>
                    <a:pt x="2655" y="1117"/>
                    <a:pt x="2657" y="1116"/>
                    <a:pt x="2660" y="1114"/>
                  </a:cubicBezTo>
                  <a:lnTo>
                    <a:pt x="2667" y="1107"/>
                  </a:lnTo>
                  <a:cubicBezTo>
                    <a:pt x="2670" y="1104"/>
                    <a:pt x="2675" y="1101"/>
                    <a:pt x="2678" y="1098"/>
                  </a:cubicBezTo>
                  <a:cubicBezTo>
                    <a:pt x="2680" y="1096"/>
                    <a:pt x="2682" y="1093"/>
                    <a:pt x="2685" y="1092"/>
                  </a:cubicBezTo>
                  <a:cubicBezTo>
                    <a:pt x="2686" y="1091"/>
                    <a:pt x="2689" y="1088"/>
                    <a:pt x="2691" y="1086"/>
                  </a:cubicBezTo>
                  <a:cubicBezTo>
                    <a:pt x="2700" y="1079"/>
                    <a:pt x="2707" y="1071"/>
                    <a:pt x="2714" y="1064"/>
                  </a:cubicBezTo>
                  <a:cubicBezTo>
                    <a:pt x="2716" y="1061"/>
                    <a:pt x="2717" y="1060"/>
                    <a:pt x="2719" y="1058"/>
                  </a:cubicBezTo>
                  <a:cubicBezTo>
                    <a:pt x="2720" y="1057"/>
                    <a:pt x="2722" y="1055"/>
                    <a:pt x="2723" y="1054"/>
                  </a:cubicBezTo>
                  <a:cubicBezTo>
                    <a:pt x="2725" y="1051"/>
                    <a:pt x="2726" y="1049"/>
                    <a:pt x="2728" y="1048"/>
                  </a:cubicBezTo>
                  <a:cubicBezTo>
                    <a:pt x="2729" y="1046"/>
                    <a:pt x="2731" y="1045"/>
                    <a:pt x="2732" y="1043"/>
                  </a:cubicBezTo>
                  <a:cubicBezTo>
                    <a:pt x="2736" y="1039"/>
                    <a:pt x="2741" y="1033"/>
                    <a:pt x="2745" y="1029"/>
                  </a:cubicBezTo>
                  <a:lnTo>
                    <a:pt x="2750" y="1023"/>
                  </a:lnTo>
                  <a:cubicBezTo>
                    <a:pt x="2751" y="1021"/>
                    <a:pt x="2753" y="1018"/>
                    <a:pt x="2754" y="1017"/>
                  </a:cubicBezTo>
                  <a:cubicBezTo>
                    <a:pt x="2756" y="1014"/>
                    <a:pt x="2757" y="1012"/>
                    <a:pt x="2759" y="1010"/>
                  </a:cubicBezTo>
                  <a:cubicBezTo>
                    <a:pt x="2760" y="1010"/>
                    <a:pt x="2760" y="1008"/>
                    <a:pt x="2760" y="1008"/>
                  </a:cubicBezTo>
                  <a:cubicBezTo>
                    <a:pt x="2763" y="1005"/>
                    <a:pt x="2764" y="1004"/>
                    <a:pt x="2766" y="1001"/>
                  </a:cubicBezTo>
                  <a:cubicBezTo>
                    <a:pt x="2767" y="999"/>
                    <a:pt x="2769" y="996"/>
                    <a:pt x="2770" y="995"/>
                  </a:cubicBezTo>
                  <a:cubicBezTo>
                    <a:pt x="2772" y="993"/>
                    <a:pt x="2772" y="992"/>
                    <a:pt x="2773" y="990"/>
                  </a:cubicBezTo>
                  <a:lnTo>
                    <a:pt x="2778" y="985"/>
                  </a:lnTo>
                  <a:cubicBezTo>
                    <a:pt x="2779" y="982"/>
                    <a:pt x="2782" y="979"/>
                    <a:pt x="2784" y="976"/>
                  </a:cubicBezTo>
                  <a:cubicBezTo>
                    <a:pt x="2787" y="971"/>
                    <a:pt x="2789" y="967"/>
                    <a:pt x="2792" y="962"/>
                  </a:cubicBezTo>
                  <a:cubicBezTo>
                    <a:pt x="2794" y="961"/>
                    <a:pt x="2795" y="958"/>
                    <a:pt x="2795" y="957"/>
                  </a:cubicBezTo>
                  <a:cubicBezTo>
                    <a:pt x="2797" y="954"/>
                    <a:pt x="2798" y="952"/>
                    <a:pt x="2800" y="951"/>
                  </a:cubicBezTo>
                  <a:cubicBezTo>
                    <a:pt x="2801" y="948"/>
                    <a:pt x="2803" y="945"/>
                    <a:pt x="2804" y="942"/>
                  </a:cubicBezTo>
                  <a:cubicBezTo>
                    <a:pt x="2804" y="942"/>
                    <a:pt x="2804" y="942"/>
                    <a:pt x="2806" y="940"/>
                  </a:cubicBezTo>
                  <a:cubicBezTo>
                    <a:pt x="2807" y="937"/>
                    <a:pt x="2809" y="934"/>
                    <a:pt x="2810" y="932"/>
                  </a:cubicBezTo>
                  <a:cubicBezTo>
                    <a:pt x="2813" y="926"/>
                    <a:pt x="2816" y="920"/>
                    <a:pt x="2819" y="914"/>
                  </a:cubicBezTo>
                  <a:cubicBezTo>
                    <a:pt x="2820" y="912"/>
                    <a:pt x="2822" y="911"/>
                    <a:pt x="2822" y="909"/>
                  </a:cubicBezTo>
                  <a:cubicBezTo>
                    <a:pt x="2826" y="901"/>
                    <a:pt x="2831" y="890"/>
                    <a:pt x="2835" y="881"/>
                  </a:cubicBezTo>
                  <a:cubicBezTo>
                    <a:pt x="2838" y="876"/>
                    <a:pt x="2840" y="870"/>
                    <a:pt x="2842" y="865"/>
                  </a:cubicBezTo>
                  <a:cubicBezTo>
                    <a:pt x="2847" y="853"/>
                    <a:pt x="2851" y="840"/>
                    <a:pt x="2856" y="828"/>
                  </a:cubicBezTo>
                  <a:cubicBezTo>
                    <a:pt x="2856" y="825"/>
                    <a:pt x="2857" y="823"/>
                    <a:pt x="2857" y="820"/>
                  </a:cubicBezTo>
                  <a:cubicBezTo>
                    <a:pt x="2859" y="818"/>
                    <a:pt x="2859" y="815"/>
                    <a:pt x="2860" y="814"/>
                  </a:cubicBezTo>
                  <a:cubicBezTo>
                    <a:pt x="2860" y="811"/>
                    <a:pt x="2862" y="809"/>
                    <a:pt x="2862" y="806"/>
                  </a:cubicBezTo>
                  <a:cubicBezTo>
                    <a:pt x="2865" y="797"/>
                    <a:pt x="2866" y="789"/>
                    <a:pt x="2869" y="780"/>
                  </a:cubicBezTo>
                  <a:cubicBezTo>
                    <a:pt x="2869" y="777"/>
                    <a:pt x="2870" y="774"/>
                    <a:pt x="2872" y="771"/>
                  </a:cubicBezTo>
                  <a:cubicBezTo>
                    <a:pt x="2872" y="768"/>
                    <a:pt x="2872" y="767"/>
                    <a:pt x="2873" y="764"/>
                  </a:cubicBezTo>
                  <a:cubicBezTo>
                    <a:pt x="2873" y="762"/>
                    <a:pt x="2873" y="759"/>
                    <a:pt x="2875" y="758"/>
                  </a:cubicBezTo>
                  <a:cubicBezTo>
                    <a:pt x="2875" y="756"/>
                    <a:pt x="2875" y="756"/>
                    <a:pt x="2875" y="755"/>
                  </a:cubicBezTo>
                  <a:lnTo>
                    <a:pt x="2876" y="744"/>
                  </a:lnTo>
                  <a:cubicBezTo>
                    <a:pt x="2878" y="742"/>
                    <a:pt x="2878" y="740"/>
                    <a:pt x="2878" y="737"/>
                  </a:cubicBezTo>
                  <a:cubicBezTo>
                    <a:pt x="2878" y="737"/>
                    <a:pt x="2878" y="736"/>
                    <a:pt x="2878" y="736"/>
                  </a:cubicBezTo>
                  <a:cubicBezTo>
                    <a:pt x="2879" y="731"/>
                    <a:pt x="2879" y="728"/>
                    <a:pt x="2881" y="724"/>
                  </a:cubicBezTo>
                  <a:cubicBezTo>
                    <a:pt x="2881" y="722"/>
                    <a:pt x="2881" y="719"/>
                    <a:pt x="2881" y="716"/>
                  </a:cubicBezTo>
                  <a:cubicBezTo>
                    <a:pt x="2881" y="716"/>
                    <a:pt x="2881" y="716"/>
                    <a:pt x="2882" y="715"/>
                  </a:cubicBezTo>
                  <a:cubicBezTo>
                    <a:pt x="2882" y="714"/>
                    <a:pt x="2882" y="711"/>
                    <a:pt x="2882" y="708"/>
                  </a:cubicBezTo>
                  <a:cubicBezTo>
                    <a:pt x="2884" y="699"/>
                    <a:pt x="2885" y="691"/>
                    <a:pt x="2885" y="684"/>
                  </a:cubicBezTo>
                  <a:lnTo>
                    <a:pt x="2885" y="681"/>
                  </a:lnTo>
                  <a:cubicBezTo>
                    <a:pt x="2887" y="669"/>
                    <a:pt x="2887" y="658"/>
                    <a:pt x="2887" y="646"/>
                  </a:cubicBezTo>
                  <a:lnTo>
                    <a:pt x="2887" y="636"/>
                  </a:lnTo>
                  <a:lnTo>
                    <a:pt x="2887" y="630"/>
                  </a:lnTo>
                  <a:lnTo>
                    <a:pt x="2887" y="624"/>
                  </a:lnTo>
                  <a:lnTo>
                    <a:pt x="2887" y="613"/>
                  </a:lnTo>
                  <a:cubicBezTo>
                    <a:pt x="2887" y="600"/>
                    <a:pt x="2887" y="588"/>
                    <a:pt x="2885" y="575"/>
                  </a:cubicBezTo>
                  <a:cubicBezTo>
                    <a:pt x="2885" y="574"/>
                    <a:pt x="2885" y="571"/>
                    <a:pt x="2884" y="569"/>
                  </a:cubicBezTo>
                  <a:cubicBezTo>
                    <a:pt x="2884" y="566"/>
                    <a:pt x="2884" y="565"/>
                    <a:pt x="2884" y="562"/>
                  </a:cubicBezTo>
                  <a:cubicBezTo>
                    <a:pt x="2884" y="559"/>
                    <a:pt x="2884" y="557"/>
                    <a:pt x="2882" y="556"/>
                  </a:cubicBezTo>
                  <a:cubicBezTo>
                    <a:pt x="2882" y="555"/>
                    <a:pt x="2882" y="553"/>
                    <a:pt x="2882" y="552"/>
                  </a:cubicBezTo>
                  <a:cubicBezTo>
                    <a:pt x="2882" y="549"/>
                    <a:pt x="2881" y="546"/>
                    <a:pt x="2881" y="541"/>
                  </a:cubicBezTo>
                  <a:cubicBezTo>
                    <a:pt x="2881" y="540"/>
                    <a:pt x="2881" y="537"/>
                    <a:pt x="2879" y="534"/>
                  </a:cubicBezTo>
                  <a:cubicBezTo>
                    <a:pt x="2879" y="534"/>
                    <a:pt x="2879" y="532"/>
                    <a:pt x="2879" y="532"/>
                  </a:cubicBezTo>
                  <a:cubicBezTo>
                    <a:pt x="2879" y="528"/>
                    <a:pt x="2878" y="525"/>
                    <a:pt x="2878" y="521"/>
                  </a:cubicBezTo>
                  <a:cubicBezTo>
                    <a:pt x="2878" y="519"/>
                    <a:pt x="2876" y="516"/>
                    <a:pt x="2876" y="515"/>
                  </a:cubicBezTo>
                  <a:cubicBezTo>
                    <a:pt x="2876" y="515"/>
                    <a:pt x="2876" y="513"/>
                    <a:pt x="2876" y="513"/>
                  </a:cubicBezTo>
                  <a:lnTo>
                    <a:pt x="2873" y="501"/>
                  </a:lnTo>
                  <a:cubicBezTo>
                    <a:pt x="2873" y="499"/>
                    <a:pt x="2873" y="497"/>
                    <a:pt x="2872" y="494"/>
                  </a:cubicBezTo>
                  <a:cubicBezTo>
                    <a:pt x="2872" y="493"/>
                    <a:pt x="2872" y="490"/>
                    <a:pt x="2870" y="488"/>
                  </a:cubicBezTo>
                  <a:cubicBezTo>
                    <a:pt x="2870" y="487"/>
                    <a:pt x="2870" y="487"/>
                    <a:pt x="2870" y="485"/>
                  </a:cubicBezTo>
                  <a:cubicBezTo>
                    <a:pt x="2869" y="482"/>
                    <a:pt x="2869" y="478"/>
                    <a:pt x="2867" y="475"/>
                  </a:cubicBezTo>
                  <a:cubicBezTo>
                    <a:pt x="2867" y="475"/>
                    <a:pt x="2867" y="474"/>
                    <a:pt x="2867" y="474"/>
                  </a:cubicBezTo>
                  <a:cubicBezTo>
                    <a:pt x="2866" y="469"/>
                    <a:pt x="2865" y="466"/>
                    <a:pt x="2865" y="462"/>
                  </a:cubicBezTo>
                  <a:cubicBezTo>
                    <a:pt x="2863" y="460"/>
                    <a:pt x="2863" y="457"/>
                    <a:pt x="2863" y="454"/>
                  </a:cubicBezTo>
                  <a:cubicBezTo>
                    <a:pt x="2862" y="453"/>
                    <a:pt x="2862" y="451"/>
                    <a:pt x="2860" y="448"/>
                  </a:cubicBezTo>
                  <a:cubicBezTo>
                    <a:pt x="2860" y="447"/>
                    <a:pt x="2859" y="444"/>
                    <a:pt x="2859" y="441"/>
                  </a:cubicBezTo>
                  <a:cubicBezTo>
                    <a:pt x="2859" y="441"/>
                    <a:pt x="2857" y="440"/>
                    <a:pt x="2857" y="438"/>
                  </a:cubicBezTo>
                  <a:lnTo>
                    <a:pt x="2854" y="429"/>
                  </a:lnTo>
                  <a:cubicBezTo>
                    <a:pt x="2853" y="426"/>
                    <a:pt x="2853" y="425"/>
                    <a:pt x="2851" y="422"/>
                  </a:cubicBezTo>
                  <a:lnTo>
                    <a:pt x="2850" y="416"/>
                  </a:lnTo>
                  <a:cubicBezTo>
                    <a:pt x="2850" y="415"/>
                    <a:pt x="2848" y="415"/>
                    <a:pt x="2848" y="413"/>
                  </a:cubicBezTo>
                  <a:cubicBezTo>
                    <a:pt x="2847" y="410"/>
                    <a:pt x="2845" y="407"/>
                    <a:pt x="2845" y="403"/>
                  </a:cubicBezTo>
                  <a:cubicBezTo>
                    <a:pt x="2844" y="403"/>
                    <a:pt x="2844" y="401"/>
                    <a:pt x="2844" y="401"/>
                  </a:cubicBezTo>
                  <a:cubicBezTo>
                    <a:pt x="2750" y="160"/>
                    <a:pt x="2518" y="2"/>
                    <a:pt x="2261" y="2"/>
                  </a:cubicBezTo>
                  <a:lnTo>
                    <a:pt x="2255" y="2"/>
                  </a:lnTo>
                  <a:lnTo>
                    <a:pt x="2255" y="1"/>
                  </a:lnTo>
                  <a:close/>
                  <a:moveTo>
                    <a:pt x="5526" y="1"/>
                  </a:moveTo>
                  <a:cubicBezTo>
                    <a:pt x="5271" y="4"/>
                    <a:pt x="5043" y="161"/>
                    <a:pt x="4950" y="400"/>
                  </a:cubicBezTo>
                  <a:lnTo>
                    <a:pt x="4948" y="400"/>
                  </a:lnTo>
                  <a:lnTo>
                    <a:pt x="4947" y="406"/>
                  </a:lnTo>
                  <a:cubicBezTo>
                    <a:pt x="4944" y="413"/>
                    <a:pt x="4942" y="419"/>
                    <a:pt x="4939" y="426"/>
                  </a:cubicBezTo>
                  <a:cubicBezTo>
                    <a:pt x="4938" y="428"/>
                    <a:pt x="4938" y="429"/>
                    <a:pt x="4938" y="431"/>
                  </a:cubicBezTo>
                  <a:cubicBezTo>
                    <a:pt x="4937" y="434"/>
                    <a:pt x="4935" y="437"/>
                    <a:pt x="4935" y="440"/>
                  </a:cubicBezTo>
                  <a:lnTo>
                    <a:pt x="4934" y="440"/>
                  </a:lnTo>
                  <a:cubicBezTo>
                    <a:pt x="4934" y="444"/>
                    <a:pt x="4932" y="447"/>
                    <a:pt x="4931" y="451"/>
                  </a:cubicBezTo>
                  <a:cubicBezTo>
                    <a:pt x="4929" y="454"/>
                    <a:pt x="4929" y="459"/>
                    <a:pt x="4928" y="463"/>
                  </a:cubicBezTo>
                  <a:cubicBezTo>
                    <a:pt x="4928" y="463"/>
                    <a:pt x="4928" y="463"/>
                    <a:pt x="4928" y="465"/>
                  </a:cubicBezTo>
                  <a:cubicBezTo>
                    <a:pt x="4926" y="468"/>
                    <a:pt x="4926" y="471"/>
                    <a:pt x="4925" y="472"/>
                  </a:cubicBezTo>
                  <a:cubicBezTo>
                    <a:pt x="4925" y="475"/>
                    <a:pt x="4923" y="476"/>
                    <a:pt x="4923" y="478"/>
                  </a:cubicBezTo>
                  <a:cubicBezTo>
                    <a:pt x="4923" y="479"/>
                    <a:pt x="4923" y="481"/>
                    <a:pt x="4923" y="481"/>
                  </a:cubicBezTo>
                  <a:cubicBezTo>
                    <a:pt x="4920" y="490"/>
                    <a:pt x="4919" y="497"/>
                    <a:pt x="4917" y="504"/>
                  </a:cubicBezTo>
                  <a:cubicBezTo>
                    <a:pt x="4917" y="507"/>
                    <a:pt x="4917" y="509"/>
                    <a:pt x="4916" y="512"/>
                  </a:cubicBezTo>
                  <a:cubicBezTo>
                    <a:pt x="4916" y="513"/>
                    <a:pt x="4916" y="515"/>
                    <a:pt x="4914" y="516"/>
                  </a:cubicBezTo>
                  <a:cubicBezTo>
                    <a:pt x="4914" y="518"/>
                    <a:pt x="4914" y="518"/>
                    <a:pt x="4914" y="519"/>
                  </a:cubicBezTo>
                  <a:cubicBezTo>
                    <a:pt x="4913" y="528"/>
                    <a:pt x="4911" y="537"/>
                    <a:pt x="4910" y="544"/>
                  </a:cubicBezTo>
                  <a:lnTo>
                    <a:pt x="4910" y="546"/>
                  </a:lnTo>
                  <a:lnTo>
                    <a:pt x="4910" y="557"/>
                  </a:lnTo>
                  <a:cubicBezTo>
                    <a:pt x="4907" y="578"/>
                    <a:pt x="4906" y="599"/>
                    <a:pt x="4906" y="621"/>
                  </a:cubicBezTo>
                  <a:lnTo>
                    <a:pt x="4906" y="625"/>
                  </a:lnTo>
                  <a:lnTo>
                    <a:pt x="4906" y="628"/>
                  </a:lnTo>
                  <a:lnTo>
                    <a:pt x="4906" y="634"/>
                  </a:lnTo>
                  <a:cubicBezTo>
                    <a:pt x="4906" y="637"/>
                    <a:pt x="4906" y="641"/>
                    <a:pt x="4906" y="644"/>
                  </a:cubicBezTo>
                  <a:lnTo>
                    <a:pt x="4906" y="650"/>
                  </a:lnTo>
                  <a:cubicBezTo>
                    <a:pt x="4906" y="652"/>
                    <a:pt x="4906" y="655"/>
                    <a:pt x="4906" y="658"/>
                  </a:cubicBezTo>
                  <a:cubicBezTo>
                    <a:pt x="4907" y="665"/>
                    <a:pt x="4907" y="672"/>
                    <a:pt x="4907" y="678"/>
                  </a:cubicBezTo>
                  <a:cubicBezTo>
                    <a:pt x="4907" y="681"/>
                    <a:pt x="4909" y="683"/>
                    <a:pt x="4909" y="684"/>
                  </a:cubicBezTo>
                  <a:cubicBezTo>
                    <a:pt x="4909" y="687"/>
                    <a:pt x="4909" y="689"/>
                    <a:pt x="4909" y="691"/>
                  </a:cubicBezTo>
                  <a:cubicBezTo>
                    <a:pt x="4909" y="694"/>
                    <a:pt x="4909" y="696"/>
                    <a:pt x="4910" y="699"/>
                  </a:cubicBezTo>
                  <a:cubicBezTo>
                    <a:pt x="4910" y="700"/>
                    <a:pt x="4910" y="702"/>
                    <a:pt x="4910" y="703"/>
                  </a:cubicBezTo>
                  <a:cubicBezTo>
                    <a:pt x="4910" y="708"/>
                    <a:pt x="4911" y="711"/>
                    <a:pt x="4911" y="714"/>
                  </a:cubicBezTo>
                  <a:cubicBezTo>
                    <a:pt x="4911" y="715"/>
                    <a:pt x="4911" y="716"/>
                    <a:pt x="4911" y="718"/>
                  </a:cubicBezTo>
                  <a:cubicBezTo>
                    <a:pt x="4913" y="719"/>
                    <a:pt x="4913" y="721"/>
                    <a:pt x="4913" y="724"/>
                  </a:cubicBezTo>
                  <a:cubicBezTo>
                    <a:pt x="4913" y="727"/>
                    <a:pt x="4914" y="730"/>
                    <a:pt x="4914" y="733"/>
                  </a:cubicBezTo>
                  <a:cubicBezTo>
                    <a:pt x="4914" y="736"/>
                    <a:pt x="4916" y="739"/>
                    <a:pt x="4916" y="740"/>
                  </a:cubicBezTo>
                  <a:cubicBezTo>
                    <a:pt x="4916" y="742"/>
                    <a:pt x="4916" y="742"/>
                    <a:pt x="4916" y="742"/>
                  </a:cubicBezTo>
                  <a:cubicBezTo>
                    <a:pt x="4917" y="746"/>
                    <a:pt x="4917" y="749"/>
                    <a:pt x="4919" y="753"/>
                  </a:cubicBezTo>
                  <a:cubicBezTo>
                    <a:pt x="4919" y="753"/>
                    <a:pt x="4919" y="755"/>
                    <a:pt x="4919" y="755"/>
                  </a:cubicBezTo>
                  <a:cubicBezTo>
                    <a:pt x="4919" y="758"/>
                    <a:pt x="4920" y="759"/>
                    <a:pt x="4920" y="762"/>
                  </a:cubicBezTo>
                  <a:cubicBezTo>
                    <a:pt x="4920" y="765"/>
                    <a:pt x="4922" y="768"/>
                    <a:pt x="4922" y="771"/>
                  </a:cubicBezTo>
                  <a:lnTo>
                    <a:pt x="4925" y="780"/>
                  </a:lnTo>
                  <a:cubicBezTo>
                    <a:pt x="4925" y="781"/>
                    <a:pt x="4925" y="783"/>
                    <a:pt x="4925" y="783"/>
                  </a:cubicBezTo>
                  <a:cubicBezTo>
                    <a:pt x="4926" y="786"/>
                    <a:pt x="4928" y="790"/>
                    <a:pt x="4928" y="793"/>
                  </a:cubicBezTo>
                  <a:cubicBezTo>
                    <a:pt x="4928" y="795"/>
                    <a:pt x="4929" y="796"/>
                    <a:pt x="4929" y="797"/>
                  </a:cubicBezTo>
                  <a:cubicBezTo>
                    <a:pt x="4929" y="799"/>
                    <a:pt x="4931" y="802"/>
                    <a:pt x="4931" y="805"/>
                  </a:cubicBezTo>
                  <a:cubicBezTo>
                    <a:pt x="4932" y="806"/>
                    <a:pt x="4932" y="809"/>
                    <a:pt x="4932" y="811"/>
                  </a:cubicBezTo>
                  <a:cubicBezTo>
                    <a:pt x="4934" y="814"/>
                    <a:pt x="4934" y="815"/>
                    <a:pt x="4935" y="818"/>
                  </a:cubicBezTo>
                  <a:cubicBezTo>
                    <a:pt x="4935" y="821"/>
                    <a:pt x="4937" y="824"/>
                    <a:pt x="4938" y="825"/>
                  </a:cubicBezTo>
                  <a:cubicBezTo>
                    <a:pt x="4938" y="827"/>
                    <a:pt x="4938" y="828"/>
                    <a:pt x="4938" y="828"/>
                  </a:cubicBezTo>
                  <a:cubicBezTo>
                    <a:pt x="4939" y="833"/>
                    <a:pt x="4941" y="836"/>
                    <a:pt x="4942" y="840"/>
                  </a:cubicBezTo>
                  <a:cubicBezTo>
                    <a:pt x="4942" y="840"/>
                    <a:pt x="4942" y="840"/>
                    <a:pt x="4942" y="842"/>
                  </a:cubicBezTo>
                  <a:cubicBezTo>
                    <a:pt x="4945" y="848"/>
                    <a:pt x="4948" y="855"/>
                    <a:pt x="4951" y="862"/>
                  </a:cubicBezTo>
                  <a:cubicBezTo>
                    <a:pt x="4951" y="865"/>
                    <a:pt x="4953" y="867"/>
                    <a:pt x="4954" y="870"/>
                  </a:cubicBezTo>
                  <a:cubicBezTo>
                    <a:pt x="4954" y="871"/>
                    <a:pt x="4954" y="871"/>
                    <a:pt x="4954" y="871"/>
                  </a:cubicBezTo>
                  <a:cubicBezTo>
                    <a:pt x="4956" y="874"/>
                    <a:pt x="4957" y="876"/>
                    <a:pt x="4957" y="878"/>
                  </a:cubicBezTo>
                  <a:lnTo>
                    <a:pt x="4963" y="890"/>
                  </a:lnTo>
                  <a:cubicBezTo>
                    <a:pt x="4963" y="890"/>
                    <a:pt x="4963" y="892"/>
                    <a:pt x="4963" y="892"/>
                  </a:cubicBezTo>
                  <a:cubicBezTo>
                    <a:pt x="4965" y="895"/>
                    <a:pt x="4966" y="898"/>
                    <a:pt x="4967" y="901"/>
                  </a:cubicBezTo>
                  <a:cubicBezTo>
                    <a:pt x="4969" y="904"/>
                    <a:pt x="4970" y="905"/>
                    <a:pt x="4970" y="908"/>
                  </a:cubicBezTo>
                  <a:cubicBezTo>
                    <a:pt x="4972" y="909"/>
                    <a:pt x="4973" y="911"/>
                    <a:pt x="4973" y="912"/>
                  </a:cubicBezTo>
                  <a:cubicBezTo>
                    <a:pt x="4975" y="914"/>
                    <a:pt x="4975" y="915"/>
                    <a:pt x="4976" y="917"/>
                  </a:cubicBezTo>
                  <a:cubicBezTo>
                    <a:pt x="4978" y="920"/>
                    <a:pt x="4979" y="923"/>
                    <a:pt x="4981" y="926"/>
                  </a:cubicBezTo>
                  <a:cubicBezTo>
                    <a:pt x="4981" y="927"/>
                    <a:pt x="4982" y="929"/>
                    <a:pt x="4982" y="930"/>
                  </a:cubicBezTo>
                  <a:cubicBezTo>
                    <a:pt x="4985" y="933"/>
                    <a:pt x="4987" y="936"/>
                    <a:pt x="4988" y="939"/>
                  </a:cubicBezTo>
                  <a:cubicBezTo>
                    <a:pt x="4988" y="939"/>
                    <a:pt x="4988" y="939"/>
                    <a:pt x="4988" y="940"/>
                  </a:cubicBezTo>
                  <a:cubicBezTo>
                    <a:pt x="4990" y="942"/>
                    <a:pt x="4991" y="945"/>
                    <a:pt x="4994" y="948"/>
                  </a:cubicBezTo>
                  <a:cubicBezTo>
                    <a:pt x="4994" y="951"/>
                    <a:pt x="4995" y="952"/>
                    <a:pt x="4997" y="954"/>
                  </a:cubicBezTo>
                  <a:cubicBezTo>
                    <a:pt x="4998" y="957"/>
                    <a:pt x="5000" y="958"/>
                    <a:pt x="5001" y="959"/>
                  </a:cubicBezTo>
                  <a:cubicBezTo>
                    <a:pt x="5001" y="961"/>
                    <a:pt x="5003" y="962"/>
                    <a:pt x="5003" y="964"/>
                  </a:cubicBezTo>
                  <a:cubicBezTo>
                    <a:pt x="5007" y="970"/>
                    <a:pt x="5012" y="976"/>
                    <a:pt x="5016" y="982"/>
                  </a:cubicBezTo>
                  <a:lnTo>
                    <a:pt x="5020" y="989"/>
                  </a:lnTo>
                  <a:cubicBezTo>
                    <a:pt x="5020" y="990"/>
                    <a:pt x="5022" y="992"/>
                    <a:pt x="5023" y="993"/>
                  </a:cubicBezTo>
                  <a:cubicBezTo>
                    <a:pt x="5025" y="995"/>
                    <a:pt x="5025" y="996"/>
                    <a:pt x="5026" y="998"/>
                  </a:cubicBezTo>
                  <a:cubicBezTo>
                    <a:pt x="5029" y="1001"/>
                    <a:pt x="5031" y="1004"/>
                    <a:pt x="5032" y="1007"/>
                  </a:cubicBezTo>
                  <a:cubicBezTo>
                    <a:pt x="5034" y="1007"/>
                    <a:pt x="5034" y="1008"/>
                    <a:pt x="5034" y="1008"/>
                  </a:cubicBezTo>
                  <a:cubicBezTo>
                    <a:pt x="5037" y="1010"/>
                    <a:pt x="5038" y="1012"/>
                    <a:pt x="5040" y="1014"/>
                  </a:cubicBezTo>
                  <a:cubicBezTo>
                    <a:pt x="5041" y="1017"/>
                    <a:pt x="5043" y="1018"/>
                    <a:pt x="5044" y="1020"/>
                  </a:cubicBezTo>
                  <a:lnTo>
                    <a:pt x="5048" y="1026"/>
                  </a:lnTo>
                  <a:cubicBezTo>
                    <a:pt x="5050" y="1027"/>
                    <a:pt x="5050" y="1029"/>
                    <a:pt x="5051" y="1029"/>
                  </a:cubicBezTo>
                  <a:cubicBezTo>
                    <a:pt x="5053" y="1032"/>
                    <a:pt x="5056" y="1035"/>
                    <a:pt x="5057" y="1036"/>
                  </a:cubicBezTo>
                  <a:cubicBezTo>
                    <a:pt x="5059" y="1038"/>
                    <a:pt x="5060" y="1039"/>
                    <a:pt x="5062" y="1040"/>
                  </a:cubicBezTo>
                  <a:cubicBezTo>
                    <a:pt x="5062" y="1042"/>
                    <a:pt x="5063" y="1043"/>
                    <a:pt x="5065" y="1045"/>
                  </a:cubicBezTo>
                  <a:cubicBezTo>
                    <a:pt x="5066" y="1046"/>
                    <a:pt x="5068" y="1049"/>
                    <a:pt x="5069" y="1051"/>
                  </a:cubicBezTo>
                  <a:cubicBezTo>
                    <a:pt x="5071" y="1052"/>
                    <a:pt x="5072" y="1054"/>
                    <a:pt x="5075" y="1055"/>
                  </a:cubicBezTo>
                  <a:cubicBezTo>
                    <a:pt x="5076" y="1058"/>
                    <a:pt x="5078" y="1060"/>
                    <a:pt x="5079" y="1061"/>
                  </a:cubicBezTo>
                  <a:lnTo>
                    <a:pt x="5081" y="1063"/>
                  </a:lnTo>
                  <a:lnTo>
                    <a:pt x="5087" y="1068"/>
                  </a:lnTo>
                  <a:cubicBezTo>
                    <a:pt x="5088" y="1070"/>
                    <a:pt x="5091" y="1073"/>
                    <a:pt x="5094" y="1076"/>
                  </a:cubicBezTo>
                  <a:cubicBezTo>
                    <a:pt x="5096" y="1077"/>
                    <a:pt x="5099" y="1079"/>
                    <a:pt x="5100" y="1082"/>
                  </a:cubicBezTo>
                  <a:lnTo>
                    <a:pt x="5103" y="1083"/>
                  </a:lnTo>
                  <a:cubicBezTo>
                    <a:pt x="5104" y="1086"/>
                    <a:pt x="5107" y="1089"/>
                    <a:pt x="5110" y="1091"/>
                  </a:cubicBezTo>
                  <a:lnTo>
                    <a:pt x="5112" y="1092"/>
                  </a:lnTo>
                  <a:cubicBezTo>
                    <a:pt x="5115" y="1095"/>
                    <a:pt x="5118" y="1096"/>
                    <a:pt x="5119" y="1099"/>
                  </a:cubicBezTo>
                  <a:lnTo>
                    <a:pt x="5126" y="1105"/>
                  </a:lnTo>
                  <a:lnTo>
                    <a:pt x="5134" y="1113"/>
                  </a:lnTo>
                  <a:cubicBezTo>
                    <a:pt x="5137" y="1114"/>
                    <a:pt x="5138" y="1116"/>
                    <a:pt x="5140" y="1116"/>
                  </a:cubicBezTo>
                  <a:cubicBezTo>
                    <a:pt x="5141" y="1117"/>
                    <a:pt x="5143" y="1119"/>
                    <a:pt x="5146" y="1121"/>
                  </a:cubicBezTo>
                  <a:cubicBezTo>
                    <a:pt x="5147" y="1121"/>
                    <a:pt x="5149" y="1123"/>
                    <a:pt x="5149" y="1124"/>
                  </a:cubicBezTo>
                  <a:cubicBezTo>
                    <a:pt x="5152" y="1126"/>
                    <a:pt x="5156" y="1129"/>
                    <a:pt x="5159" y="1130"/>
                  </a:cubicBezTo>
                  <a:cubicBezTo>
                    <a:pt x="5162" y="1133"/>
                    <a:pt x="5165" y="1136"/>
                    <a:pt x="5169" y="1138"/>
                  </a:cubicBezTo>
                  <a:cubicBezTo>
                    <a:pt x="5169" y="1139"/>
                    <a:pt x="5169" y="1139"/>
                    <a:pt x="5171" y="1139"/>
                  </a:cubicBezTo>
                  <a:cubicBezTo>
                    <a:pt x="5172" y="1141"/>
                    <a:pt x="5175" y="1144"/>
                    <a:pt x="5178" y="1145"/>
                  </a:cubicBezTo>
                  <a:cubicBezTo>
                    <a:pt x="5180" y="1147"/>
                    <a:pt x="5181" y="1147"/>
                    <a:pt x="5182" y="1148"/>
                  </a:cubicBezTo>
                  <a:cubicBezTo>
                    <a:pt x="5184" y="1149"/>
                    <a:pt x="5185" y="1149"/>
                    <a:pt x="5185" y="1151"/>
                  </a:cubicBezTo>
                  <a:cubicBezTo>
                    <a:pt x="5187" y="1152"/>
                    <a:pt x="5190" y="1152"/>
                    <a:pt x="5191" y="1154"/>
                  </a:cubicBezTo>
                  <a:cubicBezTo>
                    <a:pt x="5194" y="1155"/>
                    <a:pt x="5197" y="1158"/>
                    <a:pt x="5200" y="1160"/>
                  </a:cubicBezTo>
                  <a:cubicBezTo>
                    <a:pt x="5206" y="1163"/>
                    <a:pt x="5213" y="1167"/>
                    <a:pt x="5221" y="1172"/>
                  </a:cubicBezTo>
                  <a:cubicBezTo>
                    <a:pt x="5227" y="1174"/>
                    <a:pt x="5233" y="1179"/>
                    <a:pt x="5240" y="1182"/>
                  </a:cubicBezTo>
                  <a:cubicBezTo>
                    <a:pt x="5243" y="1183"/>
                    <a:pt x="5246" y="1185"/>
                    <a:pt x="5249" y="1186"/>
                  </a:cubicBezTo>
                  <a:cubicBezTo>
                    <a:pt x="5250" y="1188"/>
                    <a:pt x="5252" y="1188"/>
                    <a:pt x="5255" y="1189"/>
                  </a:cubicBezTo>
                  <a:cubicBezTo>
                    <a:pt x="5256" y="1191"/>
                    <a:pt x="5259" y="1192"/>
                    <a:pt x="5262" y="1194"/>
                  </a:cubicBezTo>
                  <a:lnTo>
                    <a:pt x="5263" y="1194"/>
                  </a:lnTo>
                  <a:cubicBezTo>
                    <a:pt x="5269" y="1197"/>
                    <a:pt x="5277" y="1200"/>
                    <a:pt x="5284" y="1202"/>
                  </a:cubicBezTo>
                  <a:cubicBezTo>
                    <a:pt x="5287" y="1204"/>
                    <a:pt x="5288" y="1205"/>
                    <a:pt x="5291" y="1207"/>
                  </a:cubicBezTo>
                  <a:cubicBezTo>
                    <a:pt x="5294" y="1207"/>
                    <a:pt x="5296" y="1208"/>
                    <a:pt x="5297" y="1208"/>
                  </a:cubicBezTo>
                  <a:cubicBezTo>
                    <a:pt x="5300" y="1210"/>
                    <a:pt x="5302" y="1210"/>
                    <a:pt x="5303" y="1210"/>
                  </a:cubicBezTo>
                  <a:cubicBezTo>
                    <a:pt x="5305" y="1211"/>
                    <a:pt x="5306" y="1211"/>
                    <a:pt x="5308" y="1213"/>
                  </a:cubicBezTo>
                  <a:cubicBezTo>
                    <a:pt x="5311" y="1213"/>
                    <a:pt x="5314" y="1214"/>
                    <a:pt x="5316" y="1216"/>
                  </a:cubicBezTo>
                  <a:cubicBezTo>
                    <a:pt x="5324" y="1219"/>
                    <a:pt x="5331" y="1220"/>
                    <a:pt x="5339" y="1223"/>
                  </a:cubicBezTo>
                  <a:cubicBezTo>
                    <a:pt x="5342" y="1225"/>
                    <a:pt x="5346" y="1226"/>
                    <a:pt x="5349" y="1226"/>
                  </a:cubicBezTo>
                  <a:cubicBezTo>
                    <a:pt x="5350" y="1228"/>
                    <a:pt x="5352" y="1228"/>
                    <a:pt x="5353" y="1228"/>
                  </a:cubicBezTo>
                  <a:cubicBezTo>
                    <a:pt x="5356" y="1229"/>
                    <a:pt x="5359" y="1229"/>
                    <a:pt x="5361" y="1230"/>
                  </a:cubicBezTo>
                  <a:cubicBezTo>
                    <a:pt x="5364" y="1232"/>
                    <a:pt x="5367" y="1232"/>
                    <a:pt x="5369" y="1233"/>
                  </a:cubicBezTo>
                  <a:lnTo>
                    <a:pt x="5372" y="1233"/>
                  </a:lnTo>
                  <a:cubicBezTo>
                    <a:pt x="5375" y="1235"/>
                    <a:pt x="5378" y="1235"/>
                    <a:pt x="5381" y="1236"/>
                  </a:cubicBezTo>
                  <a:cubicBezTo>
                    <a:pt x="5383" y="1236"/>
                    <a:pt x="5384" y="1236"/>
                    <a:pt x="5386" y="1238"/>
                  </a:cubicBezTo>
                  <a:cubicBezTo>
                    <a:pt x="5389" y="1238"/>
                    <a:pt x="5393" y="1239"/>
                    <a:pt x="5396" y="1239"/>
                  </a:cubicBezTo>
                  <a:cubicBezTo>
                    <a:pt x="5397" y="1239"/>
                    <a:pt x="5397" y="1241"/>
                    <a:pt x="5397" y="1241"/>
                  </a:cubicBezTo>
                  <a:cubicBezTo>
                    <a:pt x="5405" y="1242"/>
                    <a:pt x="5414" y="1244"/>
                    <a:pt x="5421" y="1245"/>
                  </a:cubicBezTo>
                  <a:cubicBezTo>
                    <a:pt x="5422" y="1245"/>
                    <a:pt x="5424" y="1245"/>
                    <a:pt x="5425" y="1247"/>
                  </a:cubicBezTo>
                  <a:cubicBezTo>
                    <a:pt x="5430" y="1247"/>
                    <a:pt x="5433" y="1247"/>
                    <a:pt x="5436" y="1248"/>
                  </a:cubicBezTo>
                  <a:lnTo>
                    <a:pt x="5439" y="1248"/>
                  </a:lnTo>
                  <a:cubicBezTo>
                    <a:pt x="5442" y="1248"/>
                    <a:pt x="5446" y="1250"/>
                    <a:pt x="5450" y="1250"/>
                  </a:cubicBezTo>
                  <a:lnTo>
                    <a:pt x="5452" y="1250"/>
                  </a:lnTo>
                  <a:cubicBezTo>
                    <a:pt x="5455" y="1250"/>
                    <a:pt x="5458" y="1251"/>
                    <a:pt x="5461" y="1251"/>
                  </a:cubicBezTo>
                  <a:lnTo>
                    <a:pt x="5468" y="1251"/>
                  </a:lnTo>
                  <a:cubicBezTo>
                    <a:pt x="5470" y="1251"/>
                    <a:pt x="5470" y="1253"/>
                    <a:pt x="5471" y="1253"/>
                  </a:cubicBezTo>
                  <a:lnTo>
                    <a:pt x="5478" y="1253"/>
                  </a:lnTo>
                  <a:cubicBezTo>
                    <a:pt x="5481" y="1253"/>
                    <a:pt x="5486" y="1254"/>
                    <a:pt x="5490" y="1254"/>
                  </a:cubicBezTo>
                  <a:lnTo>
                    <a:pt x="5501" y="1254"/>
                  </a:lnTo>
                  <a:cubicBezTo>
                    <a:pt x="5508" y="1255"/>
                    <a:pt x="5517" y="1255"/>
                    <a:pt x="5524" y="1255"/>
                  </a:cubicBezTo>
                  <a:lnTo>
                    <a:pt x="5533" y="1255"/>
                  </a:lnTo>
                  <a:cubicBezTo>
                    <a:pt x="5545" y="1255"/>
                    <a:pt x="5557" y="1255"/>
                    <a:pt x="5570" y="1254"/>
                  </a:cubicBezTo>
                  <a:cubicBezTo>
                    <a:pt x="5576" y="1254"/>
                    <a:pt x="5582" y="1254"/>
                    <a:pt x="5587" y="1253"/>
                  </a:cubicBezTo>
                  <a:lnTo>
                    <a:pt x="5596" y="1251"/>
                  </a:lnTo>
                  <a:lnTo>
                    <a:pt x="5604" y="1251"/>
                  </a:lnTo>
                  <a:cubicBezTo>
                    <a:pt x="5607" y="1250"/>
                    <a:pt x="5610" y="1250"/>
                    <a:pt x="5612" y="1250"/>
                  </a:cubicBezTo>
                  <a:cubicBezTo>
                    <a:pt x="5623" y="1248"/>
                    <a:pt x="5633" y="1247"/>
                    <a:pt x="5643" y="1245"/>
                  </a:cubicBezTo>
                  <a:cubicBezTo>
                    <a:pt x="5648" y="1244"/>
                    <a:pt x="5651" y="1244"/>
                    <a:pt x="5654" y="1242"/>
                  </a:cubicBezTo>
                  <a:cubicBezTo>
                    <a:pt x="5664" y="1241"/>
                    <a:pt x="5673" y="1239"/>
                    <a:pt x="5682" y="1236"/>
                  </a:cubicBezTo>
                  <a:cubicBezTo>
                    <a:pt x="5685" y="1236"/>
                    <a:pt x="5689" y="1235"/>
                    <a:pt x="5692" y="1233"/>
                  </a:cubicBezTo>
                  <a:cubicBezTo>
                    <a:pt x="5696" y="1233"/>
                    <a:pt x="5699" y="1232"/>
                    <a:pt x="5704" y="1230"/>
                  </a:cubicBezTo>
                  <a:cubicBezTo>
                    <a:pt x="5708" y="1230"/>
                    <a:pt x="5713" y="1229"/>
                    <a:pt x="5716" y="1228"/>
                  </a:cubicBezTo>
                  <a:cubicBezTo>
                    <a:pt x="5720" y="1226"/>
                    <a:pt x="5723" y="1226"/>
                    <a:pt x="5726" y="1225"/>
                  </a:cubicBezTo>
                  <a:cubicBezTo>
                    <a:pt x="5733" y="1222"/>
                    <a:pt x="5741" y="1219"/>
                    <a:pt x="5748" y="1217"/>
                  </a:cubicBezTo>
                  <a:cubicBezTo>
                    <a:pt x="5752" y="1214"/>
                    <a:pt x="5758" y="1213"/>
                    <a:pt x="5763" y="1211"/>
                  </a:cubicBezTo>
                  <a:cubicBezTo>
                    <a:pt x="5764" y="1211"/>
                    <a:pt x="5766" y="1210"/>
                    <a:pt x="5767" y="1210"/>
                  </a:cubicBezTo>
                  <a:lnTo>
                    <a:pt x="5788" y="1201"/>
                  </a:lnTo>
                  <a:cubicBezTo>
                    <a:pt x="5794" y="1198"/>
                    <a:pt x="5799" y="1195"/>
                    <a:pt x="5805" y="1192"/>
                  </a:cubicBezTo>
                  <a:lnTo>
                    <a:pt x="5811" y="1189"/>
                  </a:lnTo>
                  <a:cubicBezTo>
                    <a:pt x="5819" y="1186"/>
                    <a:pt x="5826" y="1182"/>
                    <a:pt x="5833" y="1179"/>
                  </a:cubicBezTo>
                  <a:cubicBezTo>
                    <a:pt x="5844" y="1173"/>
                    <a:pt x="5854" y="1166"/>
                    <a:pt x="5866" y="1160"/>
                  </a:cubicBezTo>
                  <a:cubicBezTo>
                    <a:pt x="5867" y="1158"/>
                    <a:pt x="5870" y="1157"/>
                    <a:pt x="5873" y="1154"/>
                  </a:cubicBezTo>
                  <a:lnTo>
                    <a:pt x="5882" y="1149"/>
                  </a:lnTo>
                  <a:cubicBezTo>
                    <a:pt x="5883" y="1148"/>
                    <a:pt x="5886" y="1147"/>
                    <a:pt x="5888" y="1145"/>
                  </a:cubicBezTo>
                  <a:cubicBezTo>
                    <a:pt x="5889" y="1144"/>
                    <a:pt x="5892" y="1142"/>
                    <a:pt x="5895" y="1141"/>
                  </a:cubicBezTo>
                  <a:lnTo>
                    <a:pt x="5907" y="1132"/>
                  </a:lnTo>
                  <a:cubicBezTo>
                    <a:pt x="5911" y="1129"/>
                    <a:pt x="5916" y="1124"/>
                    <a:pt x="5920" y="1121"/>
                  </a:cubicBezTo>
                  <a:cubicBezTo>
                    <a:pt x="5922" y="1120"/>
                    <a:pt x="5923" y="1119"/>
                    <a:pt x="5926" y="1117"/>
                  </a:cubicBezTo>
                  <a:cubicBezTo>
                    <a:pt x="5928" y="1116"/>
                    <a:pt x="5929" y="1114"/>
                    <a:pt x="5931" y="1113"/>
                  </a:cubicBezTo>
                  <a:lnTo>
                    <a:pt x="5938" y="1107"/>
                  </a:lnTo>
                  <a:cubicBezTo>
                    <a:pt x="5942" y="1104"/>
                    <a:pt x="5945" y="1101"/>
                    <a:pt x="5948" y="1098"/>
                  </a:cubicBezTo>
                  <a:cubicBezTo>
                    <a:pt x="5951" y="1095"/>
                    <a:pt x="5954" y="1093"/>
                    <a:pt x="5956" y="1091"/>
                  </a:cubicBezTo>
                  <a:cubicBezTo>
                    <a:pt x="5959" y="1089"/>
                    <a:pt x="5960" y="1088"/>
                    <a:pt x="5963" y="1085"/>
                  </a:cubicBezTo>
                  <a:cubicBezTo>
                    <a:pt x="5970" y="1077"/>
                    <a:pt x="5978" y="1070"/>
                    <a:pt x="5985" y="1063"/>
                  </a:cubicBezTo>
                  <a:cubicBezTo>
                    <a:pt x="5987" y="1061"/>
                    <a:pt x="5989" y="1060"/>
                    <a:pt x="5991" y="1058"/>
                  </a:cubicBezTo>
                  <a:cubicBezTo>
                    <a:pt x="5992" y="1057"/>
                    <a:pt x="5994" y="1054"/>
                    <a:pt x="5995" y="1052"/>
                  </a:cubicBezTo>
                  <a:cubicBezTo>
                    <a:pt x="5997" y="1051"/>
                    <a:pt x="5998" y="1049"/>
                    <a:pt x="6000" y="1048"/>
                  </a:cubicBezTo>
                  <a:cubicBezTo>
                    <a:pt x="6001" y="1046"/>
                    <a:pt x="6003" y="1045"/>
                    <a:pt x="6003" y="1043"/>
                  </a:cubicBezTo>
                  <a:cubicBezTo>
                    <a:pt x="6007" y="1038"/>
                    <a:pt x="6012" y="1033"/>
                    <a:pt x="6016" y="1029"/>
                  </a:cubicBezTo>
                  <a:lnTo>
                    <a:pt x="6020" y="1023"/>
                  </a:lnTo>
                  <a:cubicBezTo>
                    <a:pt x="6022" y="1021"/>
                    <a:pt x="6023" y="1018"/>
                    <a:pt x="6025" y="1017"/>
                  </a:cubicBezTo>
                  <a:cubicBezTo>
                    <a:pt x="6028" y="1014"/>
                    <a:pt x="6029" y="1012"/>
                    <a:pt x="6031" y="1010"/>
                  </a:cubicBezTo>
                  <a:cubicBezTo>
                    <a:pt x="6031" y="1010"/>
                    <a:pt x="6032" y="1008"/>
                    <a:pt x="6032" y="1008"/>
                  </a:cubicBezTo>
                  <a:cubicBezTo>
                    <a:pt x="6034" y="1005"/>
                    <a:pt x="6035" y="1004"/>
                    <a:pt x="6038" y="1001"/>
                  </a:cubicBezTo>
                  <a:cubicBezTo>
                    <a:pt x="6040" y="999"/>
                    <a:pt x="6041" y="996"/>
                    <a:pt x="6042" y="995"/>
                  </a:cubicBezTo>
                  <a:cubicBezTo>
                    <a:pt x="6042" y="993"/>
                    <a:pt x="6044" y="992"/>
                    <a:pt x="6045" y="990"/>
                  </a:cubicBezTo>
                  <a:lnTo>
                    <a:pt x="6050" y="985"/>
                  </a:lnTo>
                  <a:cubicBezTo>
                    <a:pt x="6051" y="982"/>
                    <a:pt x="6053" y="979"/>
                    <a:pt x="6054" y="976"/>
                  </a:cubicBezTo>
                  <a:cubicBezTo>
                    <a:pt x="6057" y="971"/>
                    <a:pt x="6060" y="967"/>
                    <a:pt x="6063" y="962"/>
                  </a:cubicBezTo>
                  <a:cubicBezTo>
                    <a:pt x="6065" y="961"/>
                    <a:pt x="6066" y="958"/>
                    <a:pt x="6068" y="957"/>
                  </a:cubicBezTo>
                  <a:cubicBezTo>
                    <a:pt x="6069" y="954"/>
                    <a:pt x="6070" y="952"/>
                    <a:pt x="6070" y="951"/>
                  </a:cubicBezTo>
                  <a:cubicBezTo>
                    <a:pt x="6072" y="948"/>
                    <a:pt x="6073" y="945"/>
                    <a:pt x="6076" y="942"/>
                  </a:cubicBezTo>
                  <a:cubicBezTo>
                    <a:pt x="6076" y="942"/>
                    <a:pt x="6076" y="942"/>
                    <a:pt x="6076" y="940"/>
                  </a:cubicBezTo>
                  <a:cubicBezTo>
                    <a:pt x="6078" y="937"/>
                    <a:pt x="6081" y="934"/>
                    <a:pt x="6082" y="932"/>
                  </a:cubicBezTo>
                  <a:cubicBezTo>
                    <a:pt x="6085" y="926"/>
                    <a:pt x="6088" y="920"/>
                    <a:pt x="6091" y="914"/>
                  </a:cubicBezTo>
                  <a:cubicBezTo>
                    <a:pt x="6091" y="912"/>
                    <a:pt x="6093" y="911"/>
                    <a:pt x="6094" y="909"/>
                  </a:cubicBezTo>
                  <a:cubicBezTo>
                    <a:pt x="6098" y="901"/>
                    <a:pt x="6103" y="890"/>
                    <a:pt x="6107" y="881"/>
                  </a:cubicBezTo>
                  <a:cubicBezTo>
                    <a:pt x="6109" y="876"/>
                    <a:pt x="6112" y="870"/>
                    <a:pt x="6113" y="865"/>
                  </a:cubicBezTo>
                  <a:cubicBezTo>
                    <a:pt x="6118" y="853"/>
                    <a:pt x="6122" y="840"/>
                    <a:pt x="6126" y="828"/>
                  </a:cubicBezTo>
                  <a:cubicBezTo>
                    <a:pt x="6128" y="825"/>
                    <a:pt x="6128" y="823"/>
                    <a:pt x="6129" y="821"/>
                  </a:cubicBezTo>
                  <a:cubicBezTo>
                    <a:pt x="6129" y="818"/>
                    <a:pt x="6131" y="817"/>
                    <a:pt x="6131" y="814"/>
                  </a:cubicBezTo>
                  <a:cubicBezTo>
                    <a:pt x="6132" y="811"/>
                    <a:pt x="6132" y="809"/>
                    <a:pt x="6134" y="808"/>
                  </a:cubicBezTo>
                  <a:cubicBezTo>
                    <a:pt x="6135" y="799"/>
                    <a:pt x="6138" y="790"/>
                    <a:pt x="6140" y="781"/>
                  </a:cubicBezTo>
                  <a:cubicBezTo>
                    <a:pt x="6141" y="778"/>
                    <a:pt x="6143" y="774"/>
                    <a:pt x="6143" y="771"/>
                  </a:cubicBezTo>
                  <a:cubicBezTo>
                    <a:pt x="6143" y="770"/>
                    <a:pt x="6144" y="767"/>
                    <a:pt x="6144" y="765"/>
                  </a:cubicBezTo>
                  <a:cubicBezTo>
                    <a:pt x="6144" y="762"/>
                    <a:pt x="6146" y="761"/>
                    <a:pt x="6146" y="758"/>
                  </a:cubicBezTo>
                  <a:cubicBezTo>
                    <a:pt x="6146" y="758"/>
                    <a:pt x="6146" y="756"/>
                    <a:pt x="6146" y="756"/>
                  </a:cubicBezTo>
                  <a:lnTo>
                    <a:pt x="6148" y="744"/>
                  </a:lnTo>
                  <a:cubicBezTo>
                    <a:pt x="6148" y="743"/>
                    <a:pt x="6148" y="740"/>
                    <a:pt x="6150" y="739"/>
                  </a:cubicBezTo>
                  <a:cubicBezTo>
                    <a:pt x="6150" y="737"/>
                    <a:pt x="6150" y="737"/>
                    <a:pt x="6150" y="736"/>
                  </a:cubicBezTo>
                  <a:cubicBezTo>
                    <a:pt x="6150" y="733"/>
                    <a:pt x="6151" y="728"/>
                    <a:pt x="6151" y="725"/>
                  </a:cubicBezTo>
                  <a:cubicBezTo>
                    <a:pt x="6151" y="722"/>
                    <a:pt x="6153" y="719"/>
                    <a:pt x="6153" y="718"/>
                  </a:cubicBezTo>
                  <a:lnTo>
                    <a:pt x="6153" y="716"/>
                  </a:lnTo>
                  <a:cubicBezTo>
                    <a:pt x="6153" y="714"/>
                    <a:pt x="6153" y="711"/>
                    <a:pt x="6154" y="708"/>
                  </a:cubicBezTo>
                  <a:cubicBezTo>
                    <a:pt x="6154" y="700"/>
                    <a:pt x="6156" y="693"/>
                    <a:pt x="6156" y="684"/>
                  </a:cubicBezTo>
                  <a:lnTo>
                    <a:pt x="6156" y="681"/>
                  </a:lnTo>
                  <a:cubicBezTo>
                    <a:pt x="6157" y="669"/>
                    <a:pt x="6157" y="658"/>
                    <a:pt x="6159" y="646"/>
                  </a:cubicBezTo>
                  <a:lnTo>
                    <a:pt x="6159" y="636"/>
                  </a:lnTo>
                  <a:lnTo>
                    <a:pt x="6159" y="630"/>
                  </a:lnTo>
                  <a:lnTo>
                    <a:pt x="6159" y="624"/>
                  </a:lnTo>
                  <a:lnTo>
                    <a:pt x="6159" y="613"/>
                  </a:lnTo>
                  <a:cubicBezTo>
                    <a:pt x="6157" y="602"/>
                    <a:pt x="6157" y="588"/>
                    <a:pt x="6156" y="575"/>
                  </a:cubicBezTo>
                  <a:cubicBezTo>
                    <a:pt x="6156" y="574"/>
                    <a:pt x="6156" y="571"/>
                    <a:pt x="6156" y="569"/>
                  </a:cubicBezTo>
                  <a:cubicBezTo>
                    <a:pt x="6156" y="566"/>
                    <a:pt x="6156" y="565"/>
                    <a:pt x="6154" y="562"/>
                  </a:cubicBezTo>
                  <a:cubicBezTo>
                    <a:pt x="6154" y="560"/>
                    <a:pt x="6154" y="557"/>
                    <a:pt x="6154" y="556"/>
                  </a:cubicBezTo>
                  <a:cubicBezTo>
                    <a:pt x="6154" y="555"/>
                    <a:pt x="6154" y="553"/>
                    <a:pt x="6154" y="553"/>
                  </a:cubicBezTo>
                  <a:cubicBezTo>
                    <a:pt x="6153" y="549"/>
                    <a:pt x="6153" y="546"/>
                    <a:pt x="6153" y="543"/>
                  </a:cubicBezTo>
                  <a:cubicBezTo>
                    <a:pt x="6151" y="540"/>
                    <a:pt x="6151" y="537"/>
                    <a:pt x="6151" y="535"/>
                  </a:cubicBezTo>
                  <a:cubicBezTo>
                    <a:pt x="6151" y="534"/>
                    <a:pt x="6151" y="534"/>
                    <a:pt x="6151" y="532"/>
                  </a:cubicBezTo>
                  <a:cubicBezTo>
                    <a:pt x="6150" y="529"/>
                    <a:pt x="6150" y="525"/>
                    <a:pt x="6148" y="522"/>
                  </a:cubicBezTo>
                  <a:cubicBezTo>
                    <a:pt x="6148" y="519"/>
                    <a:pt x="6148" y="518"/>
                    <a:pt x="6148" y="515"/>
                  </a:cubicBezTo>
                  <a:lnTo>
                    <a:pt x="6147" y="515"/>
                  </a:lnTo>
                  <a:lnTo>
                    <a:pt x="6146" y="501"/>
                  </a:lnTo>
                  <a:cubicBezTo>
                    <a:pt x="6146" y="500"/>
                    <a:pt x="6144" y="497"/>
                    <a:pt x="6144" y="496"/>
                  </a:cubicBezTo>
                  <a:cubicBezTo>
                    <a:pt x="6144" y="493"/>
                    <a:pt x="6143" y="491"/>
                    <a:pt x="6143" y="488"/>
                  </a:cubicBezTo>
                  <a:cubicBezTo>
                    <a:pt x="6143" y="488"/>
                    <a:pt x="6143" y="487"/>
                    <a:pt x="6141" y="485"/>
                  </a:cubicBezTo>
                  <a:cubicBezTo>
                    <a:pt x="6141" y="482"/>
                    <a:pt x="6140" y="479"/>
                    <a:pt x="6140" y="475"/>
                  </a:cubicBezTo>
                  <a:cubicBezTo>
                    <a:pt x="6140" y="475"/>
                    <a:pt x="6138" y="475"/>
                    <a:pt x="6138" y="474"/>
                  </a:cubicBezTo>
                  <a:cubicBezTo>
                    <a:pt x="6138" y="471"/>
                    <a:pt x="6137" y="466"/>
                    <a:pt x="6135" y="463"/>
                  </a:cubicBezTo>
                  <a:cubicBezTo>
                    <a:pt x="6135" y="460"/>
                    <a:pt x="6135" y="457"/>
                    <a:pt x="6134" y="456"/>
                  </a:cubicBezTo>
                  <a:cubicBezTo>
                    <a:pt x="6134" y="454"/>
                    <a:pt x="6132" y="451"/>
                    <a:pt x="6132" y="450"/>
                  </a:cubicBezTo>
                  <a:cubicBezTo>
                    <a:pt x="6131" y="447"/>
                    <a:pt x="6131" y="446"/>
                    <a:pt x="6129" y="443"/>
                  </a:cubicBezTo>
                  <a:cubicBezTo>
                    <a:pt x="6129" y="441"/>
                    <a:pt x="6129" y="441"/>
                    <a:pt x="6129" y="440"/>
                  </a:cubicBezTo>
                  <a:lnTo>
                    <a:pt x="6125" y="429"/>
                  </a:lnTo>
                  <a:cubicBezTo>
                    <a:pt x="6125" y="428"/>
                    <a:pt x="6123" y="426"/>
                    <a:pt x="6123" y="423"/>
                  </a:cubicBezTo>
                  <a:lnTo>
                    <a:pt x="6121" y="418"/>
                  </a:lnTo>
                  <a:cubicBezTo>
                    <a:pt x="6121" y="416"/>
                    <a:pt x="6121" y="415"/>
                    <a:pt x="6121" y="415"/>
                  </a:cubicBezTo>
                  <a:cubicBezTo>
                    <a:pt x="6119" y="412"/>
                    <a:pt x="6118" y="407"/>
                    <a:pt x="6116" y="404"/>
                  </a:cubicBezTo>
                  <a:cubicBezTo>
                    <a:pt x="6116" y="404"/>
                    <a:pt x="6116" y="403"/>
                    <a:pt x="6116" y="403"/>
                  </a:cubicBezTo>
                  <a:cubicBezTo>
                    <a:pt x="6022" y="161"/>
                    <a:pt x="5791" y="4"/>
                    <a:pt x="5531" y="4"/>
                  </a:cubicBezTo>
                  <a:lnTo>
                    <a:pt x="5526" y="4"/>
                  </a:lnTo>
                  <a:lnTo>
                    <a:pt x="5526" y="1"/>
                  </a:lnTo>
                  <a:close/>
                  <a:moveTo>
                    <a:pt x="894" y="2918"/>
                  </a:moveTo>
                  <a:cubicBezTo>
                    <a:pt x="960" y="2918"/>
                    <a:pt x="1015" y="2971"/>
                    <a:pt x="1015" y="3039"/>
                  </a:cubicBezTo>
                  <a:cubicBezTo>
                    <a:pt x="1015" y="3107"/>
                    <a:pt x="962" y="3161"/>
                    <a:pt x="894" y="3161"/>
                  </a:cubicBezTo>
                  <a:lnTo>
                    <a:pt x="360" y="3161"/>
                  </a:lnTo>
                  <a:cubicBezTo>
                    <a:pt x="293" y="3161"/>
                    <a:pt x="239" y="3107"/>
                    <a:pt x="239" y="3039"/>
                  </a:cubicBezTo>
                  <a:cubicBezTo>
                    <a:pt x="239" y="2971"/>
                    <a:pt x="293" y="2918"/>
                    <a:pt x="360" y="2918"/>
                  </a:cubicBezTo>
                  <a:close/>
                  <a:moveTo>
                    <a:pt x="4163" y="2918"/>
                  </a:moveTo>
                  <a:cubicBezTo>
                    <a:pt x="4231" y="2918"/>
                    <a:pt x="4286" y="2971"/>
                    <a:pt x="4286" y="3039"/>
                  </a:cubicBezTo>
                  <a:cubicBezTo>
                    <a:pt x="4286" y="3107"/>
                    <a:pt x="4231" y="3161"/>
                    <a:pt x="4163" y="3161"/>
                  </a:cubicBezTo>
                  <a:lnTo>
                    <a:pt x="3630" y="3161"/>
                  </a:lnTo>
                  <a:cubicBezTo>
                    <a:pt x="3563" y="3161"/>
                    <a:pt x="3508" y="3107"/>
                    <a:pt x="3508" y="3039"/>
                  </a:cubicBezTo>
                  <a:cubicBezTo>
                    <a:pt x="3510" y="2971"/>
                    <a:pt x="3563" y="2918"/>
                    <a:pt x="3630" y="2918"/>
                  </a:cubicBezTo>
                  <a:close/>
                  <a:moveTo>
                    <a:pt x="7434" y="2918"/>
                  </a:moveTo>
                  <a:cubicBezTo>
                    <a:pt x="7502" y="2918"/>
                    <a:pt x="7556" y="2971"/>
                    <a:pt x="7556" y="3039"/>
                  </a:cubicBezTo>
                  <a:cubicBezTo>
                    <a:pt x="7556" y="3107"/>
                    <a:pt x="7502" y="3161"/>
                    <a:pt x="7434" y="3161"/>
                  </a:cubicBezTo>
                  <a:lnTo>
                    <a:pt x="6901" y="3161"/>
                  </a:lnTo>
                  <a:cubicBezTo>
                    <a:pt x="6833" y="3161"/>
                    <a:pt x="6779" y="3107"/>
                    <a:pt x="6779" y="3039"/>
                  </a:cubicBezTo>
                  <a:cubicBezTo>
                    <a:pt x="6779" y="2971"/>
                    <a:pt x="6833" y="2918"/>
                    <a:pt x="6901" y="2918"/>
                  </a:cubicBezTo>
                  <a:close/>
                  <a:moveTo>
                    <a:pt x="620" y="2411"/>
                  </a:moveTo>
                  <a:cubicBezTo>
                    <a:pt x="366" y="2414"/>
                    <a:pt x="136" y="2572"/>
                    <a:pt x="43" y="2811"/>
                  </a:cubicBezTo>
                  <a:cubicBezTo>
                    <a:pt x="43" y="2811"/>
                    <a:pt x="43" y="2811"/>
                    <a:pt x="43" y="2812"/>
                  </a:cubicBezTo>
                  <a:cubicBezTo>
                    <a:pt x="43" y="2814"/>
                    <a:pt x="42" y="2815"/>
                    <a:pt x="42" y="2816"/>
                  </a:cubicBezTo>
                  <a:cubicBezTo>
                    <a:pt x="39" y="2824"/>
                    <a:pt x="37" y="2830"/>
                    <a:pt x="34" y="2837"/>
                  </a:cubicBezTo>
                  <a:cubicBezTo>
                    <a:pt x="33" y="2839"/>
                    <a:pt x="33" y="2840"/>
                    <a:pt x="33" y="2841"/>
                  </a:cubicBezTo>
                  <a:cubicBezTo>
                    <a:pt x="31" y="2844"/>
                    <a:pt x="30" y="2847"/>
                    <a:pt x="30" y="2850"/>
                  </a:cubicBezTo>
                  <a:cubicBezTo>
                    <a:pt x="30" y="2850"/>
                    <a:pt x="30" y="2852"/>
                    <a:pt x="28" y="2852"/>
                  </a:cubicBezTo>
                  <a:cubicBezTo>
                    <a:pt x="28" y="2855"/>
                    <a:pt x="27" y="2858"/>
                    <a:pt x="25" y="2862"/>
                  </a:cubicBezTo>
                  <a:cubicBezTo>
                    <a:pt x="25" y="2867"/>
                    <a:pt x="24" y="2869"/>
                    <a:pt x="22" y="2874"/>
                  </a:cubicBezTo>
                  <a:cubicBezTo>
                    <a:pt x="22" y="2874"/>
                    <a:pt x="22" y="2875"/>
                    <a:pt x="22" y="2875"/>
                  </a:cubicBezTo>
                  <a:cubicBezTo>
                    <a:pt x="21" y="2878"/>
                    <a:pt x="21" y="2881"/>
                    <a:pt x="19" y="2884"/>
                  </a:cubicBezTo>
                  <a:cubicBezTo>
                    <a:pt x="19" y="2886"/>
                    <a:pt x="19" y="2887"/>
                    <a:pt x="18" y="2890"/>
                  </a:cubicBezTo>
                  <a:cubicBezTo>
                    <a:pt x="18" y="2890"/>
                    <a:pt x="18" y="2892"/>
                    <a:pt x="18" y="2893"/>
                  </a:cubicBezTo>
                  <a:cubicBezTo>
                    <a:pt x="17" y="2900"/>
                    <a:pt x="15" y="2908"/>
                    <a:pt x="12" y="2915"/>
                  </a:cubicBezTo>
                  <a:cubicBezTo>
                    <a:pt x="12" y="2918"/>
                    <a:pt x="12" y="2921"/>
                    <a:pt x="11" y="2922"/>
                  </a:cubicBezTo>
                  <a:cubicBezTo>
                    <a:pt x="11" y="2924"/>
                    <a:pt x="11" y="2925"/>
                    <a:pt x="11" y="2928"/>
                  </a:cubicBezTo>
                  <a:cubicBezTo>
                    <a:pt x="11" y="2928"/>
                    <a:pt x="9" y="2930"/>
                    <a:pt x="9" y="2930"/>
                  </a:cubicBezTo>
                  <a:cubicBezTo>
                    <a:pt x="8" y="2939"/>
                    <a:pt x="6" y="2948"/>
                    <a:pt x="6" y="2956"/>
                  </a:cubicBezTo>
                  <a:cubicBezTo>
                    <a:pt x="6" y="2956"/>
                    <a:pt x="6" y="2956"/>
                    <a:pt x="5" y="2958"/>
                  </a:cubicBezTo>
                  <a:lnTo>
                    <a:pt x="5" y="2968"/>
                  </a:lnTo>
                  <a:cubicBezTo>
                    <a:pt x="2" y="2989"/>
                    <a:pt x="0" y="3011"/>
                    <a:pt x="0" y="3031"/>
                  </a:cubicBezTo>
                  <a:lnTo>
                    <a:pt x="0" y="3036"/>
                  </a:lnTo>
                  <a:lnTo>
                    <a:pt x="0" y="3039"/>
                  </a:lnTo>
                  <a:lnTo>
                    <a:pt x="0" y="3045"/>
                  </a:lnTo>
                  <a:lnTo>
                    <a:pt x="0" y="3056"/>
                  </a:lnTo>
                  <a:lnTo>
                    <a:pt x="0" y="3061"/>
                  </a:lnTo>
                  <a:cubicBezTo>
                    <a:pt x="0" y="3064"/>
                    <a:pt x="0" y="3067"/>
                    <a:pt x="0" y="3068"/>
                  </a:cubicBezTo>
                  <a:cubicBezTo>
                    <a:pt x="0" y="3076"/>
                    <a:pt x="2" y="3083"/>
                    <a:pt x="2" y="3090"/>
                  </a:cubicBezTo>
                  <a:cubicBezTo>
                    <a:pt x="2" y="3092"/>
                    <a:pt x="2" y="3093"/>
                    <a:pt x="2" y="3095"/>
                  </a:cubicBezTo>
                  <a:cubicBezTo>
                    <a:pt x="3" y="3098"/>
                    <a:pt x="3" y="3101"/>
                    <a:pt x="3" y="3102"/>
                  </a:cubicBezTo>
                  <a:cubicBezTo>
                    <a:pt x="3" y="3105"/>
                    <a:pt x="3" y="3108"/>
                    <a:pt x="3" y="3110"/>
                  </a:cubicBezTo>
                  <a:cubicBezTo>
                    <a:pt x="5" y="3111"/>
                    <a:pt x="5" y="3112"/>
                    <a:pt x="5" y="3115"/>
                  </a:cubicBezTo>
                  <a:cubicBezTo>
                    <a:pt x="5" y="3118"/>
                    <a:pt x="5" y="3121"/>
                    <a:pt x="6" y="3124"/>
                  </a:cubicBezTo>
                  <a:cubicBezTo>
                    <a:pt x="6" y="3126"/>
                    <a:pt x="6" y="3127"/>
                    <a:pt x="6" y="3129"/>
                  </a:cubicBezTo>
                  <a:cubicBezTo>
                    <a:pt x="8" y="3130"/>
                    <a:pt x="8" y="3133"/>
                    <a:pt x="8" y="3135"/>
                  </a:cubicBezTo>
                  <a:cubicBezTo>
                    <a:pt x="8" y="3137"/>
                    <a:pt x="9" y="3140"/>
                    <a:pt x="9" y="3143"/>
                  </a:cubicBezTo>
                  <a:cubicBezTo>
                    <a:pt x="9" y="3146"/>
                    <a:pt x="9" y="3149"/>
                    <a:pt x="11" y="3151"/>
                  </a:cubicBezTo>
                  <a:cubicBezTo>
                    <a:pt x="11" y="3152"/>
                    <a:pt x="11" y="3152"/>
                    <a:pt x="11" y="3154"/>
                  </a:cubicBezTo>
                  <a:cubicBezTo>
                    <a:pt x="12" y="3157"/>
                    <a:pt x="12" y="3160"/>
                    <a:pt x="14" y="3164"/>
                  </a:cubicBezTo>
                  <a:cubicBezTo>
                    <a:pt x="14" y="3164"/>
                    <a:pt x="14" y="3165"/>
                    <a:pt x="14" y="3165"/>
                  </a:cubicBezTo>
                  <a:cubicBezTo>
                    <a:pt x="14" y="3168"/>
                    <a:pt x="15" y="3171"/>
                    <a:pt x="15" y="3173"/>
                  </a:cubicBezTo>
                  <a:cubicBezTo>
                    <a:pt x="15" y="3176"/>
                    <a:pt x="17" y="3179"/>
                    <a:pt x="17" y="3182"/>
                  </a:cubicBezTo>
                  <a:lnTo>
                    <a:pt x="19" y="3191"/>
                  </a:lnTo>
                  <a:cubicBezTo>
                    <a:pt x="19" y="3192"/>
                    <a:pt x="19" y="3193"/>
                    <a:pt x="19" y="3193"/>
                  </a:cubicBezTo>
                  <a:cubicBezTo>
                    <a:pt x="21" y="3198"/>
                    <a:pt x="22" y="3201"/>
                    <a:pt x="22" y="3204"/>
                  </a:cubicBezTo>
                  <a:cubicBezTo>
                    <a:pt x="22" y="3205"/>
                    <a:pt x="24" y="3207"/>
                    <a:pt x="24" y="3208"/>
                  </a:cubicBezTo>
                  <a:cubicBezTo>
                    <a:pt x="24" y="3211"/>
                    <a:pt x="25" y="3213"/>
                    <a:pt x="25" y="3216"/>
                  </a:cubicBezTo>
                  <a:cubicBezTo>
                    <a:pt x="27" y="3217"/>
                    <a:pt x="27" y="3220"/>
                    <a:pt x="28" y="3221"/>
                  </a:cubicBezTo>
                  <a:lnTo>
                    <a:pt x="30" y="3229"/>
                  </a:lnTo>
                  <a:cubicBezTo>
                    <a:pt x="31" y="3232"/>
                    <a:pt x="31" y="3235"/>
                    <a:pt x="33" y="3236"/>
                  </a:cubicBezTo>
                  <a:cubicBezTo>
                    <a:pt x="33" y="3238"/>
                    <a:pt x="33" y="3239"/>
                    <a:pt x="34" y="3239"/>
                  </a:cubicBezTo>
                  <a:cubicBezTo>
                    <a:pt x="34" y="3244"/>
                    <a:pt x="36" y="3246"/>
                    <a:pt x="37" y="3251"/>
                  </a:cubicBezTo>
                  <a:cubicBezTo>
                    <a:pt x="37" y="3251"/>
                    <a:pt x="37" y="3251"/>
                    <a:pt x="39" y="3252"/>
                  </a:cubicBezTo>
                  <a:cubicBezTo>
                    <a:pt x="40" y="3258"/>
                    <a:pt x="43" y="3266"/>
                    <a:pt x="46" y="3273"/>
                  </a:cubicBezTo>
                  <a:cubicBezTo>
                    <a:pt x="47" y="3276"/>
                    <a:pt x="49" y="3279"/>
                    <a:pt x="49" y="3280"/>
                  </a:cubicBezTo>
                  <a:cubicBezTo>
                    <a:pt x="50" y="3282"/>
                    <a:pt x="50" y="3282"/>
                    <a:pt x="50" y="3282"/>
                  </a:cubicBezTo>
                  <a:cubicBezTo>
                    <a:pt x="52" y="3285"/>
                    <a:pt x="52" y="3286"/>
                    <a:pt x="53" y="3289"/>
                  </a:cubicBezTo>
                  <a:cubicBezTo>
                    <a:pt x="55" y="3294"/>
                    <a:pt x="56" y="3297"/>
                    <a:pt x="59" y="3301"/>
                  </a:cubicBezTo>
                  <a:cubicBezTo>
                    <a:pt x="59" y="3301"/>
                    <a:pt x="59" y="3301"/>
                    <a:pt x="59" y="3302"/>
                  </a:cubicBezTo>
                  <a:cubicBezTo>
                    <a:pt x="61" y="3305"/>
                    <a:pt x="62" y="3308"/>
                    <a:pt x="64" y="3311"/>
                  </a:cubicBezTo>
                  <a:cubicBezTo>
                    <a:pt x="65" y="3313"/>
                    <a:pt x="65" y="3316"/>
                    <a:pt x="67" y="3317"/>
                  </a:cubicBezTo>
                  <a:cubicBezTo>
                    <a:pt x="68" y="3319"/>
                    <a:pt x="68" y="3320"/>
                    <a:pt x="70" y="3322"/>
                  </a:cubicBezTo>
                  <a:cubicBezTo>
                    <a:pt x="70" y="3323"/>
                    <a:pt x="71" y="3326"/>
                    <a:pt x="72" y="3327"/>
                  </a:cubicBezTo>
                  <a:cubicBezTo>
                    <a:pt x="74" y="3330"/>
                    <a:pt x="75" y="3332"/>
                    <a:pt x="77" y="3335"/>
                  </a:cubicBezTo>
                  <a:lnTo>
                    <a:pt x="78" y="3339"/>
                  </a:lnTo>
                  <a:cubicBezTo>
                    <a:pt x="80" y="3342"/>
                    <a:pt x="81" y="3347"/>
                    <a:pt x="84" y="3350"/>
                  </a:cubicBezTo>
                  <a:cubicBezTo>
                    <a:pt x="86" y="3352"/>
                    <a:pt x="87" y="3355"/>
                    <a:pt x="89" y="3358"/>
                  </a:cubicBezTo>
                  <a:cubicBezTo>
                    <a:pt x="90" y="3360"/>
                    <a:pt x="92" y="3363"/>
                    <a:pt x="93" y="3364"/>
                  </a:cubicBezTo>
                  <a:cubicBezTo>
                    <a:pt x="95" y="3366"/>
                    <a:pt x="96" y="3369"/>
                    <a:pt x="96" y="3370"/>
                  </a:cubicBezTo>
                  <a:cubicBezTo>
                    <a:pt x="97" y="3372"/>
                    <a:pt x="97" y="3373"/>
                    <a:pt x="99" y="3375"/>
                  </a:cubicBezTo>
                  <a:cubicBezTo>
                    <a:pt x="103" y="3380"/>
                    <a:pt x="106" y="3386"/>
                    <a:pt x="111" y="3392"/>
                  </a:cubicBezTo>
                  <a:lnTo>
                    <a:pt x="115" y="3400"/>
                  </a:lnTo>
                  <a:cubicBezTo>
                    <a:pt x="117" y="3401"/>
                    <a:pt x="117" y="3401"/>
                    <a:pt x="118" y="3403"/>
                  </a:cubicBezTo>
                  <a:cubicBezTo>
                    <a:pt x="120" y="3406"/>
                    <a:pt x="121" y="3407"/>
                    <a:pt x="123" y="3408"/>
                  </a:cubicBezTo>
                  <a:cubicBezTo>
                    <a:pt x="124" y="3411"/>
                    <a:pt x="125" y="3414"/>
                    <a:pt x="128" y="3417"/>
                  </a:cubicBezTo>
                  <a:cubicBezTo>
                    <a:pt x="128" y="3417"/>
                    <a:pt x="130" y="3419"/>
                    <a:pt x="130" y="3419"/>
                  </a:cubicBezTo>
                  <a:cubicBezTo>
                    <a:pt x="131" y="3420"/>
                    <a:pt x="133" y="3423"/>
                    <a:pt x="134" y="3425"/>
                  </a:cubicBezTo>
                  <a:cubicBezTo>
                    <a:pt x="136" y="3428"/>
                    <a:pt x="139" y="3429"/>
                    <a:pt x="140" y="3431"/>
                  </a:cubicBezTo>
                  <a:lnTo>
                    <a:pt x="145" y="3436"/>
                  </a:lnTo>
                  <a:cubicBezTo>
                    <a:pt x="145" y="3438"/>
                    <a:pt x="146" y="3439"/>
                    <a:pt x="146" y="3439"/>
                  </a:cubicBezTo>
                  <a:cubicBezTo>
                    <a:pt x="149" y="3442"/>
                    <a:pt x="151" y="3445"/>
                    <a:pt x="153" y="3447"/>
                  </a:cubicBezTo>
                  <a:cubicBezTo>
                    <a:pt x="153" y="3448"/>
                    <a:pt x="155" y="3450"/>
                    <a:pt x="156" y="3451"/>
                  </a:cubicBezTo>
                  <a:cubicBezTo>
                    <a:pt x="158" y="3453"/>
                    <a:pt x="159" y="3454"/>
                    <a:pt x="161" y="3456"/>
                  </a:cubicBezTo>
                  <a:cubicBezTo>
                    <a:pt x="162" y="3459"/>
                    <a:pt x="164" y="3460"/>
                    <a:pt x="165" y="3461"/>
                  </a:cubicBezTo>
                  <a:cubicBezTo>
                    <a:pt x="167" y="3463"/>
                    <a:pt x="168" y="3464"/>
                    <a:pt x="170" y="3466"/>
                  </a:cubicBezTo>
                  <a:cubicBezTo>
                    <a:pt x="171" y="3469"/>
                    <a:pt x="174" y="3470"/>
                    <a:pt x="176" y="3472"/>
                  </a:cubicBezTo>
                  <a:lnTo>
                    <a:pt x="177" y="3473"/>
                  </a:lnTo>
                  <a:lnTo>
                    <a:pt x="181" y="3479"/>
                  </a:lnTo>
                  <a:cubicBezTo>
                    <a:pt x="184" y="3481"/>
                    <a:pt x="186" y="3484"/>
                    <a:pt x="189" y="3487"/>
                  </a:cubicBezTo>
                  <a:cubicBezTo>
                    <a:pt x="192" y="3488"/>
                    <a:pt x="193" y="3489"/>
                    <a:pt x="195" y="3492"/>
                  </a:cubicBezTo>
                  <a:lnTo>
                    <a:pt x="198" y="3494"/>
                  </a:lnTo>
                  <a:cubicBezTo>
                    <a:pt x="201" y="3497"/>
                    <a:pt x="202" y="3500"/>
                    <a:pt x="205" y="3501"/>
                  </a:cubicBezTo>
                  <a:lnTo>
                    <a:pt x="206" y="3503"/>
                  </a:lnTo>
                  <a:cubicBezTo>
                    <a:pt x="209" y="3506"/>
                    <a:pt x="212" y="3507"/>
                    <a:pt x="215" y="3510"/>
                  </a:cubicBezTo>
                  <a:lnTo>
                    <a:pt x="221" y="3516"/>
                  </a:lnTo>
                  <a:lnTo>
                    <a:pt x="230" y="3523"/>
                  </a:lnTo>
                  <a:cubicBezTo>
                    <a:pt x="232" y="3525"/>
                    <a:pt x="233" y="3526"/>
                    <a:pt x="234" y="3526"/>
                  </a:cubicBezTo>
                  <a:cubicBezTo>
                    <a:pt x="236" y="3528"/>
                    <a:pt x="239" y="3529"/>
                    <a:pt x="240" y="3531"/>
                  </a:cubicBezTo>
                  <a:cubicBezTo>
                    <a:pt x="242" y="3532"/>
                    <a:pt x="243" y="3534"/>
                    <a:pt x="245" y="3534"/>
                  </a:cubicBezTo>
                  <a:cubicBezTo>
                    <a:pt x="248" y="3537"/>
                    <a:pt x="251" y="3540"/>
                    <a:pt x="254" y="3541"/>
                  </a:cubicBezTo>
                  <a:cubicBezTo>
                    <a:pt x="257" y="3544"/>
                    <a:pt x="259" y="3545"/>
                    <a:pt x="264" y="3548"/>
                  </a:cubicBezTo>
                  <a:cubicBezTo>
                    <a:pt x="264" y="3548"/>
                    <a:pt x="264" y="3550"/>
                    <a:pt x="265" y="3550"/>
                  </a:cubicBezTo>
                  <a:cubicBezTo>
                    <a:pt x="267" y="3551"/>
                    <a:pt x="270" y="3553"/>
                    <a:pt x="273" y="3554"/>
                  </a:cubicBezTo>
                  <a:cubicBezTo>
                    <a:pt x="274" y="3556"/>
                    <a:pt x="276" y="3557"/>
                    <a:pt x="277" y="3559"/>
                  </a:cubicBezTo>
                  <a:cubicBezTo>
                    <a:pt x="279" y="3559"/>
                    <a:pt x="280" y="3560"/>
                    <a:pt x="280" y="3560"/>
                  </a:cubicBezTo>
                  <a:cubicBezTo>
                    <a:pt x="282" y="3562"/>
                    <a:pt x="285" y="3563"/>
                    <a:pt x="286" y="3565"/>
                  </a:cubicBezTo>
                  <a:cubicBezTo>
                    <a:pt x="289" y="3566"/>
                    <a:pt x="292" y="3568"/>
                    <a:pt x="295" y="3569"/>
                  </a:cubicBezTo>
                  <a:cubicBezTo>
                    <a:pt x="301" y="3573"/>
                    <a:pt x="308" y="3578"/>
                    <a:pt x="314" y="3581"/>
                  </a:cubicBezTo>
                  <a:cubicBezTo>
                    <a:pt x="315" y="3581"/>
                    <a:pt x="315" y="3582"/>
                    <a:pt x="315" y="3582"/>
                  </a:cubicBezTo>
                  <a:cubicBezTo>
                    <a:pt x="321" y="3585"/>
                    <a:pt x="327" y="3588"/>
                    <a:pt x="333" y="3591"/>
                  </a:cubicBezTo>
                  <a:cubicBezTo>
                    <a:pt x="338" y="3594"/>
                    <a:pt x="340" y="3595"/>
                    <a:pt x="343" y="3597"/>
                  </a:cubicBezTo>
                  <a:cubicBezTo>
                    <a:pt x="345" y="3597"/>
                    <a:pt x="346" y="3598"/>
                    <a:pt x="348" y="3600"/>
                  </a:cubicBezTo>
                  <a:cubicBezTo>
                    <a:pt x="351" y="3601"/>
                    <a:pt x="354" y="3601"/>
                    <a:pt x="357" y="3603"/>
                  </a:cubicBezTo>
                  <a:cubicBezTo>
                    <a:pt x="357" y="3604"/>
                    <a:pt x="357" y="3604"/>
                    <a:pt x="358" y="3604"/>
                  </a:cubicBezTo>
                  <a:cubicBezTo>
                    <a:pt x="364" y="3607"/>
                    <a:pt x="371" y="3610"/>
                    <a:pt x="379" y="3613"/>
                  </a:cubicBezTo>
                  <a:cubicBezTo>
                    <a:pt x="382" y="3615"/>
                    <a:pt x="383" y="3616"/>
                    <a:pt x="386" y="3618"/>
                  </a:cubicBezTo>
                  <a:cubicBezTo>
                    <a:pt x="389" y="3618"/>
                    <a:pt x="391" y="3619"/>
                    <a:pt x="392" y="3619"/>
                  </a:cubicBezTo>
                  <a:cubicBezTo>
                    <a:pt x="395" y="3621"/>
                    <a:pt x="396" y="3621"/>
                    <a:pt x="398" y="3622"/>
                  </a:cubicBezTo>
                  <a:cubicBezTo>
                    <a:pt x="399" y="3622"/>
                    <a:pt x="401" y="3623"/>
                    <a:pt x="402" y="3623"/>
                  </a:cubicBezTo>
                  <a:cubicBezTo>
                    <a:pt x="405" y="3625"/>
                    <a:pt x="408" y="3625"/>
                    <a:pt x="411" y="3626"/>
                  </a:cubicBezTo>
                  <a:cubicBezTo>
                    <a:pt x="419" y="3629"/>
                    <a:pt x="426" y="3632"/>
                    <a:pt x="433" y="3634"/>
                  </a:cubicBezTo>
                  <a:lnTo>
                    <a:pt x="435" y="3634"/>
                  </a:lnTo>
                  <a:cubicBezTo>
                    <a:pt x="438" y="3635"/>
                    <a:pt x="441" y="3637"/>
                    <a:pt x="444" y="3637"/>
                  </a:cubicBezTo>
                  <a:cubicBezTo>
                    <a:pt x="445" y="3638"/>
                    <a:pt x="447" y="3638"/>
                    <a:pt x="448" y="3638"/>
                  </a:cubicBezTo>
                  <a:cubicBezTo>
                    <a:pt x="451" y="3640"/>
                    <a:pt x="454" y="3640"/>
                    <a:pt x="455" y="3641"/>
                  </a:cubicBezTo>
                  <a:cubicBezTo>
                    <a:pt x="458" y="3643"/>
                    <a:pt x="461" y="3643"/>
                    <a:pt x="464" y="3644"/>
                  </a:cubicBezTo>
                  <a:lnTo>
                    <a:pt x="467" y="3644"/>
                  </a:lnTo>
                  <a:cubicBezTo>
                    <a:pt x="470" y="3646"/>
                    <a:pt x="473" y="3646"/>
                    <a:pt x="476" y="3647"/>
                  </a:cubicBezTo>
                  <a:cubicBezTo>
                    <a:pt x="477" y="3647"/>
                    <a:pt x="479" y="3647"/>
                    <a:pt x="480" y="3648"/>
                  </a:cubicBezTo>
                  <a:cubicBezTo>
                    <a:pt x="483" y="3648"/>
                    <a:pt x="488" y="3650"/>
                    <a:pt x="491" y="3650"/>
                  </a:cubicBezTo>
                  <a:cubicBezTo>
                    <a:pt x="492" y="3650"/>
                    <a:pt x="492" y="3651"/>
                    <a:pt x="492" y="3651"/>
                  </a:cubicBezTo>
                  <a:cubicBezTo>
                    <a:pt x="500" y="3653"/>
                    <a:pt x="508" y="3654"/>
                    <a:pt x="516" y="3656"/>
                  </a:cubicBezTo>
                  <a:cubicBezTo>
                    <a:pt x="517" y="3656"/>
                    <a:pt x="519" y="3656"/>
                    <a:pt x="520" y="3657"/>
                  </a:cubicBezTo>
                  <a:cubicBezTo>
                    <a:pt x="525" y="3657"/>
                    <a:pt x="528" y="3657"/>
                    <a:pt x="530" y="3659"/>
                  </a:cubicBezTo>
                  <a:lnTo>
                    <a:pt x="533" y="3659"/>
                  </a:lnTo>
                  <a:cubicBezTo>
                    <a:pt x="536" y="3660"/>
                    <a:pt x="541" y="3660"/>
                    <a:pt x="544" y="3660"/>
                  </a:cubicBezTo>
                  <a:cubicBezTo>
                    <a:pt x="545" y="3660"/>
                    <a:pt x="547" y="3660"/>
                    <a:pt x="547" y="3662"/>
                  </a:cubicBezTo>
                  <a:lnTo>
                    <a:pt x="555" y="3662"/>
                  </a:lnTo>
                  <a:cubicBezTo>
                    <a:pt x="557" y="3663"/>
                    <a:pt x="560" y="3663"/>
                    <a:pt x="563" y="3663"/>
                  </a:cubicBezTo>
                  <a:lnTo>
                    <a:pt x="572" y="3663"/>
                  </a:lnTo>
                  <a:cubicBezTo>
                    <a:pt x="576" y="3665"/>
                    <a:pt x="581" y="3665"/>
                    <a:pt x="585" y="3665"/>
                  </a:cubicBezTo>
                  <a:lnTo>
                    <a:pt x="589" y="3665"/>
                  </a:lnTo>
                  <a:cubicBezTo>
                    <a:pt x="591" y="3665"/>
                    <a:pt x="592" y="3666"/>
                    <a:pt x="594" y="3666"/>
                  </a:cubicBezTo>
                  <a:lnTo>
                    <a:pt x="663" y="3666"/>
                  </a:lnTo>
                  <a:cubicBezTo>
                    <a:pt x="669" y="3665"/>
                    <a:pt x="675" y="3665"/>
                    <a:pt x="681" y="3665"/>
                  </a:cubicBezTo>
                  <a:lnTo>
                    <a:pt x="691" y="3663"/>
                  </a:lnTo>
                  <a:cubicBezTo>
                    <a:pt x="694" y="3663"/>
                    <a:pt x="695" y="3662"/>
                    <a:pt x="698" y="3662"/>
                  </a:cubicBezTo>
                  <a:lnTo>
                    <a:pt x="706" y="3662"/>
                  </a:lnTo>
                  <a:cubicBezTo>
                    <a:pt x="716" y="3660"/>
                    <a:pt x="728" y="3659"/>
                    <a:pt x="738" y="3656"/>
                  </a:cubicBezTo>
                  <a:cubicBezTo>
                    <a:pt x="741" y="3656"/>
                    <a:pt x="745" y="3654"/>
                    <a:pt x="748" y="3654"/>
                  </a:cubicBezTo>
                  <a:cubicBezTo>
                    <a:pt x="757" y="3653"/>
                    <a:pt x="766" y="3650"/>
                    <a:pt x="776" y="3648"/>
                  </a:cubicBezTo>
                  <a:cubicBezTo>
                    <a:pt x="779" y="3647"/>
                    <a:pt x="782" y="3646"/>
                    <a:pt x="787" y="3646"/>
                  </a:cubicBezTo>
                  <a:cubicBezTo>
                    <a:pt x="790" y="3644"/>
                    <a:pt x="794" y="3643"/>
                    <a:pt x="797" y="3643"/>
                  </a:cubicBezTo>
                  <a:cubicBezTo>
                    <a:pt x="801" y="3641"/>
                    <a:pt x="806" y="3640"/>
                    <a:pt x="810" y="3638"/>
                  </a:cubicBezTo>
                  <a:cubicBezTo>
                    <a:pt x="813" y="3638"/>
                    <a:pt x="816" y="3637"/>
                    <a:pt x="819" y="3635"/>
                  </a:cubicBezTo>
                  <a:cubicBezTo>
                    <a:pt x="828" y="3634"/>
                    <a:pt x="835" y="3631"/>
                    <a:pt x="843" y="3628"/>
                  </a:cubicBezTo>
                  <a:cubicBezTo>
                    <a:pt x="847" y="3626"/>
                    <a:pt x="851" y="3625"/>
                    <a:pt x="856" y="3622"/>
                  </a:cubicBezTo>
                  <a:cubicBezTo>
                    <a:pt x="857" y="3622"/>
                    <a:pt x="859" y="3621"/>
                    <a:pt x="862" y="3621"/>
                  </a:cubicBezTo>
                  <a:cubicBezTo>
                    <a:pt x="868" y="3618"/>
                    <a:pt x="875" y="3615"/>
                    <a:pt x="882" y="3612"/>
                  </a:cubicBezTo>
                  <a:cubicBezTo>
                    <a:pt x="887" y="3609"/>
                    <a:pt x="893" y="3606"/>
                    <a:pt x="899" y="3604"/>
                  </a:cubicBezTo>
                  <a:cubicBezTo>
                    <a:pt x="902" y="3603"/>
                    <a:pt x="903" y="3601"/>
                    <a:pt x="904" y="3600"/>
                  </a:cubicBezTo>
                  <a:cubicBezTo>
                    <a:pt x="912" y="3597"/>
                    <a:pt x="919" y="3593"/>
                    <a:pt x="927" y="3590"/>
                  </a:cubicBezTo>
                  <a:cubicBezTo>
                    <a:pt x="937" y="3584"/>
                    <a:pt x="949" y="3578"/>
                    <a:pt x="959" y="3570"/>
                  </a:cubicBezTo>
                  <a:cubicBezTo>
                    <a:pt x="962" y="3569"/>
                    <a:pt x="965" y="3568"/>
                    <a:pt x="966" y="3566"/>
                  </a:cubicBezTo>
                  <a:cubicBezTo>
                    <a:pt x="969" y="3563"/>
                    <a:pt x="972" y="3562"/>
                    <a:pt x="975" y="3560"/>
                  </a:cubicBezTo>
                  <a:cubicBezTo>
                    <a:pt x="977" y="3559"/>
                    <a:pt x="980" y="3557"/>
                    <a:pt x="981" y="3556"/>
                  </a:cubicBezTo>
                  <a:cubicBezTo>
                    <a:pt x="984" y="3554"/>
                    <a:pt x="985" y="3553"/>
                    <a:pt x="988" y="3551"/>
                  </a:cubicBezTo>
                  <a:lnTo>
                    <a:pt x="1000" y="3542"/>
                  </a:lnTo>
                  <a:lnTo>
                    <a:pt x="1013" y="3532"/>
                  </a:lnTo>
                  <a:cubicBezTo>
                    <a:pt x="1015" y="3531"/>
                    <a:pt x="1018" y="3529"/>
                    <a:pt x="1019" y="3528"/>
                  </a:cubicBezTo>
                  <a:cubicBezTo>
                    <a:pt x="1021" y="3526"/>
                    <a:pt x="1022" y="3526"/>
                    <a:pt x="1025" y="3525"/>
                  </a:cubicBezTo>
                  <a:lnTo>
                    <a:pt x="1033" y="3517"/>
                  </a:lnTo>
                  <a:cubicBezTo>
                    <a:pt x="1036" y="3514"/>
                    <a:pt x="1040" y="3512"/>
                    <a:pt x="1043" y="3509"/>
                  </a:cubicBezTo>
                  <a:cubicBezTo>
                    <a:pt x="1046" y="3507"/>
                    <a:pt x="1047" y="3504"/>
                    <a:pt x="1050" y="3503"/>
                  </a:cubicBezTo>
                  <a:cubicBezTo>
                    <a:pt x="1052" y="3500"/>
                    <a:pt x="1055" y="3498"/>
                    <a:pt x="1056" y="3497"/>
                  </a:cubicBezTo>
                  <a:cubicBezTo>
                    <a:pt x="1065" y="3489"/>
                    <a:pt x="1072" y="3482"/>
                    <a:pt x="1080" y="3475"/>
                  </a:cubicBezTo>
                  <a:cubicBezTo>
                    <a:pt x="1081" y="3472"/>
                    <a:pt x="1083" y="3470"/>
                    <a:pt x="1084" y="3469"/>
                  </a:cubicBezTo>
                  <a:cubicBezTo>
                    <a:pt x="1086" y="3467"/>
                    <a:pt x="1087" y="3466"/>
                    <a:pt x="1089" y="3464"/>
                  </a:cubicBezTo>
                  <a:cubicBezTo>
                    <a:pt x="1090" y="3461"/>
                    <a:pt x="1092" y="3460"/>
                    <a:pt x="1094" y="3459"/>
                  </a:cubicBezTo>
                  <a:cubicBezTo>
                    <a:pt x="1094" y="3457"/>
                    <a:pt x="1096" y="3456"/>
                    <a:pt x="1097" y="3454"/>
                  </a:cubicBezTo>
                  <a:cubicBezTo>
                    <a:pt x="1102" y="3450"/>
                    <a:pt x="1106" y="3444"/>
                    <a:pt x="1111" y="3439"/>
                  </a:cubicBezTo>
                  <a:cubicBezTo>
                    <a:pt x="1112" y="3438"/>
                    <a:pt x="1114" y="3435"/>
                    <a:pt x="1115" y="3433"/>
                  </a:cubicBezTo>
                  <a:cubicBezTo>
                    <a:pt x="1117" y="3432"/>
                    <a:pt x="1118" y="3429"/>
                    <a:pt x="1119" y="3428"/>
                  </a:cubicBezTo>
                  <a:cubicBezTo>
                    <a:pt x="1121" y="3426"/>
                    <a:pt x="1124" y="3423"/>
                    <a:pt x="1125" y="3422"/>
                  </a:cubicBezTo>
                  <a:cubicBezTo>
                    <a:pt x="1125" y="3420"/>
                    <a:pt x="1125" y="3420"/>
                    <a:pt x="1127" y="3419"/>
                  </a:cubicBezTo>
                  <a:cubicBezTo>
                    <a:pt x="1128" y="3417"/>
                    <a:pt x="1130" y="3414"/>
                    <a:pt x="1133" y="3411"/>
                  </a:cubicBezTo>
                  <a:cubicBezTo>
                    <a:pt x="1134" y="3410"/>
                    <a:pt x="1136" y="3408"/>
                    <a:pt x="1136" y="3406"/>
                  </a:cubicBezTo>
                  <a:cubicBezTo>
                    <a:pt x="1137" y="3404"/>
                    <a:pt x="1139" y="3404"/>
                    <a:pt x="1139" y="3403"/>
                  </a:cubicBezTo>
                  <a:lnTo>
                    <a:pt x="1143" y="3395"/>
                  </a:lnTo>
                  <a:cubicBezTo>
                    <a:pt x="1146" y="3392"/>
                    <a:pt x="1147" y="3389"/>
                    <a:pt x="1149" y="3386"/>
                  </a:cubicBezTo>
                  <a:cubicBezTo>
                    <a:pt x="1152" y="3382"/>
                    <a:pt x="1155" y="3378"/>
                    <a:pt x="1158" y="3373"/>
                  </a:cubicBezTo>
                  <a:cubicBezTo>
                    <a:pt x="1159" y="3372"/>
                    <a:pt x="1161" y="3369"/>
                    <a:pt x="1162" y="3367"/>
                  </a:cubicBezTo>
                  <a:cubicBezTo>
                    <a:pt x="1164" y="3366"/>
                    <a:pt x="1164" y="3363"/>
                    <a:pt x="1165" y="3361"/>
                  </a:cubicBezTo>
                  <a:cubicBezTo>
                    <a:pt x="1167" y="3358"/>
                    <a:pt x="1168" y="3355"/>
                    <a:pt x="1170" y="3352"/>
                  </a:cubicBezTo>
                  <a:lnTo>
                    <a:pt x="1171" y="3352"/>
                  </a:lnTo>
                  <a:cubicBezTo>
                    <a:pt x="1173" y="3350"/>
                    <a:pt x="1174" y="3345"/>
                    <a:pt x="1175" y="3342"/>
                  </a:cubicBezTo>
                  <a:cubicBezTo>
                    <a:pt x="1180" y="3336"/>
                    <a:pt x="1183" y="3330"/>
                    <a:pt x="1186" y="3325"/>
                  </a:cubicBezTo>
                  <a:cubicBezTo>
                    <a:pt x="1186" y="3323"/>
                    <a:pt x="1187" y="3322"/>
                    <a:pt x="1187" y="3320"/>
                  </a:cubicBezTo>
                  <a:cubicBezTo>
                    <a:pt x="1192" y="3311"/>
                    <a:pt x="1196" y="3301"/>
                    <a:pt x="1200" y="3292"/>
                  </a:cubicBezTo>
                  <a:cubicBezTo>
                    <a:pt x="1203" y="3286"/>
                    <a:pt x="1205" y="3282"/>
                    <a:pt x="1208" y="3276"/>
                  </a:cubicBezTo>
                  <a:cubicBezTo>
                    <a:pt x="1212" y="3264"/>
                    <a:pt x="1217" y="3252"/>
                    <a:pt x="1221" y="3239"/>
                  </a:cubicBezTo>
                  <a:cubicBezTo>
                    <a:pt x="1221" y="3238"/>
                    <a:pt x="1223" y="3235"/>
                    <a:pt x="1223" y="3232"/>
                  </a:cubicBezTo>
                  <a:cubicBezTo>
                    <a:pt x="1224" y="3229"/>
                    <a:pt x="1224" y="3227"/>
                    <a:pt x="1226" y="3224"/>
                  </a:cubicBezTo>
                  <a:cubicBezTo>
                    <a:pt x="1226" y="3223"/>
                    <a:pt x="1227" y="3220"/>
                    <a:pt x="1227" y="3218"/>
                  </a:cubicBezTo>
                  <a:cubicBezTo>
                    <a:pt x="1230" y="3210"/>
                    <a:pt x="1231" y="3201"/>
                    <a:pt x="1234" y="3192"/>
                  </a:cubicBezTo>
                  <a:lnTo>
                    <a:pt x="1236" y="3182"/>
                  </a:lnTo>
                  <a:cubicBezTo>
                    <a:pt x="1237" y="3180"/>
                    <a:pt x="1237" y="3177"/>
                    <a:pt x="1237" y="3176"/>
                  </a:cubicBezTo>
                  <a:cubicBezTo>
                    <a:pt x="1239" y="3173"/>
                    <a:pt x="1239" y="3171"/>
                    <a:pt x="1239" y="3168"/>
                  </a:cubicBezTo>
                  <a:cubicBezTo>
                    <a:pt x="1239" y="3168"/>
                    <a:pt x="1240" y="3167"/>
                    <a:pt x="1240" y="3167"/>
                  </a:cubicBezTo>
                  <a:lnTo>
                    <a:pt x="1242" y="3155"/>
                  </a:lnTo>
                  <a:cubicBezTo>
                    <a:pt x="1242" y="3154"/>
                    <a:pt x="1243" y="3151"/>
                    <a:pt x="1243" y="3149"/>
                  </a:cubicBezTo>
                  <a:cubicBezTo>
                    <a:pt x="1243" y="3148"/>
                    <a:pt x="1243" y="3148"/>
                    <a:pt x="1243" y="3146"/>
                  </a:cubicBezTo>
                  <a:cubicBezTo>
                    <a:pt x="1245" y="3143"/>
                    <a:pt x="1245" y="3139"/>
                    <a:pt x="1245" y="3136"/>
                  </a:cubicBezTo>
                  <a:cubicBezTo>
                    <a:pt x="1246" y="3133"/>
                    <a:pt x="1246" y="3130"/>
                    <a:pt x="1246" y="3129"/>
                  </a:cubicBezTo>
                  <a:lnTo>
                    <a:pt x="1246" y="3127"/>
                  </a:lnTo>
                  <a:cubicBezTo>
                    <a:pt x="1246" y="3124"/>
                    <a:pt x="1248" y="3121"/>
                    <a:pt x="1248" y="3118"/>
                  </a:cubicBezTo>
                  <a:cubicBezTo>
                    <a:pt x="1249" y="3111"/>
                    <a:pt x="1249" y="3104"/>
                    <a:pt x="1251" y="3095"/>
                  </a:cubicBezTo>
                  <a:cubicBezTo>
                    <a:pt x="1251" y="3095"/>
                    <a:pt x="1251" y="3093"/>
                    <a:pt x="1251" y="3092"/>
                  </a:cubicBezTo>
                  <a:cubicBezTo>
                    <a:pt x="1252" y="3080"/>
                    <a:pt x="1252" y="3068"/>
                    <a:pt x="1252" y="3056"/>
                  </a:cubicBezTo>
                  <a:cubicBezTo>
                    <a:pt x="1252" y="3054"/>
                    <a:pt x="1252" y="3051"/>
                    <a:pt x="1252" y="3048"/>
                  </a:cubicBezTo>
                  <a:lnTo>
                    <a:pt x="1252" y="3040"/>
                  </a:lnTo>
                  <a:lnTo>
                    <a:pt x="1252" y="3034"/>
                  </a:lnTo>
                  <a:cubicBezTo>
                    <a:pt x="1252" y="3031"/>
                    <a:pt x="1252" y="3029"/>
                    <a:pt x="1252" y="3024"/>
                  </a:cubicBezTo>
                  <a:cubicBezTo>
                    <a:pt x="1252" y="3012"/>
                    <a:pt x="1251" y="2999"/>
                    <a:pt x="1251" y="2987"/>
                  </a:cubicBezTo>
                  <a:cubicBezTo>
                    <a:pt x="1251" y="2984"/>
                    <a:pt x="1249" y="2983"/>
                    <a:pt x="1249" y="2980"/>
                  </a:cubicBezTo>
                  <a:cubicBezTo>
                    <a:pt x="1249" y="2978"/>
                    <a:pt x="1249" y="2976"/>
                    <a:pt x="1249" y="2973"/>
                  </a:cubicBezTo>
                  <a:cubicBezTo>
                    <a:pt x="1249" y="2971"/>
                    <a:pt x="1249" y="2968"/>
                    <a:pt x="1248" y="2967"/>
                  </a:cubicBezTo>
                  <a:cubicBezTo>
                    <a:pt x="1248" y="2965"/>
                    <a:pt x="1248" y="2965"/>
                    <a:pt x="1248" y="2964"/>
                  </a:cubicBezTo>
                  <a:cubicBezTo>
                    <a:pt x="1248" y="2961"/>
                    <a:pt x="1246" y="2956"/>
                    <a:pt x="1246" y="2953"/>
                  </a:cubicBezTo>
                  <a:cubicBezTo>
                    <a:pt x="1246" y="2950"/>
                    <a:pt x="1246" y="2949"/>
                    <a:pt x="1245" y="2946"/>
                  </a:cubicBezTo>
                  <a:cubicBezTo>
                    <a:pt x="1245" y="2946"/>
                    <a:pt x="1245" y="2945"/>
                    <a:pt x="1245" y="2945"/>
                  </a:cubicBezTo>
                  <a:cubicBezTo>
                    <a:pt x="1245" y="2940"/>
                    <a:pt x="1243" y="2937"/>
                    <a:pt x="1243" y="2933"/>
                  </a:cubicBezTo>
                  <a:cubicBezTo>
                    <a:pt x="1243" y="2930"/>
                    <a:pt x="1242" y="2928"/>
                    <a:pt x="1242" y="2927"/>
                  </a:cubicBezTo>
                  <a:cubicBezTo>
                    <a:pt x="1242" y="2925"/>
                    <a:pt x="1242" y="2925"/>
                    <a:pt x="1242" y="2925"/>
                  </a:cubicBezTo>
                  <a:lnTo>
                    <a:pt x="1239" y="2914"/>
                  </a:lnTo>
                  <a:cubicBezTo>
                    <a:pt x="1239" y="2911"/>
                    <a:pt x="1239" y="2908"/>
                    <a:pt x="1237" y="2906"/>
                  </a:cubicBezTo>
                  <a:cubicBezTo>
                    <a:pt x="1237" y="2903"/>
                    <a:pt x="1237" y="2902"/>
                    <a:pt x="1236" y="2900"/>
                  </a:cubicBezTo>
                  <a:cubicBezTo>
                    <a:pt x="1236" y="2899"/>
                    <a:pt x="1236" y="2897"/>
                    <a:pt x="1236" y="2897"/>
                  </a:cubicBezTo>
                  <a:cubicBezTo>
                    <a:pt x="1234" y="2893"/>
                    <a:pt x="1234" y="2890"/>
                    <a:pt x="1233" y="2887"/>
                  </a:cubicBezTo>
                  <a:cubicBezTo>
                    <a:pt x="1233" y="2886"/>
                    <a:pt x="1233" y="2886"/>
                    <a:pt x="1233" y="2886"/>
                  </a:cubicBezTo>
                  <a:cubicBezTo>
                    <a:pt x="1231" y="2881"/>
                    <a:pt x="1231" y="2877"/>
                    <a:pt x="1230" y="2874"/>
                  </a:cubicBezTo>
                  <a:cubicBezTo>
                    <a:pt x="1228" y="2871"/>
                    <a:pt x="1228" y="2869"/>
                    <a:pt x="1228" y="2867"/>
                  </a:cubicBezTo>
                  <a:cubicBezTo>
                    <a:pt x="1227" y="2865"/>
                    <a:pt x="1227" y="2862"/>
                    <a:pt x="1226" y="2861"/>
                  </a:cubicBezTo>
                  <a:cubicBezTo>
                    <a:pt x="1226" y="2858"/>
                    <a:pt x="1224" y="2856"/>
                    <a:pt x="1224" y="2853"/>
                  </a:cubicBezTo>
                  <a:cubicBezTo>
                    <a:pt x="1224" y="2852"/>
                    <a:pt x="1223" y="2852"/>
                    <a:pt x="1223" y="2850"/>
                  </a:cubicBezTo>
                  <a:lnTo>
                    <a:pt x="1220" y="2840"/>
                  </a:lnTo>
                  <a:cubicBezTo>
                    <a:pt x="1218" y="2839"/>
                    <a:pt x="1218" y="2837"/>
                    <a:pt x="1217" y="2834"/>
                  </a:cubicBezTo>
                  <a:lnTo>
                    <a:pt x="1215" y="2828"/>
                  </a:lnTo>
                  <a:cubicBezTo>
                    <a:pt x="1215" y="2827"/>
                    <a:pt x="1214" y="2825"/>
                    <a:pt x="1214" y="2825"/>
                  </a:cubicBezTo>
                  <a:cubicBezTo>
                    <a:pt x="1212" y="2822"/>
                    <a:pt x="1211" y="2818"/>
                    <a:pt x="1211" y="2815"/>
                  </a:cubicBezTo>
                  <a:cubicBezTo>
                    <a:pt x="1209" y="2814"/>
                    <a:pt x="1209" y="2814"/>
                    <a:pt x="1209" y="2812"/>
                  </a:cubicBezTo>
                  <a:cubicBezTo>
                    <a:pt x="1115" y="2572"/>
                    <a:pt x="884" y="2414"/>
                    <a:pt x="626" y="2414"/>
                  </a:cubicBezTo>
                  <a:lnTo>
                    <a:pt x="620" y="2414"/>
                  </a:lnTo>
                  <a:lnTo>
                    <a:pt x="620" y="2411"/>
                  </a:lnTo>
                  <a:close/>
                  <a:moveTo>
                    <a:pt x="3891" y="2411"/>
                  </a:moveTo>
                  <a:cubicBezTo>
                    <a:pt x="3635" y="2414"/>
                    <a:pt x="3406" y="2572"/>
                    <a:pt x="3314" y="2811"/>
                  </a:cubicBezTo>
                  <a:cubicBezTo>
                    <a:pt x="3314" y="2811"/>
                    <a:pt x="3314" y="2811"/>
                    <a:pt x="3314" y="2812"/>
                  </a:cubicBezTo>
                  <a:cubicBezTo>
                    <a:pt x="3312" y="2814"/>
                    <a:pt x="3312" y="2815"/>
                    <a:pt x="3311" y="2816"/>
                  </a:cubicBezTo>
                  <a:cubicBezTo>
                    <a:pt x="3309" y="2824"/>
                    <a:pt x="3306" y="2830"/>
                    <a:pt x="3303" y="2837"/>
                  </a:cubicBezTo>
                  <a:cubicBezTo>
                    <a:pt x="3303" y="2839"/>
                    <a:pt x="3303" y="2840"/>
                    <a:pt x="3302" y="2841"/>
                  </a:cubicBezTo>
                  <a:cubicBezTo>
                    <a:pt x="3300" y="2844"/>
                    <a:pt x="3300" y="2847"/>
                    <a:pt x="3299" y="2850"/>
                  </a:cubicBezTo>
                  <a:cubicBezTo>
                    <a:pt x="3299" y="2850"/>
                    <a:pt x="3299" y="2852"/>
                    <a:pt x="3299" y="2852"/>
                  </a:cubicBezTo>
                  <a:cubicBezTo>
                    <a:pt x="3298" y="2855"/>
                    <a:pt x="3296" y="2858"/>
                    <a:pt x="3296" y="2862"/>
                  </a:cubicBezTo>
                  <a:cubicBezTo>
                    <a:pt x="3295" y="2867"/>
                    <a:pt x="3293" y="2869"/>
                    <a:pt x="3292" y="2874"/>
                  </a:cubicBezTo>
                  <a:cubicBezTo>
                    <a:pt x="3292" y="2874"/>
                    <a:pt x="3292" y="2875"/>
                    <a:pt x="3292" y="2875"/>
                  </a:cubicBezTo>
                  <a:cubicBezTo>
                    <a:pt x="3292" y="2878"/>
                    <a:pt x="3290" y="2881"/>
                    <a:pt x="3290" y="2884"/>
                  </a:cubicBezTo>
                  <a:cubicBezTo>
                    <a:pt x="3289" y="2886"/>
                    <a:pt x="3289" y="2887"/>
                    <a:pt x="3289" y="2890"/>
                  </a:cubicBezTo>
                  <a:cubicBezTo>
                    <a:pt x="3287" y="2890"/>
                    <a:pt x="3287" y="2892"/>
                    <a:pt x="3287" y="2893"/>
                  </a:cubicBezTo>
                  <a:cubicBezTo>
                    <a:pt x="3286" y="2900"/>
                    <a:pt x="3284" y="2908"/>
                    <a:pt x="3283" y="2915"/>
                  </a:cubicBezTo>
                  <a:cubicBezTo>
                    <a:pt x="3283" y="2918"/>
                    <a:pt x="3281" y="2921"/>
                    <a:pt x="3281" y="2922"/>
                  </a:cubicBezTo>
                  <a:cubicBezTo>
                    <a:pt x="3281" y="2924"/>
                    <a:pt x="3280" y="2925"/>
                    <a:pt x="3280" y="2928"/>
                  </a:cubicBezTo>
                  <a:cubicBezTo>
                    <a:pt x="3280" y="2928"/>
                    <a:pt x="3280" y="2930"/>
                    <a:pt x="3280" y="2930"/>
                  </a:cubicBezTo>
                  <a:cubicBezTo>
                    <a:pt x="3278" y="2939"/>
                    <a:pt x="3277" y="2948"/>
                    <a:pt x="3275" y="2956"/>
                  </a:cubicBezTo>
                  <a:cubicBezTo>
                    <a:pt x="3275" y="2956"/>
                    <a:pt x="3275" y="2956"/>
                    <a:pt x="3275" y="2958"/>
                  </a:cubicBezTo>
                  <a:lnTo>
                    <a:pt x="3274" y="2968"/>
                  </a:lnTo>
                  <a:cubicBezTo>
                    <a:pt x="3272" y="2989"/>
                    <a:pt x="3271" y="3011"/>
                    <a:pt x="3270" y="3031"/>
                  </a:cubicBezTo>
                  <a:lnTo>
                    <a:pt x="3270" y="3036"/>
                  </a:lnTo>
                  <a:lnTo>
                    <a:pt x="3270" y="3039"/>
                  </a:lnTo>
                  <a:lnTo>
                    <a:pt x="3270" y="3045"/>
                  </a:lnTo>
                  <a:lnTo>
                    <a:pt x="3270" y="3055"/>
                  </a:lnTo>
                  <a:lnTo>
                    <a:pt x="3270" y="3061"/>
                  </a:lnTo>
                  <a:cubicBezTo>
                    <a:pt x="3270" y="3064"/>
                    <a:pt x="3271" y="3065"/>
                    <a:pt x="3271" y="3068"/>
                  </a:cubicBezTo>
                  <a:cubicBezTo>
                    <a:pt x="3271" y="3076"/>
                    <a:pt x="3271" y="3083"/>
                    <a:pt x="3272" y="3090"/>
                  </a:cubicBezTo>
                  <a:cubicBezTo>
                    <a:pt x="3272" y="3092"/>
                    <a:pt x="3272" y="3093"/>
                    <a:pt x="3272" y="3095"/>
                  </a:cubicBezTo>
                  <a:cubicBezTo>
                    <a:pt x="3272" y="3098"/>
                    <a:pt x="3272" y="3099"/>
                    <a:pt x="3272" y="3102"/>
                  </a:cubicBezTo>
                  <a:cubicBezTo>
                    <a:pt x="3274" y="3105"/>
                    <a:pt x="3274" y="3107"/>
                    <a:pt x="3274" y="3110"/>
                  </a:cubicBezTo>
                  <a:cubicBezTo>
                    <a:pt x="3274" y="3111"/>
                    <a:pt x="3274" y="3112"/>
                    <a:pt x="3274" y="3114"/>
                  </a:cubicBezTo>
                  <a:cubicBezTo>
                    <a:pt x="3275" y="3118"/>
                    <a:pt x="3275" y="3121"/>
                    <a:pt x="3275" y="3124"/>
                  </a:cubicBezTo>
                  <a:cubicBezTo>
                    <a:pt x="3275" y="3126"/>
                    <a:pt x="3275" y="3127"/>
                    <a:pt x="3277" y="3129"/>
                  </a:cubicBezTo>
                  <a:cubicBezTo>
                    <a:pt x="3277" y="3130"/>
                    <a:pt x="3277" y="3132"/>
                    <a:pt x="3277" y="3135"/>
                  </a:cubicBezTo>
                  <a:cubicBezTo>
                    <a:pt x="3277" y="3137"/>
                    <a:pt x="3278" y="3140"/>
                    <a:pt x="3278" y="3143"/>
                  </a:cubicBezTo>
                  <a:cubicBezTo>
                    <a:pt x="3278" y="3146"/>
                    <a:pt x="3280" y="3149"/>
                    <a:pt x="3280" y="3151"/>
                  </a:cubicBezTo>
                  <a:cubicBezTo>
                    <a:pt x="3280" y="3152"/>
                    <a:pt x="3280" y="3152"/>
                    <a:pt x="3280" y="3152"/>
                  </a:cubicBezTo>
                  <a:cubicBezTo>
                    <a:pt x="3281" y="3157"/>
                    <a:pt x="3281" y="3160"/>
                    <a:pt x="3283" y="3164"/>
                  </a:cubicBezTo>
                  <a:cubicBezTo>
                    <a:pt x="3283" y="3164"/>
                    <a:pt x="3283" y="3165"/>
                    <a:pt x="3283" y="3165"/>
                  </a:cubicBezTo>
                  <a:cubicBezTo>
                    <a:pt x="3283" y="3168"/>
                    <a:pt x="3284" y="3170"/>
                    <a:pt x="3284" y="3173"/>
                  </a:cubicBezTo>
                  <a:cubicBezTo>
                    <a:pt x="3286" y="3176"/>
                    <a:pt x="3286" y="3179"/>
                    <a:pt x="3287" y="3182"/>
                  </a:cubicBezTo>
                  <a:lnTo>
                    <a:pt x="3289" y="3191"/>
                  </a:lnTo>
                  <a:cubicBezTo>
                    <a:pt x="3289" y="3192"/>
                    <a:pt x="3290" y="3193"/>
                    <a:pt x="3290" y="3193"/>
                  </a:cubicBezTo>
                  <a:cubicBezTo>
                    <a:pt x="3290" y="3196"/>
                    <a:pt x="3292" y="3201"/>
                    <a:pt x="3292" y="3204"/>
                  </a:cubicBezTo>
                  <a:cubicBezTo>
                    <a:pt x="3293" y="3205"/>
                    <a:pt x="3293" y="3207"/>
                    <a:pt x="3293" y="3208"/>
                  </a:cubicBezTo>
                  <a:cubicBezTo>
                    <a:pt x="3295" y="3210"/>
                    <a:pt x="3295" y="3213"/>
                    <a:pt x="3296" y="3216"/>
                  </a:cubicBezTo>
                  <a:cubicBezTo>
                    <a:pt x="3296" y="3217"/>
                    <a:pt x="3296" y="3220"/>
                    <a:pt x="3298" y="3221"/>
                  </a:cubicBezTo>
                  <a:lnTo>
                    <a:pt x="3299" y="3229"/>
                  </a:lnTo>
                  <a:cubicBezTo>
                    <a:pt x="3300" y="3230"/>
                    <a:pt x="3302" y="3233"/>
                    <a:pt x="3302" y="3236"/>
                  </a:cubicBezTo>
                  <a:cubicBezTo>
                    <a:pt x="3302" y="3238"/>
                    <a:pt x="3302" y="3238"/>
                    <a:pt x="3303" y="3239"/>
                  </a:cubicBezTo>
                  <a:cubicBezTo>
                    <a:pt x="3303" y="3242"/>
                    <a:pt x="3305" y="3246"/>
                    <a:pt x="3306" y="3249"/>
                  </a:cubicBezTo>
                  <a:cubicBezTo>
                    <a:pt x="3306" y="3251"/>
                    <a:pt x="3306" y="3251"/>
                    <a:pt x="3308" y="3252"/>
                  </a:cubicBezTo>
                  <a:cubicBezTo>
                    <a:pt x="3309" y="3258"/>
                    <a:pt x="3312" y="3266"/>
                    <a:pt x="3315" y="3273"/>
                  </a:cubicBezTo>
                  <a:cubicBezTo>
                    <a:pt x="3317" y="3276"/>
                    <a:pt x="3318" y="3279"/>
                    <a:pt x="3318" y="3280"/>
                  </a:cubicBezTo>
                  <a:cubicBezTo>
                    <a:pt x="3320" y="3282"/>
                    <a:pt x="3320" y="3282"/>
                    <a:pt x="3320" y="3282"/>
                  </a:cubicBezTo>
                  <a:cubicBezTo>
                    <a:pt x="3321" y="3285"/>
                    <a:pt x="3321" y="3286"/>
                    <a:pt x="3323" y="3289"/>
                  </a:cubicBezTo>
                  <a:cubicBezTo>
                    <a:pt x="3324" y="3294"/>
                    <a:pt x="3325" y="3297"/>
                    <a:pt x="3328" y="3301"/>
                  </a:cubicBezTo>
                  <a:cubicBezTo>
                    <a:pt x="3328" y="3301"/>
                    <a:pt x="3328" y="3301"/>
                    <a:pt x="3328" y="3302"/>
                  </a:cubicBezTo>
                  <a:cubicBezTo>
                    <a:pt x="3330" y="3305"/>
                    <a:pt x="3331" y="3308"/>
                    <a:pt x="3333" y="3311"/>
                  </a:cubicBezTo>
                  <a:cubicBezTo>
                    <a:pt x="3334" y="3313"/>
                    <a:pt x="3334" y="3316"/>
                    <a:pt x="3336" y="3317"/>
                  </a:cubicBezTo>
                  <a:cubicBezTo>
                    <a:pt x="3336" y="3319"/>
                    <a:pt x="3337" y="3320"/>
                    <a:pt x="3339" y="3322"/>
                  </a:cubicBezTo>
                  <a:cubicBezTo>
                    <a:pt x="3339" y="3325"/>
                    <a:pt x="3340" y="3326"/>
                    <a:pt x="3340" y="3327"/>
                  </a:cubicBezTo>
                  <a:cubicBezTo>
                    <a:pt x="3342" y="3330"/>
                    <a:pt x="3343" y="3333"/>
                    <a:pt x="3345" y="3336"/>
                  </a:cubicBezTo>
                  <a:lnTo>
                    <a:pt x="3348" y="3341"/>
                  </a:lnTo>
                  <a:cubicBezTo>
                    <a:pt x="3349" y="3344"/>
                    <a:pt x="3351" y="3347"/>
                    <a:pt x="3352" y="3350"/>
                  </a:cubicBezTo>
                  <a:cubicBezTo>
                    <a:pt x="3353" y="3350"/>
                    <a:pt x="3353" y="3350"/>
                    <a:pt x="3353" y="3351"/>
                  </a:cubicBezTo>
                  <a:cubicBezTo>
                    <a:pt x="3355" y="3352"/>
                    <a:pt x="3356" y="3355"/>
                    <a:pt x="3358" y="3358"/>
                  </a:cubicBezTo>
                  <a:cubicBezTo>
                    <a:pt x="3359" y="3361"/>
                    <a:pt x="3361" y="3363"/>
                    <a:pt x="3362" y="3364"/>
                  </a:cubicBezTo>
                  <a:cubicBezTo>
                    <a:pt x="3362" y="3367"/>
                    <a:pt x="3364" y="3369"/>
                    <a:pt x="3365" y="3370"/>
                  </a:cubicBezTo>
                  <a:cubicBezTo>
                    <a:pt x="3367" y="3372"/>
                    <a:pt x="3367" y="3373"/>
                    <a:pt x="3368" y="3375"/>
                  </a:cubicBezTo>
                  <a:cubicBezTo>
                    <a:pt x="3373" y="3380"/>
                    <a:pt x="3376" y="3386"/>
                    <a:pt x="3380" y="3392"/>
                  </a:cubicBezTo>
                  <a:lnTo>
                    <a:pt x="3384" y="3400"/>
                  </a:lnTo>
                  <a:cubicBezTo>
                    <a:pt x="3386" y="3401"/>
                    <a:pt x="3386" y="3403"/>
                    <a:pt x="3387" y="3404"/>
                  </a:cubicBezTo>
                  <a:cubicBezTo>
                    <a:pt x="3389" y="3406"/>
                    <a:pt x="3390" y="3407"/>
                    <a:pt x="3392" y="3410"/>
                  </a:cubicBezTo>
                  <a:cubicBezTo>
                    <a:pt x="3393" y="3411"/>
                    <a:pt x="3395" y="3414"/>
                    <a:pt x="3398" y="3417"/>
                  </a:cubicBezTo>
                  <a:cubicBezTo>
                    <a:pt x="3398" y="3417"/>
                    <a:pt x="3399" y="3419"/>
                    <a:pt x="3399" y="3419"/>
                  </a:cubicBezTo>
                  <a:cubicBezTo>
                    <a:pt x="3401" y="3422"/>
                    <a:pt x="3402" y="3423"/>
                    <a:pt x="3404" y="3426"/>
                  </a:cubicBezTo>
                  <a:cubicBezTo>
                    <a:pt x="3405" y="3428"/>
                    <a:pt x="3408" y="3429"/>
                    <a:pt x="3409" y="3432"/>
                  </a:cubicBezTo>
                  <a:lnTo>
                    <a:pt x="3414" y="3436"/>
                  </a:lnTo>
                  <a:cubicBezTo>
                    <a:pt x="3414" y="3438"/>
                    <a:pt x="3415" y="3439"/>
                    <a:pt x="3415" y="3441"/>
                  </a:cubicBezTo>
                  <a:cubicBezTo>
                    <a:pt x="3418" y="3442"/>
                    <a:pt x="3420" y="3445"/>
                    <a:pt x="3423" y="3448"/>
                  </a:cubicBezTo>
                  <a:cubicBezTo>
                    <a:pt x="3423" y="3450"/>
                    <a:pt x="3424" y="3451"/>
                    <a:pt x="3426" y="3453"/>
                  </a:cubicBezTo>
                  <a:cubicBezTo>
                    <a:pt x="3427" y="3454"/>
                    <a:pt x="3429" y="3456"/>
                    <a:pt x="3430" y="3457"/>
                  </a:cubicBezTo>
                  <a:cubicBezTo>
                    <a:pt x="3432" y="3459"/>
                    <a:pt x="3433" y="3460"/>
                    <a:pt x="3434" y="3461"/>
                  </a:cubicBezTo>
                  <a:cubicBezTo>
                    <a:pt x="3436" y="3463"/>
                    <a:pt x="3437" y="3466"/>
                    <a:pt x="3439" y="3467"/>
                  </a:cubicBezTo>
                  <a:cubicBezTo>
                    <a:pt x="3440" y="3469"/>
                    <a:pt x="3443" y="3470"/>
                    <a:pt x="3445" y="3472"/>
                  </a:cubicBezTo>
                  <a:lnTo>
                    <a:pt x="3446" y="3475"/>
                  </a:lnTo>
                  <a:cubicBezTo>
                    <a:pt x="3448" y="3476"/>
                    <a:pt x="3449" y="3478"/>
                    <a:pt x="3451" y="3479"/>
                  </a:cubicBezTo>
                  <a:cubicBezTo>
                    <a:pt x="3454" y="3482"/>
                    <a:pt x="3455" y="3484"/>
                    <a:pt x="3458" y="3487"/>
                  </a:cubicBezTo>
                  <a:cubicBezTo>
                    <a:pt x="3459" y="3488"/>
                    <a:pt x="3462" y="3491"/>
                    <a:pt x="3464" y="3492"/>
                  </a:cubicBezTo>
                  <a:lnTo>
                    <a:pt x="3467" y="3495"/>
                  </a:lnTo>
                  <a:cubicBezTo>
                    <a:pt x="3470" y="3497"/>
                    <a:pt x="3471" y="3500"/>
                    <a:pt x="3474" y="3501"/>
                  </a:cubicBezTo>
                  <a:lnTo>
                    <a:pt x="3476" y="3503"/>
                  </a:lnTo>
                  <a:cubicBezTo>
                    <a:pt x="3479" y="3506"/>
                    <a:pt x="3482" y="3509"/>
                    <a:pt x="3485" y="3510"/>
                  </a:cubicBezTo>
                  <a:lnTo>
                    <a:pt x="3490" y="3516"/>
                  </a:lnTo>
                  <a:lnTo>
                    <a:pt x="3499" y="3523"/>
                  </a:lnTo>
                  <a:cubicBezTo>
                    <a:pt x="3501" y="3525"/>
                    <a:pt x="3502" y="3526"/>
                    <a:pt x="3504" y="3528"/>
                  </a:cubicBezTo>
                  <a:cubicBezTo>
                    <a:pt x="3505" y="3529"/>
                    <a:pt x="3508" y="3531"/>
                    <a:pt x="3510" y="3532"/>
                  </a:cubicBezTo>
                  <a:cubicBezTo>
                    <a:pt x="3511" y="3532"/>
                    <a:pt x="3513" y="3534"/>
                    <a:pt x="3514" y="3535"/>
                  </a:cubicBezTo>
                  <a:cubicBezTo>
                    <a:pt x="3517" y="3537"/>
                    <a:pt x="3520" y="3540"/>
                    <a:pt x="3523" y="3541"/>
                  </a:cubicBezTo>
                  <a:cubicBezTo>
                    <a:pt x="3526" y="3544"/>
                    <a:pt x="3529" y="3547"/>
                    <a:pt x="3533" y="3548"/>
                  </a:cubicBezTo>
                  <a:cubicBezTo>
                    <a:pt x="3533" y="3550"/>
                    <a:pt x="3535" y="3550"/>
                    <a:pt x="3535" y="3550"/>
                  </a:cubicBezTo>
                  <a:cubicBezTo>
                    <a:pt x="3538" y="3551"/>
                    <a:pt x="3539" y="3554"/>
                    <a:pt x="3542" y="3556"/>
                  </a:cubicBezTo>
                  <a:cubicBezTo>
                    <a:pt x="3543" y="3557"/>
                    <a:pt x="3545" y="3557"/>
                    <a:pt x="3548" y="3559"/>
                  </a:cubicBezTo>
                  <a:cubicBezTo>
                    <a:pt x="3548" y="3560"/>
                    <a:pt x="3549" y="3560"/>
                    <a:pt x="3549" y="3562"/>
                  </a:cubicBezTo>
                  <a:cubicBezTo>
                    <a:pt x="3552" y="3563"/>
                    <a:pt x="3554" y="3563"/>
                    <a:pt x="3555" y="3565"/>
                  </a:cubicBezTo>
                  <a:cubicBezTo>
                    <a:pt x="3558" y="3566"/>
                    <a:pt x="3561" y="3569"/>
                    <a:pt x="3564" y="3570"/>
                  </a:cubicBezTo>
                  <a:cubicBezTo>
                    <a:pt x="3570" y="3573"/>
                    <a:pt x="3577" y="3578"/>
                    <a:pt x="3585" y="3582"/>
                  </a:cubicBezTo>
                  <a:cubicBezTo>
                    <a:pt x="3591" y="3585"/>
                    <a:pt x="3596" y="3590"/>
                    <a:pt x="3604" y="3593"/>
                  </a:cubicBezTo>
                  <a:cubicBezTo>
                    <a:pt x="3607" y="3594"/>
                    <a:pt x="3610" y="3595"/>
                    <a:pt x="3613" y="3597"/>
                  </a:cubicBezTo>
                  <a:cubicBezTo>
                    <a:pt x="3614" y="3598"/>
                    <a:pt x="3616" y="3600"/>
                    <a:pt x="3619" y="3600"/>
                  </a:cubicBezTo>
                  <a:cubicBezTo>
                    <a:pt x="3620" y="3601"/>
                    <a:pt x="3623" y="3603"/>
                    <a:pt x="3626" y="3604"/>
                  </a:cubicBezTo>
                  <a:lnTo>
                    <a:pt x="3627" y="3604"/>
                  </a:lnTo>
                  <a:cubicBezTo>
                    <a:pt x="3635" y="3607"/>
                    <a:pt x="3641" y="3610"/>
                    <a:pt x="3648" y="3613"/>
                  </a:cubicBezTo>
                  <a:cubicBezTo>
                    <a:pt x="3651" y="3615"/>
                    <a:pt x="3654" y="3616"/>
                    <a:pt x="3655" y="3618"/>
                  </a:cubicBezTo>
                  <a:cubicBezTo>
                    <a:pt x="3658" y="3618"/>
                    <a:pt x="3660" y="3619"/>
                    <a:pt x="3661" y="3619"/>
                  </a:cubicBezTo>
                  <a:cubicBezTo>
                    <a:pt x="3664" y="3621"/>
                    <a:pt x="3666" y="3621"/>
                    <a:pt x="3667" y="3622"/>
                  </a:cubicBezTo>
                  <a:cubicBezTo>
                    <a:pt x="3669" y="3622"/>
                    <a:pt x="3670" y="3623"/>
                    <a:pt x="3672" y="3623"/>
                  </a:cubicBezTo>
                  <a:lnTo>
                    <a:pt x="3680" y="3626"/>
                  </a:lnTo>
                  <a:cubicBezTo>
                    <a:pt x="3688" y="3629"/>
                    <a:pt x="3695" y="3632"/>
                    <a:pt x="3702" y="3634"/>
                  </a:cubicBezTo>
                  <a:cubicBezTo>
                    <a:pt x="3702" y="3634"/>
                    <a:pt x="3702" y="3634"/>
                    <a:pt x="3704" y="3635"/>
                  </a:cubicBezTo>
                  <a:cubicBezTo>
                    <a:pt x="3707" y="3635"/>
                    <a:pt x="3710" y="3637"/>
                    <a:pt x="3713" y="3638"/>
                  </a:cubicBezTo>
                  <a:cubicBezTo>
                    <a:pt x="3714" y="3638"/>
                    <a:pt x="3716" y="3638"/>
                    <a:pt x="3717" y="3640"/>
                  </a:cubicBezTo>
                  <a:cubicBezTo>
                    <a:pt x="3720" y="3640"/>
                    <a:pt x="3723" y="3641"/>
                    <a:pt x="3726" y="3641"/>
                  </a:cubicBezTo>
                  <a:cubicBezTo>
                    <a:pt x="3729" y="3643"/>
                    <a:pt x="3730" y="3643"/>
                    <a:pt x="3733" y="3644"/>
                  </a:cubicBezTo>
                  <a:lnTo>
                    <a:pt x="3738" y="3644"/>
                  </a:lnTo>
                  <a:cubicBezTo>
                    <a:pt x="3739" y="3646"/>
                    <a:pt x="3742" y="3646"/>
                    <a:pt x="3745" y="3647"/>
                  </a:cubicBezTo>
                  <a:cubicBezTo>
                    <a:pt x="3747" y="3647"/>
                    <a:pt x="3748" y="3647"/>
                    <a:pt x="3750" y="3648"/>
                  </a:cubicBezTo>
                  <a:cubicBezTo>
                    <a:pt x="3753" y="3648"/>
                    <a:pt x="3757" y="3650"/>
                    <a:pt x="3761" y="3650"/>
                  </a:cubicBezTo>
                  <a:cubicBezTo>
                    <a:pt x="3761" y="3650"/>
                    <a:pt x="3761" y="3651"/>
                    <a:pt x="3761" y="3651"/>
                  </a:cubicBezTo>
                  <a:cubicBezTo>
                    <a:pt x="3770" y="3653"/>
                    <a:pt x="3778" y="3654"/>
                    <a:pt x="3785" y="3656"/>
                  </a:cubicBezTo>
                  <a:cubicBezTo>
                    <a:pt x="3786" y="3656"/>
                    <a:pt x="3789" y="3656"/>
                    <a:pt x="3791" y="3657"/>
                  </a:cubicBezTo>
                  <a:cubicBezTo>
                    <a:pt x="3794" y="3657"/>
                    <a:pt x="3797" y="3657"/>
                    <a:pt x="3800" y="3659"/>
                  </a:cubicBezTo>
                  <a:lnTo>
                    <a:pt x="3803" y="3659"/>
                  </a:lnTo>
                  <a:cubicBezTo>
                    <a:pt x="3806" y="3659"/>
                    <a:pt x="3810" y="3660"/>
                    <a:pt x="3814" y="3660"/>
                  </a:cubicBezTo>
                  <a:lnTo>
                    <a:pt x="3816" y="3660"/>
                  </a:lnTo>
                  <a:cubicBezTo>
                    <a:pt x="3819" y="3662"/>
                    <a:pt x="3822" y="3662"/>
                    <a:pt x="3825" y="3662"/>
                  </a:cubicBezTo>
                  <a:cubicBezTo>
                    <a:pt x="3828" y="3662"/>
                    <a:pt x="3829" y="3663"/>
                    <a:pt x="3832" y="3663"/>
                  </a:cubicBezTo>
                  <a:lnTo>
                    <a:pt x="3842" y="3663"/>
                  </a:lnTo>
                  <a:lnTo>
                    <a:pt x="3854" y="3665"/>
                  </a:lnTo>
                  <a:lnTo>
                    <a:pt x="3859" y="3665"/>
                  </a:lnTo>
                  <a:cubicBezTo>
                    <a:pt x="3860" y="3665"/>
                    <a:pt x="3863" y="3666"/>
                    <a:pt x="3864" y="3666"/>
                  </a:cubicBezTo>
                  <a:lnTo>
                    <a:pt x="3895" y="3666"/>
                  </a:lnTo>
                  <a:cubicBezTo>
                    <a:pt x="3909" y="3666"/>
                    <a:pt x="3920" y="3666"/>
                    <a:pt x="3934" y="3665"/>
                  </a:cubicBezTo>
                  <a:cubicBezTo>
                    <a:pt x="3940" y="3665"/>
                    <a:pt x="3944" y="3665"/>
                    <a:pt x="3950" y="3663"/>
                  </a:cubicBezTo>
                  <a:lnTo>
                    <a:pt x="3960" y="3663"/>
                  </a:lnTo>
                  <a:cubicBezTo>
                    <a:pt x="3963" y="3662"/>
                    <a:pt x="3965" y="3662"/>
                    <a:pt x="3968" y="3662"/>
                  </a:cubicBezTo>
                  <a:cubicBezTo>
                    <a:pt x="3970" y="3662"/>
                    <a:pt x="3973" y="3660"/>
                    <a:pt x="3976" y="3660"/>
                  </a:cubicBezTo>
                  <a:cubicBezTo>
                    <a:pt x="3987" y="3659"/>
                    <a:pt x="3997" y="3657"/>
                    <a:pt x="4007" y="3656"/>
                  </a:cubicBezTo>
                  <a:cubicBezTo>
                    <a:pt x="4010" y="3654"/>
                    <a:pt x="4015" y="3654"/>
                    <a:pt x="4018" y="3653"/>
                  </a:cubicBezTo>
                  <a:cubicBezTo>
                    <a:pt x="4026" y="3651"/>
                    <a:pt x="4037" y="3650"/>
                    <a:pt x="4046" y="3647"/>
                  </a:cubicBezTo>
                  <a:cubicBezTo>
                    <a:pt x="4049" y="3647"/>
                    <a:pt x="4053" y="3646"/>
                    <a:pt x="4056" y="3644"/>
                  </a:cubicBezTo>
                  <a:cubicBezTo>
                    <a:pt x="4059" y="3644"/>
                    <a:pt x="4063" y="3643"/>
                    <a:pt x="4068" y="3641"/>
                  </a:cubicBezTo>
                  <a:cubicBezTo>
                    <a:pt x="4071" y="3641"/>
                    <a:pt x="4075" y="3640"/>
                    <a:pt x="4079" y="3638"/>
                  </a:cubicBezTo>
                  <a:cubicBezTo>
                    <a:pt x="4082" y="3637"/>
                    <a:pt x="4085" y="3637"/>
                    <a:pt x="4090" y="3635"/>
                  </a:cubicBezTo>
                  <a:cubicBezTo>
                    <a:pt x="4097" y="3632"/>
                    <a:pt x="4104" y="3629"/>
                    <a:pt x="4112" y="3626"/>
                  </a:cubicBezTo>
                  <a:cubicBezTo>
                    <a:pt x="4116" y="3625"/>
                    <a:pt x="4121" y="3623"/>
                    <a:pt x="4125" y="3622"/>
                  </a:cubicBezTo>
                  <a:cubicBezTo>
                    <a:pt x="4128" y="3621"/>
                    <a:pt x="4130" y="3621"/>
                    <a:pt x="4131" y="3619"/>
                  </a:cubicBezTo>
                  <a:cubicBezTo>
                    <a:pt x="4138" y="3616"/>
                    <a:pt x="4144" y="3615"/>
                    <a:pt x="4152" y="3610"/>
                  </a:cubicBezTo>
                  <a:cubicBezTo>
                    <a:pt x="4158" y="3609"/>
                    <a:pt x="4163" y="3606"/>
                    <a:pt x="4168" y="3603"/>
                  </a:cubicBezTo>
                  <a:cubicBezTo>
                    <a:pt x="4171" y="3601"/>
                    <a:pt x="4172" y="3601"/>
                    <a:pt x="4175" y="3600"/>
                  </a:cubicBezTo>
                  <a:cubicBezTo>
                    <a:pt x="4183" y="3595"/>
                    <a:pt x="4188" y="3593"/>
                    <a:pt x="4196" y="3588"/>
                  </a:cubicBezTo>
                  <a:cubicBezTo>
                    <a:pt x="4208" y="3582"/>
                    <a:pt x="4218" y="3576"/>
                    <a:pt x="4228" y="3570"/>
                  </a:cubicBezTo>
                  <a:cubicBezTo>
                    <a:pt x="4231" y="3568"/>
                    <a:pt x="4234" y="3566"/>
                    <a:pt x="4237" y="3565"/>
                  </a:cubicBezTo>
                  <a:cubicBezTo>
                    <a:pt x="4240" y="3563"/>
                    <a:pt x="4243" y="3562"/>
                    <a:pt x="4246" y="3559"/>
                  </a:cubicBezTo>
                  <a:cubicBezTo>
                    <a:pt x="4247" y="3557"/>
                    <a:pt x="4249" y="3556"/>
                    <a:pt x="4250" y="3554"/>
                  </a:cubicBezTo>
                  <a:cubicBezTo>
                    <a:pt x="4253" y="3553"/>
                    <a:pt x="4256" y="3551"/>
                    <a:pt x="4258" y="3550"/>
                  </a:cubicBezTo>
                  <a:lnTo>
                    <a:pt x="4269" y="3541"/>
                  </a:lnTo>
                  <a:cubicBezTo>
                    <a:pt x="4274" y="3538"/>
                    <a:pt x="4278" y="3535"/>
                    <a:pt x="4283" y="3531"/>
                  </a:cubicBezTo>
                  <a:cubicBezTo>
                    <a:pt x="4284" y="3529"/>
                    <a:pt x="4287" y="3528"/>
                    <a:pt x="4289" y="3526"/>
                  </a:cubicBezTo>
                  <a:cubicBezTo>
                    <a:pt x="4290" y="3525"/>
                    <a:pt x="4292" y="3523"/>
                    <a:pt x="4294" y="3523"/>
                  </a:cubicBezTo>
                  <a:lnTo>
                    <a:pt x="4302" y="3516"/>
                  </a:lnTo>
                  <a:cubicBezTo>
                    <a:pt x="4305" y="3513"/>
                    <a:pt x="4309" y="3510"/>
                    <a:pt x="4312" y="3507"/>
                  </a:cubicBezTo>
                  <a:cubicBezTo>
                    <a:pt x="4315" y="3506"/>
                    <a:pt x="4317" y="3503"/>
                    <a:pt x="4320" y="3501"/>
                  </a:cubicBezTo>
                  <a:cubicBezTo>
                    <a:pt x="4321" y="3498"/>
                    <a:pt x="4324" y="3497"/>
                    <a:pt x="4325" y="3495"/>
                  </a:cubicBezTo>
                  <a:cubicBezTo>
                    <a:pt x="4334" y="3488"/>
                    <a:pt x="4342" y="3481"/>
                    <a:pt x="4349" y="3473"/>
                  </a:cubicBezTo>
                  <a:cubicBezTo>
                    <a:pt x="4350" y="3470"/>
                    <a:pt x="4352" y="3469"/>
                    <a:pt x="4353" y="3467"/>
                  </a:cubicBezTo>
                  <a:cubicBezTo>
                    <a:pt x="4355" y="3466"/>
                    <a:pt x="4356" y="3464"/>
                    <a:pt x="4358" y="3463"/>
                  </a:cubicBezTo>
                  <a:cubicBezTo>
                    <a:pt x="4361" y="3460"/>
                    <a:pt x="4362" y="3459"/>
                    <a:pt x="4364" y="3457"/>
                  </a:cubicBezTo>
                  <a:cubicBezTo>
                    <a:pt x="4364" y="3456"/>
                    <a:pt x="4365" y="3454"/>
                    <a:pt x="4367" y="3453"/>
                  </a:cubicBezTo>
                  <a:cubicBezTo>
                    <a:pt x="4371" y="3448"/>
                    <a:pt x="4375" y="3442"/>
                    <a:pt x="4380" y="3438"/>
                  </a:cubicBezTo>
                  <a:lnTo>
                    <a:pt x="4384" y="3432"/>
                  </a:lnTo>
                  <a:cubicBezTo>
                    <a:pt x="4386" y="3431"/>
                    <a:pt x="4387" y="3428"/>
                    <a:pt x="4389" y="3426"/>
                  </a:cubicBezTo>
                  <a:cubicBezTo>
                    <a:pt x="4390" y="3423"/>
                    <a:pt x="4393" y="3422"/>
                    <a:pt x="4395" y="3419"/>
                  </a:cubicBezTo>
                  <a:cubicBezTo>
                    <a:pt x="4395" y="3419"/>
                    <a:pt x="4395" y="3417"/>
                    <a:pt x="4396" y="3417"/>
                  </a:cubicBezTo>
                  <a:cubicBezTo>
                    <a:pt x="4398" y="3414"/>
                    <a:pt x="4399" y="3413"/>
                    <a:pt x="4402" y="3410"/>
                  </a:cubicBezTo>
                  <a:cubicBezTo>
                    <a:pt x="4403" y="3408"/>
                    <a:pt x="4403" y="3406"/>
                    <a:pt x="4405" y="3404"/>
                  </a:cubicBezTo>
                  <a:cubicBezTo>
                    <a:pt x="4406" y="3403"/>
                    <a:pt x="4408" y="3401"/>
                    <a:pt x="4408" y="3400"/>
                  </a:cubicBezTo>
                  <a:lnTo>
                    <a:pt x="4412" y="3394"/>
                  </a:lnTo>
                  <a:cubicBezTo>
                    <a:pt x="4415" y="3391"/>
                    <a:pt x="4417" y="3388"/>
                    <a:pt x="4418" y="3385"/>
                  </a:cubicBezTo>
                  <a:cubicBezTo>
                    <a:pt x="4421" y="3380"/>
                    <a:pt x="4424" y="3376"/>
                    <a:pt x="4427" y="3370"/>
                  </a:cubicBezTo>
                  <a:cubicBezTo>
                    <a:pt x="4428" y="3369"/>
                    <a:pt x="4430" y="3367"/>
                    <a:pt x="4431" y="3364"/>
                  </a:cubicBezTo>
                  <a:cubicBezTo>
                    <a:pt x="4433" y="3363"/>
                    <a:pt x="4433" y="3361"/>
                    <a:pt x="4434" y="3358"/>
                  </a:cubicBezTo>
                  <a:cubicBezTo>
                    <a:pt x="4436" y="3355"/>
                    <a:pt x="4437" y="3354"/>
                    <a:pt x="4439" y="3351"/>
                  </a:cubicBezTo>
                  <a:cubicBezTo>
                    <a:pt x="4439" y="3350"/>
                    <a:pt x="4439" y="3350"/>
                    <a:pt x="4440" y="3350"/>
                  </a:cubicBezTo>
                  <a:cubicBezTo>
                    <a:pt x="4442" y="3347"/>
                    <a:pt x="4443" y="3344"/>
                    <a:pt x="4445" y="3341"/>
                  </a:cubicBezTo>
                  <a:cubicBezTo>
                    <a:pt x="4448" y="3335"/>
                    <a:pt x="4451" y="3329"/>
                    <a:pt x="4454" y="3323"/>
                  </a:cubicBezTo>
                  <a:cubicBezTo>
                    <a:pt x="4455" y="3322"/>
                    <a:pt x="4455" y="3319"/>
                    <a:pt x="4456" y="3317"/>
                  </a:cubicBezTo>
                  <a:cubicBezTo>
                    <a:pt x="4461" y="3308"/>
                    <a:pt x="4465" y="3299"/>
                    <a:pt x="4470" y="3289"/>
                  </a:cubicBezTo>
                  <a:cubicBezTo>
                    <a:pt x="4473" y="3285"/>
                    <a:pt x="4474" y="3279"/>
                    <a:pt x="4477" y="3273"/>
                  </a:cubicBezTo>
                  <a:cubicBezTo>
                    <a:pt x="4481" y="3261"/>
                    <a:pt x="4486" y="3249"/>
                    <a:pt x="4490" y="3236"/>
                  </a:cubicBezTo>
                  <a:cubicBezTo>
                    <a:pt x="4490" y="3235"/>
                    <a:pt x="4492" y="3232"/>
                    <a:pt x="4493" y="3229"/>
                  </a:cubicBezTo>
                  <a:cubicBezTo>
                    <a:pt x="4493" y="3226"/>
                    <a:pt x="4495" y="3224"/>
                    <a:pt x="4495" y="3221"/>
                  </a:cubicBezTo>
                  <a:cubicBezTo>
                    <a:pt x="4496" y="3220"/>
                    <a:pt x="4496" y="3217"/>
                    <a:pt x="4496" y="3216"/>
                  </a:cubicBezTo>
                  <a:cubicBezTo>
                    <a:pt x="4499" y="3207"/>
                    <a:pt x="4502" y="3198"/>
                    <a:pt x="4504" y="3189"/>
                  </a:cubicBezTo>
                  <a:cubicBezTo>
                    <a:pt x="4505" y="3186"/>
                    <a:pt x="4505" y="3182"/>
                    <a:pt x="4507" y="3179"/>
                  </a:cubicBezTo>
                  <a:cubicBezTo>
                    <a:pt x="4507" y="3177"/>
                    <a:pt x="4507" y="3174"/>
                    <a:pt x="4508" y="3173"/>
                  </a:cubicBezTo>
                  <a:cubicBezTo>
                    <a:pt x="4508" y="3170"/>
                    <a:pt x="4509" y="3168"/>
                    <a:pt x="4509" y="3165"/>
                  </a:cubicBezTo>
                  <a:cubicBezTo>
                    <a:pt x="4509" y="3165"/>
                    <a:pt x="4509" y="3164"/>
                    <a:pt x="4509" y="3164"/>
                  </a:cubicBezTo>
                  <a:lnTo>
                    <a:pt x="4512" y="3152"/>
                  </a:lnTo>
                  <a:cubicBezTo>
                    <a:pt x="4512" y="3151"/>
                    <a:pt x="4512" y="3148"/>
                    <a:pt x="4512" y="3146"/>
                  </a:cubicBezTo>
                  <a:cubicBezTo>
                    <a:pt x="4512" y="3145"/>
                    <a:pt x="4514" y="3145"/>
                    <a:pt x="4514" y="3143"/>
                  </a:cubicBezTo>
                  <a:cubicBezTo>
                    <a:pt x="4514" y="3140"/>
                    <a:pt x="4514" y="3136"/>
                    <a:pt x="4515" y="3133"/>
                  </a:cubicBezTo>
                  <a:cubicBezTo>
                    <a:pt x="4515" y="3130"/>
                    <a:pt x="4515" y="3129"/>
                    <a:pt x="4517" y="3126"/>
                  </a:cubicBezTo>
                  <a:cubicBezTo>
                    <a:pt x="4517" y="3126"/>
                    <a:pt x="4517" y="3126"/>
                    <a:pt x="4517" y="3124"/>
                  </a:cubicBezTo>
                  <a:cubicBezTo>
                    <a:pt x="4517" y="3121"/>
                    <a:pt x="4517" y="3118"/>
                    <a:pt x="4518" y="3117"/>
                  </a:cubicBezTo>
                  <a:cubicBezTo>
                    <a:pt x="4518" y="3108"/>
                    <a:pt x="4520" y="3101"/>
                    <a:pt x="4520" y="3092"/>
                  </a:cubicBezTo>
                  <a:cubicBezTo>
                    <a:pt x="4520" y="3092"/>
                    <a:pt x="4520" y="3090"/>
                    <a:pt x="4521" y="3090"/>
                  </a:cubicBezTo>
                  <a:cubicBezTo>
                    <a:pt x="4521" y="3079"/>
                    <a:pt x="4523" y="3067"/>
                    <a:pt x="4523" y="3055"/>
                  </a:cubicBezTo>
                  <a:cubicBezTo>
                    <a:pt x="4523" y="3051"/>
                    <a:pt x="4523" y="3048"/>
                    <a:pt x="4523" y="3045"/>
                  </a:cubicBezTo>
                  <a:lnTo>
                    <a:pt x="4523" y="3039"/>
                  </a:lnTo>
                  <a:lnTo>
                    <a:pt x="4523" y="3031"/>
                  </a:lnTo>
                  <a:cubicBezTo>
                    <a:pt x="4523" y="3029"/>
                    <a:pt x="4523" y="3026"/>
                    <a:pt x="4523" y="3023"/>
                  </a:cubicBezTo>
                  <a:cubicBezTo>
                    <a:pt x="4523" y="3009"/>
                    <a:pt x="4521" y="2996"/>
                    <a:pt x="4520" y="2984"/>
                  </a:cubicBezTo>
                  <a:cubicBezTo>
                    <a:pt x="4520" y="2981"/>
                    <a:pt x="4520" y="2980"/>
                    <a:pt x="4520" y="2978"/>
                  </a:cubicBezTo>
                  <a:cubicBezTo>
                    <a:pt x="4520" y="2976"/>
                    <a:pt x="4520" y="2973"/>
                    <a:pt x="4518" y="2971"/>
                  </a:cubicBezTo>
                  <a:cubicBezTo>
                    <a:pt x="4518" y="2968"/>
                    <a:pt x="4518" y="2967"/>
                    <a:pt x="4518" y="2964"/>
                  </a:cubicBezTo>
                  <a:cubicBezTo>
                    <a:pt x="4518" y="2964"/>
                    <a:pt x="4518" y="2962"/>
                    <a:pt x="4518" y="2961"/>
                  </a:cubicBezTo>
                  <a:cubicBezTo>
                    <a:pt x="4517" y="2958"/>
                    <a:pt x="4517" y="2955"/>
                    <a:pt x="4517" y="2950"/>
                  </a:cubicBezTo>
                  <a:cubicBezTo>
                    <a:pt x="4515" y="2949"/>
                    <a:pt x="4515" y="2946"/>
                    <a:pt x="4515" y="2943"/>
                  </a:cubicBezTo>
                  <a:cubicBezTo>
                    <a:pt x="4515" y="2943"/>
                    <a:pt x="4515" y="2942"/>
                    <a:pt x="4515" y="2942"/>
                  </a:cubicBezTo>
                  <a:cubicBezTo>
                    <a:pt x="4514" y="2939"/>
                    <a:pt x="4514" y="2934"/>
                    <a:pt x="4512" y="2930"/>
                  </a:cubicBezTo>
                  <a:cubicBezTo>
                    <a:pt x="4512" y="2928"/>
                    <a:pt x="4512" y="2927"/>
                    <a:pt x="4512" y="2924"/>
                  </a:cubicBezTo>
                  <a:cubicBezTo>
                    <a:pt x="4512" y="2924"/>
                    <a:pt x="4512" y="2924"/>
                    <a:pt x="4511" y="2922"/>
                  </a:cubicBezTo>
                  <a:lnTo>
                    <a:pt x="4509" y="2911"/>
                  </a:lnTo>
                  <a:cubicBezTo>
                    <a:pt x="4509" y="2909"/>
                    <a:pt x="4508" y="2906"/>
                    <a:pt x="4508" y="2903"/>
                  </a:cubicBezTo>
                  <a:cubicBezTo>
                    <a:pt x="4508" y="2902"/>
                    <a:pt x="4507" y="2900"/>
                    <a:pt x="4507" y="2897"/>
                  </a:cubicBezTo>
                  <a:cubicBezTo>
                    <a:pt x="4507" y="2896"/>
                    <a:pt x="4507" y="2896"/>
                    <a:pt x="4505" y="2895"/>
                  </a:cubicBezTo>
                  <a:cubicBezTo>
                    <a:pt x="4505" y="2892"/>
                    <a:pt x="4504" y="2887"/>
                    <a:pt x="4504" y="2884"/>
                  </a:cubicBezTo>
                  <a:cubicBezTo>
                    <a:pt x="4504" y="2884"/>
                    <a:pt x="4502" y="2883"/>
                    <a:pt x="4502" y="2883"/>
                  </a:cubicBezTo>
                  <a:cubicBezTo>
                    <a:pt x="4502" y="2878"/>
                    <a:pt x="4501" y="2875"/>
                    <a:pt x="4499" y="2871"/>
                  </a:cubicBezTo>
                  <a:cubicBezTo>
                    <a:pt x="4499" y="2869"/>
                    <a:pt x="4498" y="2867"/>
                    <a:pt x="4498" y="2864"/>
                  </a:cubicBezTo>
                  <a:cubicBezTo>
                    <a:pt x="4498" y="2862"/>
                    <a:pt x="4496" y="2861"/>
                    <a:pt x="4496" y="2858"/>
                  </a:cubicBezTo>
                  <a:cubicBezTo>
                    <a:pt x="4495" y="2856"/>
                    <a:pt x="4495" y="2853"/>
                    <a:pt x="4493" y="2850"/>
                  </a:cubicBezTo>
                  <a:cubicBezTo>
                    <a:pt x="4493" y="2850"/>
                    <a:pt x="4493" y="2849"/>
                    <a:pt x="4493" y="2849"/>
                  </a:cubicBezTo>
                  <a:lnTo>
                    <a:pt x="4489" y="2839"/>
                  </a:lnTo>
                  <a:cubicBezTo>
                    <a:pt x="4489" y="2836"/>
                    <a:pt x="4487" y="2834"/>
                    <a:pt x="4487" y="2833"/>
                  </a:cubicBezTo>
                  <a:lnTo>
                    <a:pt x="4484" y="2825"/>
                  </a:lnTo>
                  <a:cubicBezTo>
                    <a:pt x="4484" y="2825"/>
                    <a:pt x="4484" y="2824"/>
                    <a:pt x="4484" y="2822"/>
                  </a:cubicBezTo>
                  <a:cubicBezTo>
                    <a:pt x="4483" y="2819"/>
                    <a:pt x="4481" y="2816"/>
                    <a:pt x="4480" y="2812"/>
                  </a:cubicBezTo>
                  <a:cubicBezTo>
                    <a:pt x="4480" y="2812"/>
                    <a:pt x="4480" y="2811"/>
                    <a:pt x="4480" y="2811"/>
                  </a:cubicBezTo>
                  <a:cubicBezTo>
                    <a:pt x="4386" y="2571"/>
                    <a:pt x="4155" y="2411"/>
                    <a:pt x="3895" y="2411"/>
                  </a:cubicBezTo>
                  <a:close/>
                  <a:moveTo>
                    <a:pt x="7162" y="2411"/>
                  </a:moveTo>
                  <a:cubicBezTo>
                    <a:pt x="6905" y="2414"/>
                    <a:pt x="6677" y="2572"/>
                    <a:pt x="6584" y="2811"/>
                  </a:cubicBezTo>
                  <a:cubicBezTo>
                    <a:pt x="6584" y="2811"/>
                    <a:pt x="6584" y="2811"/>
                    <a:pt x="6584" y="2812"/>
                  </a:cubicBezTo>
                  <a:lnTo>
                    <a:pt x="6581" y="2816"/>
                  </a:lnTo>
                  <a:cubicBezTo>
                    <a:pt x="6579" y="2824"/>
                    <a:pt x="6577" y="2830"/>
                    <a:pt x="6574" y="2837"/>
                  </a:cubicBezTo>
                  <a:cubicBezTo>
                    <a:pt x="6574" y="2839"/>
                    <a:pt x="6573" y="2840"/>
                    <a:pt x="6573" y="2841"/>
                  </a:cubicBezTo>
                  <a:cubicBezTo>
                    <a:pt x="6571" y="2844"/>
                    <a:pt x="6571" y="2847"/>
                    <a:pt x="6570" y="2850"/>
                  </a:cubicBezTo>
                  <a:cubicBezTo>
                    <a:pt x="6570" y="2850"/>
                    <a:pt x="6570" y="2852"/>
                    <a:pt x="6570" y="2852"/>
                  </a:cubicBezTo>
                  <a:cubicBezTo>
                    <a:pt x="6568" y="2855"/>
                    <a:pt x="6567" y="2858"/>
                    <a:pt x="6565" y="2862"/>
                  </a:cubicBezTo>
                  <a:cubicBezTo>
                    <a:pt x="6565" y="2867"/>
                    <a:pt x="6564" y="2869"/>
                    <a:pt x="6562" y="2874"/>
                  </a:cubicBezTo>
                  <a:cubicBezTo>
                    <a:pt x="6562" y="2874"/>
                    <a:pt x="6562" y="2875"/>
                    <a:pt x="6562" y="2875"/>
                  </a:cubicBezTo>
                  <a:cubicBezTo>
                    <a:pt x="6561" y="2878"/>
                    <a:pt x="6561" y="2881"/>
                    <a:pt x="6559" y="2884"/>
                  </a:cubicBezTo>
                  <a:cubicBezTo>
                    <a:pt x="6559" y="2886"/>
                    <a:pt x="6559" y="2887"/>
                    <a:pt x="6558" y="2890"/>
                  </a:cubicBezTo>
                  <a:cubicBezTo>
                    <a:pt x="6558" y="2890"/>
                    <a:pt x="6558" y="2892"/>
                    <a:pt x="6558" y="2893"/>
                  </a:cubicBezTo>
                  <a:cubicBezTo>
                    <a:pt x="6556" y="2900"/>
                    <a:pt x="6553" y="2908"/>
                    <a:pt x="6552" y="2915"/>
                  </a:cubicBezTo>
                  <a:cubicBezTo>
                    <a:pt x="6552" y="2918"/>
                    <a:pt x="6552" y="2920"/>
                    <a:pt x="6551" y="2922"/>
                  </a:cubicBezTo>
                  <a:cubicBezTo>
                    <a:pt x="6551" y="2924"/>
                    <a:pt x="6551" y="2925"/>
                    <a:pt x="6551" y="2928"/>
                  </a:cubicBezTo>
                  <a:cubicBezTo>
                    <a:pt x="6551" y="2928"/>
                    <a:pt x="6551" y="2930"/>
                    <a:pt x="6551" y="2930"/>
                  </a:cubicBezTo>
                  <a:cubicBezTo>
                    <a:pt x="6549" y="2939"/>
                    <a:pt x="6548" y="2948"/>
                    <a:pt x="6546" y="2956"/>
                  </a:cubicBezTo>
                  <a:lnTo>
                    <a:pt x="6546" y="2958"/>
                  </a:lnTo>
                  <a:cubicBezTo>
                    <a:pt x="6546" y="2961"/>
                    <a:pt x="6545" y="2965"/>
                    <a:pt x="6545" y="2968"/>
                  </a:cubicBezTo>
                  <a:cubicBezTo>
                    <a:pt x="6542" y="2989"/>
                    <a:pt x="6540" y="3011"/>
                    <a:pt x="6540" y="3031"/>
                  </a:cubicBezTo>
                  <a:lnTo>
                    <a:pt x="6540" y="3036"/>
                  </a:lnTo>
                  <a:lnTo>
                    <a:pt x="6540" y="3039"/>
                  </a:lnTo>
                  <a:lnTo>
                    <a:pt x="6540" y="3045"/>
                  </a:lnTo>
                  <a:lnTo>
                    <a:pt x="6540" y="3056"/>
                  </a:lnTo>
                  <a:cubicBezTo>
                    <a:pt x="6540" y="3058"/>
                    <a:pt x="6540" y="3059"/>
                    <a:pt x="6542" y="3061"/>
                  </a:cubicBezTo>
                  <a:cubicBezTo>
                    <a:pt x="6542" y="3064"/>
                    <a:pt x="6542" y="3065"/>
                    <a:pt x="6542" y="3068"/>
                  </a:cubicBezTo>
                  <a:cubicBezTo>
                    <a:pt x="6542" y="3076"/>
                    <a:pt x="6542" y="3083"/>
                    <a:pt x="6543" y="3090"/>
                  </a:cubicBezTo>
                  <a:cubicBezTo>
                    <a:pt x="6543" y="3092"/>
                    <a:pt x="6543" y="3093"/>
                    <a:pt x="6543" y="3095"/>
                  </a:cubicBezTo>
                  <a:cubicBezTo>
                    <a:pt x="6543" y="3098"/>
                    <a:pt x="6543" y="3101"/>
                    <a:pt x="6545" y="3102"/>
                  </a:cubicBezTo>
                  <a:cubicBezTo>
                    <a:pt x="6545" y="3105"/>
                    <a:pt x="6545" y="3107"/>
                    <a:pt x="6545" y="3110"/>
                  </a:cubicBezTo>
                  <a:cubicBezTo>
                    <a:pt x="6545" y="3111"/>
                    <a:pt x="6545" y="3112"/>
                    <a:pt x="6546" y="3114"/>
                  </a:cubicBezTo>
                  <a:cubicBezTo>
                    <a:pt x="6546" y="3118"/>
                    <a:pt x="6546" y="3121"/>
                    <a:pt x="6546" y="3124"/>
                  </a:cubicBezTo>
                  <a:cubicBezTo>
                    <a:pt x="6548" y="3126"/>
                    <a:pt x="6548" y="3127"/>
                    <a:pt x="6548" y="3129"/>
                  </a:cubicBezTo>
                  <a:cubicBezTo>
                    <a:pt x="6548" y="3130"/>
                    <a:pt x="6548" y="3132"/>
                    <a:pt x="6548" y="3135"/>
                  </a:cubicBezTo>
                  <a:cubicBezTo>
                    <a:pt x="6549" y="3137"/>
                    <a:pt x="6549" y="3140"/>
                    <a:pt x="6549" y="3143"/>
                  </a:cubicBezTo>
                  <a:cubicBezTo>
                    <a:pt x="6551" y="3146"/>
                    <a:pt x="6551" y="3149"/>
                    <a:pt x="6551" y="3151"/>
                  </a:cubicBezTo>
                  <a:cubicBezTo>
                    <a:pt x="6551" y="3152"/>
                    <a:pt x="6552" y="3152"/>
                    <a:pt x="6552" y="3152"/>
                  </a:cubicBezTo>
                  <a:cubicBezTo>
                    <a:pt x="6552" y="3157"/>
                    <a:pt x="6553" y="3160"/>
                    <a:pt x="6553" y="3164"/>
                  </a:cubicBezTo>
                  <a:cubicBezTo>
                    <a:pt x="6553" y="3164"/>
                    <a:pt x="6553" y="3165"/>
                    <a:pt x="6553" y="3165"/>
                  </a:cubicBezTo>
                  <a:cubicBezTo>
                    <a:pt x="6555" y="3168"/>
                    <a:pt x="6555" y="3170"/>
                    <a:pt x="6555" y="3173"/>
                  </a:cubicBezTo>
                  <a:cubicBezTo>
                    <a:pt x="6556" y="3176"/>
                    <a:pt x="6556" y="3179"/>
                    <a:pt x="6558" y="3182"/>
                  </a:cubicBezTo>
                  <a:lnTo>
                    <a:pt x="6559" y="3191"/>
                  </a:lnTo>
                  <a:cubicBezTo>
                    <a:pt x="6561" y="3192"/>
                    <a:pt x="6561" y="3193"/>
                    <a:pt x="6561" y="3193"/>
                  </a:cubicBezTo>
                  <a:cubicBezTo>
                    <a:pt x="6561" y="3196"/>
                    <a:pt x="6562" y="3201"/>
                    <a:pt x="6564" y="3204"/>
                  </a:cubicBezTo>
                  <a:cubicBezTo>
                    <a:pt x="6564" y="3205"/>
                    <a:pt x="6564" y="3207"/>
                    <a:pt x="6564" y="3208"/>
                  </a:cubicBezTo>
                  <a:cubicBezTo>
                    <a:pt x="6565" y="3210"/>
                    <a:pt x="6565" y="3213"/>
                    <a:pt x="6567" y="3216"/>
                  </a:cubicBezTo>
                  <a:cubicBezTo>
                    <a:pt x="6567" y="3217"/>
                    <a:pt x="6568" y="3220"/>
                    <a:pt x="6568" y="3221"/>
                  </a:cubicBezTo>
                  <a:lnTo>
                    <a:pt x="6571" y="3229"/>
                  </a:lnTo>
                  <a:cubicBezTo>
                    <a:pt x="6571" y="3230"/>
                    <a:pt x="6573" y="3233"/>
                    <a:pt x="6573" y="3236"/>
                  </a:cubicBezTo>
                  <a:cubicBezTo>
                    <a:pt x="6574" y="3238"/>
                    <a:pt x="6574" y="3238"/>
                    <a:pt x="6574" y="3239"/>
                  </a:cubicBezTo>
                  <a:cubicBezTo>
                    <a:pt x="6576" y="3242"/>
                    <a:pt x="6577" y="3246"/>
                    <a:pt x="6577" y="3249"/>
                  </a:cubicBezTo>
                  <a:cubicBezTo>
                    <a:pt x="6579" y="3251"/>
                    <a:pt x="6579" y="3251"/>
                    <a:pt x="6579" y="3251"/>
                  </a:cubicBezTo>
                  <a:cubicBezTo>
                    <a:pt x="6581" y="3258"/>
                    <a:pt x="6583" y="3266"/>
                    <a:pt x="6586" y="3273"/>
                  </a:cubicBezTo>
                  <a:cubicBezTo>
                    <a:pt x="6587" y="3274"/>
                    <a:pt x="6589" y="3277"/>
                    <a:pt x="6590" y="3280"/>
                  </a:cubicBezTo>
                  <a:cubicBezTo>
                    <a:pt x="6590" y="3280"/>
                    <a:pt x="6590" y="3282"/>
                    <a:pt x="6590" y="3282"/>
                  </a:cubicBezTo>
                  <a:cubicBezTo>
                    <a:pt x="6592" y="3285"/>
                    <a:pt x="6592" y="3286"/>
                    <a:pt x="6593" y="3289"/>
                  </a:cubicBezTo>
                  <a:cubicBezTo>
                    <a:pt x="6595" y="3292"/>
                    <a:pt x="6598" y="3297"/>
                    <a:pt x="6599" y="3301"/>
                  </a:cubicBezTo>
                  <a:cubicBezTo>
                    <a:pt x="6601" y="3305"/>
                    <a:pt x="6602" y="3308"/>
                    <a:pt x="6604" y="3311"/>
                  </a:cubicBezTo>
                  <a:cubicBezTo>
                    <a:pt x="6605" y="3313"/>
                    <a:pt x="6605" y="3316"/>
                    <a:pt x="6606" y="3317"/>
                  </a:cubicBezTo>
                  <a:cubicBezTo>
                    <a:pt x="6608" y="3319"/>
                    <a:pt x="6608" y="3320"/>
                    <a:pt x="6609" y="3322"/>
                  </a:cubicBezTo>
                  <a:cubicBezTo>
                    <a:pt x="6609" y="3323"/>
                    <a:pt x="6611" y="3325"/>
                    <a:pt x="6611" y="3327"/>
                  </a:cubicBezTo>
                  <a:cubicBezTo>
                    <a:pt x="6612" y="3330"/>
                    <a:pt x="6614" y="3332"/>
                    <a:pt x="6615" y="3335"/>
                  </a:cubicBezTo>
                  <a:cubicBezTo>
                    <a:pt x="6617" y="3336"/>
                    <a:pt x="6617" y="3338"/>
                    <a:pt x="6618" y="3339"/>
                  </a:cubicBezTo>
                  <a:cubicBezTo>
                    <a:pt x="6620" y="3342"/>
                    <a:pt x="6621" y="3345"/>
                    <a:pt x="6623" y="3348"/>
                  </a:cubicBezTo>
                  <a:cubicBezTo>
                    <a:pt x="6624" y="3350"/>
                    <a:pt x="6624" y="3350"/>
                    <a:pt x="6624" y="3350"/>
                  </a:cubicBezTo>
                  <a:cubicBezTo>
                    <a:pt x="6626" y="3352"/>
                    <a:pt x="6627" y="3355"/>
                    <a:pt x="6629" y="3358"/>
                  </a:cubicBezTo>
                  <a:cubicBezTo>
                    <a:pt x="6630" y="3360"/>
                    <a:pt x="6632" y="3361"/>
                    <a:pt x="6633" y="3364"/>
                  </a:cubicBezTo>
                  <a:cubicBezTo>
                    <a:pt x="6633" y="3366"/>
                    <a:pt x="6634" y="3369"/>
                    <a:pt x="6636" y="3370"/>
                  </a:cubicBezTo>
                  <a:cubicBezTo>
                    <a:pt x="6637" y="3372"/>
                    <a:pt x="6637" y="3373"/>
                    <a:pt x="6639" y="3373"/>
                  </a:cubicBezTo>
                  <a:cubicBezTo>
                    <a:pt x="6643" y="3380"/>
                    <a:pt x="6646" y="3386"/>
                    <a:pt x="6651" y="3392"/>
                  </a:cubicBezTo>
                  <a:lnTo>
                    <a:pt x="6655" y="3398"/>
                  </a:lnTo>
                  <a:cubicBezTo>
                    <a:pt x="6657" y="3400"/>
                    <a:pt x="6657" y="3401"/>
                    <a:pt x="6658" y="3403"/>
                  </a:cubicBezTo>
                  <a:cubicBezTo>
                    <a:pt x="6659" y="3404"/>
                    <a:pt x="6661" y="3407"/>
                    <a:pt x="6662" y="3408"/>
                  </a:cubicBezTo>
                  <a:cubicBezTo>
                    <a:pt x="6664" y="3411"/>
                    <a:pt x="6665" y="3414"/>
                    <a:pt x="6668" y="3416"/>
                  </a:cubicBezTo>
                  <a:cubicBezTo>
                    <a:pt x="6668" y="3417"/>
                    <a:pt x="6670" y="3417"/>
                    <a:pt x="6670" y="3419"/>
                  </a:cubicBezTo>
                  <a:cubicBezTo>
                    <a:pt x="6671" y="3420"/>
                    <a:pt x="6673" y="3423"/>
                    <a:pt x="6674" y="3425"/>
                  </a:cubicBezTo>
                  <a:cubicBezTo>
                    <a:pt x="6676" y="3426"/>
                    <a:pt x="6679" y="3429"/>
                    <a:pt x="6680" y="3431"/>
                  </a:cubicBezTo>
                  <a:lnTo>
                    <a:pt x="6685" y="3436"/>
                  </a:lnTo>
                  <a:cubicBezTo>
                    <a:pt x="6685" y="3438"/>
                    <a:pt x="6686" y="3438"/>
                    <a:pt x="6686" y="3439"/>
                  </a:cubicBezTo>
                  <a:cubicBezTo>
                    <a:pt x="6689" y="3442"/>
                    <a:pt x="6690" y="3444"/>
                    <a:pt x="6693" y="3447"/>
                  </a:cubicBezTo>
                  <a:cubicBezTo>
                    <a:pt x="6693" y="3448"/>
                    <a:pt x="6695" y="3450"/>
                    <a:pt x="6696" y="3451"/>
                  </a:cubicBezTo>
                  <a:cubicBezTo>
                    <a:pt x="6698" y="3453"/>
                    <a:pt x="6699" y="3454"/>
                    <a:pt x="6701" y="3456"/>
                  </a:cubicBezTo>
                  <a:cubicBezTo>
                    <a:pt x="6702" y="3457"/>
                    <a:pt x="6704" y="3460"/>
                    <a:pt x="6705" y="3461"/>
                  </a:cubicBezTo>
                  <a:cubicBezTo>
                    <a:pt x="6707" y="3463"/>
                    <a:pt x="6708" y="3464"/>
                    <a:pt x="6710" y="3466"/>
                  </a:cubicBezTo>
                  <a:cubicBezTo>
                    <a:pt x="6711" y="3467"/>
                    <a:pt x="6713" y="3470"/>
                    <a:pt x="6714" y="3472"/>
                  </a:cubicBezTo>
                  <a:lnTo>
                    <a:pt x="6717" y="3473"/>
                  </a:lnTo>
                  <a:cubicBezTo>
                    <a:pt x="6718" y="3475"/>
                    <a:pt x="6720" y="3476"/>
                    <a:pt x="6721" y="3479"/>
                  </a:cubicBezTo>
                  <a:lnTo>
                    <a:pt x="6729" y="3485"/>
                  </a:lnTo>
                  <a:cubicBezTo>
                    <a:pt x="6730" y="3488"/>
                    <a:pt x="6733" y="3489"/>
                    <a:pt x="6735" y="3492"/>
                  </a:cubicBezTo>
                  <a:lnTo>
                    <a:pt x="6738" y="3494"/>
                  </a:lnTo>
                  <a:cubicBezTo>
                    <a:pt x="6739" y="3497"/>
                    <a:pt x="6742" y="3498"/>
                    <a:pt x="6745" y="3501"/>
                  </a:cubicBezTo>
                  <a:lnTo>
                    <a:pt x="6746" y="3503"/>
                  </a:lnTo>
                  <a:cubicBezTo>
                    <a:pt x="6749" y="3506"/>
                    <a:pt x="6752" y="3507"/>
                    <a:pt x="6754" y="3510"/>
                  </a:cubicBezTo>
                  <a:lnTo>
                    <a:pt x="6761" y="3516"/>
                  </a:lnTo>
                  <a:lnTo>
                    <a:pt x="6768" y="3522"/>
                  </a:lnTo>
                  <a:cubicBezTo>
                    <a:pt x="6771" y="3523"/>
                    <a:pt x="6773" y="3525"/>
                    <a:pt x="6774" y="3526"/>
                  </a:cubicBezTo>
                  <a:cubicBezTo>
                    <a:pt x="6776" y="3528"/>
                    <a:pt x="6777" y="3529"/>
                    <a:pt x="6780" y="3531"/>
                  </a:cubicBezTo>
                  <a:cubicBezTo>
                    <a:pt x="6782" y="3532"/>
                    <a:pt x="6783" y="3532"/>
                    <a:pt x="6783" y="3534"/>
                  </a:cubicBezTo>
                  <a:cubicBezTo>
                    <a:pt x="6786" y="3537"/>
                    <a:pt x="6791" y="3538"/>
                    <a:pt x="6794" y="3541"/>
                  </a:cubicBezTo>
                  <a:cubicBezTo>
                    <a:pt x="6796" y="3544"/>
                    <a:pt x="6799" y="3545"/>
                    <a:pt x="6804" y="3548"/>
                  </a:cubicBezTo>
                  <a:cubicBezTo>
                    <a:pt x="6804" y="3548"/>
                    <a:pt x="6804" y="3548"/>
                    <a:pt x="6805" y="3550"/>
                  </a:cubicBezTo>
                  <a:cubicBezTo>
                    <a:pt x="6807" y="3551"/>
                    <a:pt x="6810" y="3553"/>
                    <a:pt x="6813" y="3554"/>
                  </a:cubicBezTo>
                  <a:cubicBezTo>
                    <a:pt x="6814" y="3556"/>
                    <a:pt x="6816" y="3557"/>
                    <a:pt x="6817" y="3559"/>
                  </a:cubicBezTo>
                  <a:cubicBezTo>
                    <a:pt x="6819" y="3559"/>
                    <a:pt x="6820" y="3560"/>
                    <a:pt x="6820" y="3560"/>
                  </a:cubicBezTo>
                  <a:cubicBezTo>
                    <a:pt x="6821" y="3562"/>
                    <a:pt x="6824" y="3563"/>
                    <a:pt x="6826" y="3565"/>
                  </a:cubicBezTo>
                  <a:cubicBezTo>
                    <a:pt x="6829" y="3566"/>
                    <a:pt x="6832" y="3568"/>
                    <a:pt x="6835" y="3569"/>
                  </a:cubicBezTo>
                  <a:cubicBezTo>
                    <a:pt x="6841" y="3573"/>
                    <a:pt x="6848" y="3578"/>
                    <a:pt x="6854" y="3582"/>
                  </a:cubicBezTo>
                  <a:lnTo>
                    <a:pt x="6855" y="3582"/>
                  </a:lnTo>
                  <a:cubicBezTo>
                    <a:pt x="6861" y="3585"/>
                    <a:pt x="6867" y="3590"/>
                    <a:pt x="6873" y="3593"/>
                  </a:cubicBezTo>
                  <a:cubicBezTo>
                    <a:pt x="6877" y="3594"/>
                    <a:pt x="6880" y="3595"/>
                    <a:pt x="6883" y="3597"/>
                  </a:cubicBezTo>
                  <a:cubicBezTo>
                    <a:pt x="6885" y="3598"/>
                    <a:pt x="6886" y="3600"/>
                    <a:pt x="6888" y="3600"/>
                  </a:cubicBezTo>
                  <a:cubicBezTo>
                    <a:pt x="6891" y="3601"/>
                    <a:pt x="6894" y="3603"/>
                    <a:pt x="6897" y="3604"/>
                  </a:cubicBezTo>
                  <a:lnTo>
                    <a:pt x="6898" y="3604"/>
                  </a:lnTo>
                  <a:cubicBezTo>
                    <a:pt x="6904" y="3607"/>
                    <a:pt x="6911" y="3610"/>
                    <a:pt x="6919" y="3613"/>
                  </a:cubicBezTo>
                  <a:cubicBezTo>
                    <a:pt x="6922" y="3615"/>
                    <a:pt x="6923" y="3616"/>
                    <a:pt x="6926" y="3618"/>
                  </a:cubicBezTo>
                  <a:cubicBezTo>
                    <a:pt x="6929" y="3618"/>
                    <a:pt x="6930" y="3619"/>
                    <a:pt x="6932" y="3619"/>
                  </a:cubicBezTo>
                  <a:cubicBezTo>
                    <a:pt x="6935" y="3621"/>
                    <a:pt x="6936" y="3621"/>
                    <a:pt x="6938" y="3622"/>
                  </a:cubicBezTo>
                  <a:cubicBezTo>
                    <a:pt x="6939" y="3622"/>
                    <a:pt x="6941" y="3623"/>
                    <a:pt x="6942" y="3623"/>
                  </a:cubicBezTo>
                  <a:cubicBezTo>
                    <a:pt x="6945" y="3625"/>
                    <a:pt x="6948" y="3626"/>
                    <a:pt x="6951" y="3626"/>
                  </a:cubicBezTo>
                  <a:cubicBezTo>
                    <a:pt x="6958" y="3629"/>
                    <a:pt x="6966" y="3632"/>
                    <a:pt x="6973" y="3634"/>
                  </a:cubicBezTo>
                  <a:cubicBezTo>
                    <a:pt x="6973" y="3634"/>
                    <a:pt x="6973" y="3635"/>
                    <a:pt x="6973" y="3635"/>
                  </a:cubicBezTo>
                  <a:cubicBezTo>
                    <a:pt x="6978" y="3635"/>
                    <a:pt x="6981" y="3637"/>
                    <a:pt x="6983" y="3638"/>
                  </a:cubicBezTo>
                  <a:cubicBezTo>
                    <a:pt x="6985" y="3638"/>
                    <a:pt x="6986" y="3638"/>
                    <a:pt x="6988" y="3640"/>
                  </a:cubicBezTo>
                  <a:cubicBezTo>
                    <a:pt x="6991" y="3640"/>
                    <a:pt x="6994" y="3641"/>
                    <a:pt x="6995" y="3641"/>
                  </a:cubicBezTo>
                  <a:cubicBezTo>
                    <a:pt x="6998" y="3643"/>
                    <a:pt x="7001" y="3643"/>
                    <a:pt x="7004" y="3644"/>
                  </a:cubicBezTo>
                  <a:lnTo>
                    <a:pt x="7007" y="3644"/>
                  </a:lnTo>
                  <a:cubicBezTo>
                    <a:pt x="7010" y="3646"/>
                    <a:pt x="7013" y="3646"/>
                    <a:pt x="7016" y="3647"/>
                  </a:cubicBezTo>
                  <a:cubicBezTo>
                    <a:pt x="7017" y="3647"/>
                    <a:pt x="7019" y="3647"/>
                    <a:pt x="7020" y="3648"/>
                  </a:cubicBezTo>
                  <a:cubicBezTo>
                    <a:pt x="7023" y="3648"/>
                    <a:pt x="7028" y="3650"/>
                    <a:pt x="7031" y="3650"/>
                  </a:cubicBezTo>
                  <a:cubicBezTo>
                    <a:pt x="7032" y="3650"/>
                    <a:pt x="7032" y="3651"/>
                    <a:pt x="7032" y="3651"/>
                  </a:cubicBezTo>
                  <a:cubicBezTo>
                    <a:pt x="7039" y="3653"/>
                    <a:pt x="7048" y="3654"/>
                    <a:pt x="7056" y="3656"/>
                  </a:cubicBezTo>
                  <a:lnTo>
                    <a:pt x="7060" y="3656"/>
                  </a:lnTo>
                  <a:cubicBezTo>
                    <a:pt x="7064" y="3657"/>
                    <a:pt x="7067" y="3657"/>
                    <a:pt x="7070" y="3657"/>
                  </a:cubicBezTo>
                  <a:cubicBezTo>
                    <a:pt x="7072" y="3657"/>
                    <a:pt x="7072" y="3659"/>
                    <a:pt x="7073" y="3659"/>
                  </a:cubicBezTo>
                  <a:cubicBezTo>
                    <a:pt x="7076" y="3659"/>
                    <a:pt x="7081" y="3659"/>
                    <a:pt x="7085" y="3660"/>
                  </a:cubicBezTo>
                  <a:lnTo>
                    <a:pt x="7087" y="3660"/>
                  </a:lnTo>
                  <a:cubicBezTo>
                    <a:pt x="7090" y="3660"/>
                    <a:pt x="7092" y="3660"/>
                    <a:pt x="7095" y="3662"/>
                  </a:cubicBezTo>
                  <a:lnTo>
                    <a:pt x="7103" y="3662"/>
                  </a:lnTo>
                  <a:cubicBezTo>
                    <a:pt x="7104" y="3662"/>
                    <a:pt x="7104" y="3663"/>
                    <a:pt x="7106" y="3663"/>
                  </a:cubicBezTo>
                  <a:lnTo>
                    <a:pt x="7113" y="3663"/>
                  </a:lnTo>
                  <a:lnTo>
                    <a:pt x="7125" y="3665"/>
                  </a:lnTo>
                  <a:lnTo>
                    <a:pt x="7135" y="3665"/>
                  </a:lnTo>
                  <a:cubicBezTo>
                    <a:pt x="7143" y="3666"/>
                    <a:pt x="7150" y="3666"/>
                    <a:pt x="7159" y="3666"/>
                  </a:cubicBezTo>
                  <a:lnTo>
                    <a:pt x="7166" y="3666"/>
                  </a:lnTo>
                  <a:cubicBezTo>
                    <a:pt x="7179" y="3666"/>
                    <a:pt x="7191" y="3666"/>
                    <a:pt x="7204" y="3665"/>
                  </a:cubicBezTo>
                  <a:cubicBezTo>
                    <a:pt x="7210" y="3665"/>
                    <a:pt x="7215" y="3665"/>
                    <a:pt x="7221" y="3663"/>
                  </a:cubicBezTo>
                  <a:lnTo>
                    <a:pt x="7231" y="3663"/>
                  </a:lnTo>
                  <a:cubicBezTo>
                    <a:pt x="7234" y="3662"/>
                    <a:pt x="7235" y="3662"/>
                    <a:pt x="7238" y="3662"/>
                  </a:cubicBezTo>
                  <a:cubicBezTo>
                    <a:pt x="7241" y="3662"/>
                    <a:pt x="7244" y="3662"/>
                    <a:pt x="7247" y="3660"/>
                  </a:cubicBezTo>
                  <a:cubicBezTo>
                    <a:pt x="7257" y="3659"/>
                    <a:pt x="7268" y="3657"/>
                    <a:pt x="7278" y="3656"/>
                  </a:cubicBezTo>
                  <a:cubicBezTo>
                    <a:pt x="7281" y="3656"/>
                    <a:pt x="7285" y="3654"/>
                    <a:pt x="7288" y="3654"/>
                  </a:cubicBezTo>
                  <a:cubicBezTo>
                    <a:pt x="7297" y="3653"/>
                    <a:pt x="7307" y="3650"/>
                    <a:pt x="7316" y="3648"/>
                  </a:cubicBezTo>
                  <a:cubicBezTo>
                    <a:pt x="7319" y="3647"/>
                    <a:pt x="7324" y="3646"/>
                    <a:pt x="7327" y="3646"/>
                  </a:cubicBezTo>
                  <a:cubicBezTo>
                    <a:pt x="7330" y="3644"/>
                    <a:pt x="7334" y="3643"/>
                    <a:pt x="7338" y="3643"/>
                  </a:cubicBezTo>
                  <a:cubicBezTo>
                    <a:pt x="7341" y="3641"/>
                    <a:pt x="7346" y="3640"/>
                    <a:pt x="7350" y="3638"/>
                  </a:cubicBezTo>
                  <a:cubicBezTo>
                    <a:pt x="7353" y="3638"/>
                    <a:pt x="7356" y="3637"/>
                    <a:pt x="7360" y="3635"/>
                  </a:cubicBezTo>
                  <a:lnTo>
                    <a:pt x="7383" y="3628"/>
                  </a:lnTo>
                  <a:cubicBezTo>
                    <a:pt x="7387" y="3626"/>
                    <a:pt x="7393" y="3625"/>
                    <a:pt x="7397" y="3623"/>
                  </a:cubicBezTo>
                  <a:cubicBezTo>
                    <a:pt x="7399" y="3622"/>
                    <a:pt x="7400" y="3622"/>
                    <a:pt x="7402" y="3621"/>
                  </a:cubicBezTo>
                  <a:cubicBezTo>
                    <a:pt x="7409" y="3618"/>
                    <a:pt x="7416" y="3615"/>
                    <a:pt x="7422" y="3612"/>
                  </a:cubicBezTo>
                  <a:cubicBezTo>
                    <a:pt x="7428" y="3609"/>
                    <a:pt x="7434" y="3607"/>
                    <a:pt x="7440" y="3604"/>
                  </a:cubicBezTo>
                  <a:cubicBezTo>
                    <a:pt x="7441" y="3603"/>
                    <a:pt x="7444" y="3601"/>
                    <a:pt x="7446" y="3601"/>
                  </a:cubicBezTo>
                  <a:cubicBezTo>
                    <a:pt x="7453" y="3597"/>
                    <a:pt x="7461" y="3594"/>
                    <a:pt x="7466" y="3590"/>
                  </a:cubicBezTo>
                  <a:cubicBezTo>
                    <a:pt x="7478" y="3584"/>
                    <a:pt x="7489" y="3578"/>
                    <a:pt x="7499" y="3570"/>
                  </a:cubicBezTo>
                  <a:cubicBezTo>
                    <a:pt x="7502" y="3569"/>
                    <a:pt x="7505" y="3568"/>
                    <a:pt x="7508" y="3566"/>
                  </a:cubicBezTo>
                  <a:lnTo>
                    <a:pt x="7517" y="3560"/>
                  </a:lnTo>
                  <a:cubicBezTo>
                    <a:pt x="7518" y="3559"/>
                    <a:pt x="7520" y="3557"/>
                    <a:pt x="7522" y="3557"/>
                  </a:cubicBezTo>
                  <a:cubicBezTo>
                    <a:pt x="7524" y="3556"/>
                    <a:pt x="7527" y="3553"/>
                    <a:pt x="7530" y="3551"/>
                  </a:cubicBezTo>
                  <a:lnTo>
                    <a:pt x="7542" y="3542"/>
                  </a:lnTo>
                  <a:cubicBezTo>
                    <a:pt x="7546" y="3540"/>
                    <a:pt x="7550" y="3537"/>
                    <a:pt x="7555" y="3534"/>
                  </a:cubicBezTo>
                  <a:cubicBezTo>
                    <a:pt x="7556" y="3532"/>
                    <a:pt x="7558" y="3531"/>
                    <a:pt x="7561" y="3529"/>
                  </a:cubicBezTo>
                  <a:cubicBezTo>
                    <a:pt x="7562" y="3528"/>
                    <a:pt x="7564" y="3526"/>
                    <a:pt x="7565" y="3525"/>
                  </a:cubicBezTo>
                  <a:lnTo>
                    <a:pt x="7573" y="3517"/>
                  </a:lnTo>
                  <a:cubicBezTo>
                    <a:pt x="7577" y="3514"/>
                    <a:pt x="7580" y="3512"/>
                    <a:pt x="7583" y="3509"/>
                  </a:cubicBezTo>
                  <a:cubicBezTo>
                    <a:pt x="7586" y="3507"/>
                    <a:pt x="7589" y="3504"/>
                    <a:pt x="7590" y="3503"/>
                  </a:cubicBezTo>
                  <a:cubicBezTo>
                    <a:pt x="7593" y="3501"/>
                    <a:pt x="7595" y="3498"/>
                    <a:pt x="7598" y="3497"/>
                  </a:cubicBezTo>
                  <a:cubicBezTo>
                    <a:pt x="7605" y="3489"/>
                    <a:pt x="7612" y="3482"/>
                    <a:pt x="7620" y="3475"/>
                  </a:cubicBezTo>
                  <a:cubicBezTo>
                    <a:pt x="7621" y="3472"/>
                    <a:pt x="7624" y="3470"/>
                    <a:pt x="7626" y="3469"/>
                  </a:cubicBezTo>
                  <a:cubicBezTo>
                    <a:pt x="7627" y="3467"/>
                    <a:pt x="7628" y="3466"/>
                    <a:pt x="7630" y="3463"/>
                  </a:cubicBezTo>
                  <a:cubicBezTo>
                    <a:pt x="7631" y="3461"/>
                    <a:pt x="7633" y="3460"/>
                    <a:pt x="7634" y="3459"/>
                  </a:cubicBezTo>
                  <a:cubicBezTo>
                    <a:pt x="7636" y="3457"/>
                    <a:pt x="7637" y="3456"/>
                    <a:pt x="7637" y="3454"/>
                  </a:cubicBezTo>
                  <a:cubicBezTo>
                    <a:pt x="7642" y="3448"/>
                    <a:pt x="7646" y="3444"/>
                    <a:pt x="7651" y="3438"/>
                  </a:cubicBezTo>
                  <a:cubicBezTo>
                    <a:pt x="7652" y="3436"/>
                    <a:pt x="7654" y="3435"/>
                    <a:pt x="7655" y="3433"/>
                  </a:cubicBezTo>
                  <a:cubicBezTo>
                    <a:pt x="7656" y="3431"/>
                    <a:pt x="7658" y="3429"/>
                    <a:pt x="7661" y="3428"/>
                  </a:cubicBezTo>
                  <a:cubicBezTo>
                    <a:pt x="7662" y="3425"/>
                    <a:pt x="7664" y="3423"/>
                    <a:pt x="7665" y="3420"/>
                  </a:cubicBezTo>
                  <a:cubicBezTo>
                    <a:pt x="7665" y="3420"/>
                    <a:pt x="7667" y="3419"/>
                    <a:pt x="7667" y="3419"/>
                  </a:cubicBezTo>
                  <a:cubicBezTo>
                    <a:pt x="7668" y="3416"/>
                    <a:pt x="7671" y="3413"/>
                    <a:pt x="7673" y="3411"/>
                  </a:cubicBezTo>
                  <a:cubicBezTo>
                    <a:pt x="7674" y="3408"/>
                    <a:pt x="7676" y="3407"/>
                    <a:pt x="7677" y="3406"/>
                  </a:cubicBezTo>
                  <a:cubicBezTo>
                    <a:pt x="7679" y="3404"/>
                    <a:pt x="7679" y="3403"/>
                    <a:pt x="7680" y="3401"/>
                  </a:cubicBezTo>
                  <a:lnTo>
                    <a:pt x="7684" y="3395"/>
                  </a:lnTo>
                  <a:cubicBezTo>
                    <a:pt x="7686" y="3392"/>
                    <a:pt x="7687" y="3389"/>
                    <a:pt x="7690" y="3386"/>
                  </a:cubicBezTo>
                  <a:cubicBezTo>
                    <a:pt x="7693" y="3382"/>
                    <a:pt x="7696" y="3378"/>
                    <a:pt x="7699" y="3372"/>
                  </a:cubicBezTo>
                  <a:cubicBezTo>
                    <a:pt x="7699" y="3370"/>
                    <a:pt x="7701" y="3369"/>
                    <a:pt x="7702" y="3366"/>
                  </a:cubicBezTo>
                  <a:cubicBezTo>
                    <a:pt x="7704" y="3364"/>
                    <a:pt x="7705" y="3363"/>
                    <a:pt x="7707" y="3360"/>
                  </a:cubicBezTo>
                  <a:cubicBezTo>
                    <a:pt x="7708" y="3357"/>
                    <a:pt x="7709" y="3354"/>
                    <a:pt x="7711" y="3352"/>
                  </a:cubicBezTo>
                  <a:cubicBezTo>
                    <a:pt x="7711" y="3351"/>
                    <a:pt x="7711" y="3351"/>
                    <a:pt x="7711" y="3351"/>
                  </a:cubicBezTo>
                  <a:cubicBezTo>
                    <a:pt x="7714" y="3348"/>
                    <a:pt x="7715" y="3345"/>
                    <a:pt x="7717" y="3342"/>
                  </a:cubicBezTo>
                  <a:cubicBezTo>
                    <a:pt x="7720" y="3336"/>
                    <a:pt x="7723" y="3330"/>
                    <a:pt x="7726" y="3325"/>
                  </a:cubicBezTo>
                  <a:cubicBezTo>
                    <a:pt x="7727" y="3323"/>
                    <a:pt x="7727" y="3320"/>
                    <a:pt x="7729" y="3319"/>
                  </a:cubicBezTo>
                  <a:cubicBezTo>
                    <a:pt x="7733" y="3310"/>
                    <a:pt x="7737" y="3301"/>
                    <a:pt x="7742" y="3291"/>
                  </a:cubicBezTo>
                  <a:cubicBezTo>
                    <a:pt x="7743" y="3286"/>
                    <a:pt x="7746" y="3280"/>
                    <a:pt x="7748" y="3274"/>
                  </a:cubicBezTo>
                  <a:cubicBezTo>
                    <a:pt x="7754" y="3263"/>
                    <a:pt x="7758" y="3251"/>
                    <a:pt x="7761" y="3238"/>
                  </a:cubicBezTo>
                  <a:cubicBezTo>
                    <a:pt x="7762" y="3236"/>
                    <a:pt x="7764" y="3233"/>
                    <a:pt x="7764" y="3230"/>
                  </a:cubicBezTo>
                  <a:cubicBezTo>
                    <a:pt x="7765" y="3227"/>
                    <a:pt x="7765" y="3226"/>
                    <a:pt x="7767" y="3223"/>
                  </a:cubicBezTo>
                  <a:cubicBezTo>
                    <a:pt x="7767" y="3221"/>
                    <a:pt x="7768" y="3218"/>
                    <a:pt x="7768" y="3217"/>
                  </a:cubicBezTo>
                  <a:cubicBezTo>
                    <a:pt x="7771" y="3208"/>
                    <a:pt x="7773" y="3199"/>
                    <a:pt x="7776" y="3191"/>
                  </a:cubicBezTo>
                  <a:cubicBezTo>
                    <a:pt x="7776" y="3188"/>
                    <a:pt x="7777" y="3185"/>
                    <a:pt x="7777" y="3180"/>
                  </a:cubicBezTo>
                  <a:cubicBezTo>
                    <a:pt x="7779" y="3179"/>
                    <a:pt x="7779" y="3177"/>
                    <a:pt x="7779" y="3174"/>
                  </a:cubicBezTo>
                  <a:cubicBezTo>
                    <a:pt x="7780" y="3173"/>
                    <a:pt x="7780" y="3170"/>
                    <a:pt x="7780" y="3167"/>
                  </a:cubicBezTo>
                  <a:cubicBezTo>
                    <a:pt x="7780" y="3167"/>
                    <a:pt x="7782" y="3165"/>
                    <a:pt x="7782" y="3165"/>
                  </a:cubicBezTo>
                  <a:lnTo>
                    <a:pt x="7783" y="3154"/>
                  </a:lnTo>
                  <a:cubicBezTo>
                    <a:pt x="7783" y="3152"/>
                    <a:pt x="7785" y="3151"/>
                    <a:pt x="7785" y="3148"/>
                  </a:cubicBezTo>
                  <a:cubicBezTo>
                    <a:pt x="7785" y="3148"/>
                    <a:pt x="7785" y="3146"/>
                    <a:pt x="7785" y="3146"/>
                  </a:cubicBezTo>
                  <a:cubicBezTo>
                    <a:pt x="7786" y="3142"/>
                    <a:pt x="7786" y="3139"/>
                    <a:pt x="7786" y="3135"/>
                  </a:cubicBezTo>
                  <a:cubicBezTo>
                    <a:pt x="7788" y="3132"/>
                    <a:pt x="7788" y="3130"/>
                    <a:pt x="7788" y="3127"/>
                  </a:cubicBezTo>
                  <a:lnTo>
                    <a:pt x="7788" y="3126"/>
                  </a:lnTo>
                  <a:cubicBezTo>
                    <a:pt x="7788" y="3123"/>
                    <a:pt x="7789" y="3120"/>
                    <a:pt x="7789" y="3118"/>
                  </a:cubicBezTo>
                  <a:cubicBezTo>
                    <a:pt x="7790" y="3110"/>
                    <a:pt x="7790" y="3102"/>
                    <a:pt x="7792" y="3093"/>
                  </a:cubicBezTo>
                  <a:lnTo>
                    <a:pt x="7792" y="3092"/>
                  </a:lnTo>
                  <a:cubicBezTo>
                    <a:pt x="7792" y="3080"/>
                    <a:pt x="7793" y="3068"/>
                    <a:pt x="7793" y="3056"/>
                  </a:cubicBezTo>
                  <a:lnTo>
                    <a:pt x="7793" y="3046"/>
                  </a:lnTo>
                  <a:lnTo>
                    <a:pt x="7793" y="3040"/>
                  </a:lnTo>
                  <a:lnTo>
                    <a:pt x="7793" y="3033"/>
                  </a:lnTo>
                  <a:lnTo>
                    <a:pt x="7793" y="3024"/>
                  </a:lnTo>
                  <a:cubicBezTo>
                    <a:pt x="7793" y="3011"/>
                    <a:pt x="7792" y="2998"/>
                    <a:pt x="7790" y="2986"/>
                  </a:cubicBezTo>
                  <a:cubicBezTo>
                    <a:pt x="7790" y="2983"/>
                    <a:pt x="7790" y="2981"/>
                    <a:pt x="7790" y="2980"/>
                  </a:cubicBezTo>
                  <a:cubicBezTo>
                    <a:pt x="7790" y="2977"/>
                    <a:pt x="7790" y="2974"/>
                    <a:pt x="7790" y="2973"/>
                  </a:cubicBezTo>
                  <a:cubicBezTo>
                    <a:pt x="7789" y="2970"/>
                    <a:pt x="7789" y="2968"/>
                    <a:pt x="7789" y="2967"/>
                  </a:cubicBezTo>
                  <a:cubicBezTo>
                    <a:pt x="7789" y="2965"/>
                    <a:pt x="7789" y="2964"/>
                    <a:pt x="7789" y="2962"/>
                  </a:cubicBezTo>
                  <a:cubicBezTo>
                    <a:pt x="7789" y="2959"/>
                    <a:pt x="7788" y="2956"/>
                    <a:pt x="7788" y="2953"/>
                  </a:cubicBezTo>
                  <a:cubicBezTo>
                    <a:pt x="7788" y="2950"/>
                    <a:pt x="7786" y="2948"/>
                    <a:pt x="7786" y="2946"/>
                  </a:cubicBezTo>
                  <a:cubicBezTo>
                    <a:pt x="7786" y="2945"/>
                    <a:pt x="7786" y="2945"/>
                    <a:pt x="7786" y="2943"/>
                  </a:cubicBezTo>
                  <a:cubicBezTo>
                    <a:pt x="7785" y="2940"/>
                    <a:pt x="7785" y="2936"/>
                    <a:pt x="7785" y="2933"/>
                  </a:cubicBezTo>
                  <a:cubicBezTo>
                    <a:pt x="7783" y="2930"/>
                    <a:pt x="7783" y="2928"/>
                    <a:pt x="7783" y="2925"/>
                  </a:cubicBezTo>
                  <a:lnTo>
                    <a:pt x="7780" y="2912"/>
                  </a:lnTo>
                  <a:cubicBezTo>
                    <a:pt x="7780" y="2911"/>
                    <a:pt x="7779" y="2908"/>
                    <a:pt x="7779" y="2906"/>
                  </a:cubicBezTo>
                  <a:cubicBezTo>
                    <a:pt x="7779" y="2903"/>
                    <a:pt x="7779" y="2902"/>
                    <a:pt x="7777" y="2899"/>
                  </a:cubicBezTo>
                  <a:cubicBezTo>
                    <a:pt x="7777" y="2899"/>
                    <a:pt x="7777" y="2897"/>
                    <a:pt x="7777" y="2896"/>
                  </a:cubicBezTo>
                  <a:cubicBezTo>
                    <a:pt x="7776" y="2893"/>
                    <a:pt x="7776" y="2890"/>
                    <a:pt x="7774" y="2886"/>
                  </a:cubicBezTo>
                  <a:cubicBezTo>
                    <a:pt x="7774" y="2886"/>
                    <a:pt x="7774" y="2886"/>
                    <a:pt x="7774" y="2884"/>
                  </a:cubicBezTo>
                  <a:cubicBezTo>
                    <a:pt x="7773" y="2881"/>
                    <a:pt x="7771" y="2877"/>
                    <a:pt x="7771" y="2872"/>
                  </a:cubicBezTo>
                  <a:cubicBezTo>
                    <a:pt x="7770" y="2871"/>
                    <a:pt x="7770" y="2868"/>
                    <a:pt x="7768" y="2867"/>
                  </a:cubicBezTo>
                  <a:cubicBezTo>
                    <a:pt x="7768" y="2864"/>
                    <a:pt x="7768" y="2862"/>
                    <a:pt x="7767" y="2859"/>
                  </a:cubicBezTo>
                  <a:cubicBezTo>
                    <a:pt x="7767" y="2858"/>
                    <a:pt x="7765" y="2855"/>
                    <a:pt x="7765" y="2853"/>
                  </a:cubicBezTo>
                  <a:cubicBezTo>
                    <a:pt x="7764" y="2852"/>
                    <a:pt x="7764" y="2850"/>
                    <a:pt x="7764" y="2850"/>
                  </a:cubicBezTo>
                  <a:cubicBezTo>
                    <a:pt x="7762" y="2847"/>
                    <a:pt x="7762" y="2843"/>
                    <a:pt x="7761" y="2840"/>
                  </a:cubicBezTo>
                  <a:cubicBezTo>
                    <a:pt x="7760" y="2839"/>
                    <a:pt x="7760" y="2836"/>
                    <a:pt x="7758" y="2834"/>
                  </a:cubicBezTo>
                  <a:cubicBezTo>
                    <a:pt x="7758" y="2831"/>
                    <a:pt x="7757" y="2830"/>
                    <a:pt x="7757" y="2827"/>
                  </a:cubicBezTo>
                  <a:cubicBezTo>
                    <a:pt x="7755" y="2827"/>
                    <a:pt x="7755" y="2825"/>
                    <a:pt x="7755" y="2825"/>
                  </a:cubicBezTo>
                  <a:cubicBezTo>
                    <a:pt x="7754" y="2821"/>
                    <a:pt x="7752" y="2818"/>
                    <a:pt x="7751" y="2815"/>
                  </a:cubicBezTo>
                  <a:cubicBezTo>
                    <a:pt x="7751" y="2814"/>
                    <a:pt x="7751" y="2814"/>
                    <a:pt x="7751" y="2812"/>
                  </a:cubicBezTo>
                  <a:cubicBezTo>
                    <a:pt x="7656" y="2572"/>
                    <a:pt x="7425" y="2414"/>
                    <a:pt x="7168" y="2414"/>
                  </a:cubicBezTo>
                  <a:lnTo>
                    <a:pt x="7160" y="2414"/>
                  </a:lnTo>
                  <a:lnTo>
                    <a:pt x="7162" y="2411"/>
                  </a:lnTo>
                  <a:close/>
                  <a:moveTo>
                    <a:pt x="2255" y="4824"/>
                  </a:moveTo>
                  <a:lnTo>
                    <a:pt x="2255" y="4824"/>
                  </a:lnTo>
                  <a:lnTo>
                    <a:pt x="2255" y="4824"/>
                  </a:lnTo>
                  <a:cubicBezTo>
                    <a:pt x="2255" y="4824"/>
                    <a:pt x="2256" y="4824"/>
                    <a:pt x="2256" y="4824"/>
                  </a:cubicBezTo>
                  <a:close/>
                  <a:moveTo>
                    <a:pt x="2529" y="5329"/>
                  </a:moveTo>
                  <a:cubicBezTo>
                    <a:pt x="2597" y="5329"/>
                    <a:pt x="2651" y="5383"/>
                    <a:pt x="2651" y="5451"/>
                  </a:cubicBezTo>
                  <a:cubicBezTo>
                    <a:pt x="2651" y="5517"/>
                    <a:pt x="2597" y="5572"/>
                    <a:pt x="2529" y="5572"/>
                  </a:cubicBezTo>
                  <a:lnTo>
                    <a:pt x="1996" y="5572"/>
                  </a:lnTo>
                  <a:cubicBezTo>
                    <a:pt x="1928" y="5572"/>
                    <a:pt x="1873" y="5519"/>
                    <a:pt x="1873" y="5451"/>
                  </a:cubicBezTo>
                  <a:cubicBezTo>
                    <a:pt x="1873" y="5383"/>
                    <a:pt x="1928" y="5329"/>
                    <a:pt x="1996" y="5329"/>
                  </a:cubicBezTo>
                  <a:close/>
                  <a:moveTo>
                    <a:pt x="5799" y="5329"/>
                  </a:moveTo>
                  <a:cubicBezTo>
                    <a:pt x="5867" y="5329"/>
                    <a:pt x="5922" y="5383"/>
                    <a:pt x="5922" y="5451"/>
                  </a:cubicBezTo>
                  <a:cubicBezTo>
                    <a:pt x="5922" y="5517"/>
                    <a:pt x="5867" y="5572"/>
                    <a:pt x="5799" y="5572"/>
                  </a:cubicBezTo>
                  <a:lnTo>
                    <a:pt x="5266" y="5572"/>
                  </a:lnTo>
                  <a:cubicBezTo>
                    <a:pt x="5199" y="5572"/>
                    <a:pt x="5144" y="5519"/>
                    <a:pt x="5144" y="5451"/>
                  </a:cubicBezTo>
                  <a:cubicBezTo>
                    <a:pt x="5144" y="5383"/>
                    <a:pt x="5199" y="5329"/>
                    <a:pt x="5266" y="5329"/>
                  </a:cubicBezTo>
                  <a:close/>
                  <a:moveTo>
                    <a:pt x="2255" y="4824"/>
                  </a:moveTo>
                  <a:cubicBezTo>
                    <a:pt x="1999" y="4826"/>
                    <a:pt x="1772" y="4983"/>
                    <a:pt x="1679" y="5221"/>
                  </a:cubicBezTo>
                  <a:cubicBezTo>
                    <a:pt x="1679" y="5221"/>
                    <a:pt x="1679" y="5223"/>
                    <a:pt x="1679" y="5223"/>
                  </a:cubicBezTo>
                  <a:lnTo>
                    <a:pt x="1676" y="5229"/>
                  </a:lnTo>
                  <a:cubicBezTo>
                    <a:pt x="1673" y="5235"/>
                    <a:pt x="1672" y="5242"/>
                    <a:pt x="1669" y="5248"/>
                  </a:cubicBezTo>
                  <a:cubicBezTo>
                    <a:pt x="1669" y="5249"/>
                    <a:pt x="1667" y="5252"/>
                    <a:pt x="1667" y="5254"/>
                  </a:cubicBezTo>
                  <a:cubicBezTo>
                    <a:pt x="1666" y="5257"/>
                    <a:pt x="1666" y="5258"/>
                    <a:pt x="1664" y="5261"/>
                  </a:cubicBezTo>
                  <a:cubicBezTo>
                    <a:pt x="1664" y="5262"/>
                    <a:pt x="1664" y="5262"/>
                    <a:pt x="1664" y="5262"/>
                  </a:cubicBezTo>
                  <a:cubicBezTo>
                    <a:pt x="1663" y="5267"/>
                    <a:pt x="1661" y="5270"/>
                    <a:pt x="1660" y="5273"/>
                  </a:cubicBezTo>
                  <a:cubicBezTo>
                    <a:pt x="1660" y="5277"/>
                    <a:pt x="1658" y="5282"/>
                    <a:pt x="1657" y="5285"/>
                  </a:cubicBezTo>
                  <a:cubicBezTo>
                    <a:pt x="1657" y="5286"/>
                    <a:pt x="1657" y="5286"/>
                    <a:pt x="1657" y="5288"/>
                  </a:cubicBezTo>
                  <a:cubicBezTo>
                    <a:pt x="1656" y="5290"/>
                    <a:pt x="1656" y="5292"/>
                    <a:pt x="1654" y="5295"/>
                  </a:cubicBezTo>
                  <a:cubicBezTo>
                    <a:pt x="1654" y="5298"/>
                    <a:pt x="1654" y="5299"/>
                    <a:pt x="1653" y="5301"/>
                  </a:cubicBezTo>
                  <a:cubicBezTo>
                    <a:pt x="1653" y="5302"/>
                    <a:pt x="1653" y="5304"/>
                    <a:pt x="1653" y="5304"/>
                  </a:cubicBezTo>
                  <a:cubicBezTo>
                    <a:pt x="1651" y="5311"/>
                    <a:pt x="1650" y="5320"/>
                    <a:pt x="1647" y="5327"/>
                  </a:cubicBezTo>
                  <a:cubicBezTo>
                    <a:pt x="1647" y="5330"/>
                    <a:pt x="1647" y="5332"/>
                    <a:pt x="1645" y="5335"/>
                  </a:cubicBezTo>
                  <a:cubicBezTo>
                    <a:pt x="1645" y="5336"/>
                    <a:pt x="1645" y="5338"/>
                    <a:pt x="1645" y="5339"/>
                  </a:cubicBezTo>
                  <a:cubicBezTo>
                    <a:pt x="1645" y="5341"/>
                    <a:pt x="1644" y="5342"/>
                    <a:pt x="1644" y="5342"/>
                  </a:cubicBezTo>
                  <a:cubicBezTo>
                    <a:pt x="1642" y="5351"/>
                    <a:pt x="1641" y="5360"/>
                    <a:pt x="1641" y="5367"/>
                  </a:cubicBezTo>
                  <a:lnTo>
                    <a:pt x="1641" y="5369"/>
                  </a:lnTo>
                  <a:cubicBezTo>
                    <a:pt x="1639" y="5373"/>
                    <a:pt x="1639" y="5376"/>
                    <a:pt x="1639" y="5380"/>
                  </a:cubicBezTo>
                  <a:cubicBezTo>
                    <a:pt x="1636" y="5401"/>
                    <a:pt x="1635" y="5422"/>
                    <a:pt x="1635" y="5444"/>
                  </a:cubicBezTo>
                  <a:lnTo>
                    <a:pt x="1635" y="5448"/>
                  </a:lnTo>
                  <a:lnTo>
                    <a:pt x="1635" y="5451"/>
                  </a:lnTo>
                  <a:lnTo>
                    <a:pt x="1635" y="5457"/>
                  </a:lnTo>
                  <a:lnTo>
                    <a:pt x="1635" y="5467"/>
                  </a:lnTo>
                  <a:lnTo>
                    <a:pt x="1635" y="5473"/>
                  </a:lnTo>
                  <a:cubicBezTo>
                    <a:pt x="1635" y="5476"/>
                    <a:pt x="1635" y="5477"/>
                    <a:pt x="1635" y="5480"/>
                  </a:cubicBezTo>
                  <a:cubicBezTo>
                    <a:pt x="1636" y="5488"/>
                    <a:pt x="1636" y="5495"/>
                    <a:pt x="1636" y="5503"/>
                  </a:cubicBezTo>
                  <a:cubicBezTo>
                    <a:pt x="1636" y="5504"/>
                    <a:pt x="1638" y="5505"/>
                    <a:pt x="1638" y="5507"/>
                  </a:cubicBezTo>
                  <a:cubicBezTo>
                    <a:pt x="1638" y="5510"/>
                    <a:pt x="1638" y="5511"/>
                    <a:pt x="1638" y="5514"/>
                  </a:cubicBezTo>
                  <a:cubicBezTo>
                    <a:pt x="1638" y="5517"/>
                    <a:pt x="1638" y="5519"/>
                    <a:pt x="1639" y="5522"/>
                  </a:cubicBezTo>
                  <a:cubicBezTo>
                    <a:pt x="1639" y="5523"/>
                    <a:pt x="1639" y="5525"/>
                    <a:pt x="1639" y="5528"/>
                  </a:cubicBezTo>
                  <a:cubicBezTo>
                    <a:pt x="1639" y="5531"/>
                    <a:pt x="1641" y="5533"/>
                    <a:pt x="1641" y="5536"/>
                  </a:cubicBezTo>
                  <a:cubicBezTo>
                    <a:pt x="1641" y="5538"/>
                    <a:pt x="1641" y="5539"/>
                    <a:pt x="1641" y="5541"/>
                  </a:cubicBezTo>
                  <a:cubicBezTo>
                    <a:pt x="1642" y="5542"/>
                    <a:pt x="1642" y="5545"/>
                    <a:pt x="1642" y="5547"/>
                  </a:cubicBezTo>
                  <a:cubicBezTo>
                    <a:pt x="1642" y="5550"/>
                    <a:pt x="1644" y="5553"/>
                    <a:pt x="1644" y="5556"/>
                  </a:cubicBezTo>
                  <a:cubicBezTo>
                    <a:pt x="1644" y="5558"/>
                    <a:pt x="1644" y="5561"/>
                    <a:pt x="1645" y="5563"/>
                  </a:cubicBezTo>
                  <a:cubicBezTo>
                    <a:pt x="1645" y="5564"/>
                    <a:pt x="1645" y="5564"/>
                    <a:pt x="1645" y="5566"/>
                  </a:cubicBezTo>
                  <a:cubicBezTo>
                    <a:pt x="1647" y="5569"/>
                    <a:pt x="1647" y="5572"/>
                    <a:pt x="1648" y="5576"/>
                  </a:cubicBezTo>
                  <a:cubicBezTo>
                    <a:pt x="1648" y="5576"/>
                    <a:pt x="1648" y="5578"/>
                    <a:pt x="1648" y="5578"/>
                  </a:cubicBezTo>
                  <a:cubicBezTo>
                    <a:pt x="1648" y="5581"/>
                    <a:pt x="1650" y="5584"/>
                    <a:pt x="1650" y="5585"/>
                  </a:cubicBezTo>
                  <a:cubicBezTo>
                    <a:pt x="1650" y="5588"/>
                    <a:pt x="1651" y="5591"/>
                    <a:pt x="1651" y="5594"/>
                  </a:cubicBezTo>
                  <a:lnTo>
                    <a:pt x="1654" y="5603"/>
                  </a:lnTo>
                  <a:cubicBezTo>
                    <a:pt x="1654" y="5604"/>
                    <a:pt x="1654" y="5606"/>
                    <a:pt x="1654" y="5606"/>
                  </a:cubicBezTo>
                  <a:cubicBezTo>
                    <a:pt x="1656" y="5610"/>
                    <a:pt x="1657" y="5613"/>
                    <a:pt x="1657" y="5616"/>
                  </a:cubicBezTo>
                  <a:cubicBezTo>
                    <a:pt x="1657" y="5617"/>
                    <a:pt x="1658" y="5619"/>
                    <a:pt x="1658" y="5620"/>
                  </a:cubicBezTo>
                  <a:cubicBezTo>
                    <a:pt x="1658" y="5623"/>
                    <a:pt x="1660" y="5625"/>
                    <a:pt x="1660" y="5628"/>
                  </a:cubicBezTo>
                  <a:cubicBezTo>
                    <a:pt x="1661" y="5629"/>
                    <a:pt x="1661" y="5632"/>
                    <a:pt x="1663" y="5634"/>
                  </a:cubicBezTo>
                  <a:cubicBezTo>
                    <a:pt x="1663" y="5637"/>
                    <a:pt x="1664" y="5638"/>
                    <a:pt x="1664" y="5641"/>
                  </a:cubicBezTo>
                  <a:cubicBezTo>
                    <a:pt x="1666" y="5644"/>
                    <a:pt x="1666" y="5647"/>
                    <a:pt x="1667" y="5648"/>
                  </a:cubicBezTo>
                  <a:cubicBezTo>
                    <a:pt x="1667" y="5650"/>
                    <a:pt x="1667" y="5651"/>
                    <a:pt x="1667" y="5651"/>
                  </a:cubicBezTo>
                  <a:cubicBezTo>
                    <a:pt x="1669" y="5656"/>
                    <a:pt x="1670" y="5659"/>
                    <a:pt x="1672" y="5663"/>
                  </a:cubicBezTo>
                  <a:cubicBezTo>
                    <a:pt x="1672" y="5663"/>
                    <a:pt x="1672" y="5663"/>
                    <a:pt x="1672" y="5665"/>
                  </a:cubicBezTo>
                  <a:cubicBezTo>
                    <a:pt x="1675" y="5672"/>
                    <a:pt x="1678" y="5678"/>
                    <a:pt x="1681" y="5685"/>
                  </a:cubicBezTo>
                  <a:cubicBezTo>
                    <a:pt x="1682" y="5688"/>
                    <a:pt x="1682" y="5691"/>
                    <a:pt x="1684" y="5694"/>
                  </a:cubicBezTo>
                  <a:cubicBezTo>
                    <a:pt x="1684" y="5694"/>
                    <a:pt x="1684" y="5694"/>
                    <a:pt x="1685" y="5695"/>
                  </a:cubicBezTo>
                  <a:cubicBezTo>
                    <a:pt x="1685" y="5697"/>
                    <a:pt x="1686" y="5700"/>
                    <a:pt x="1688" y="5701"/>
                  </a:cubicBezTo>
                  <a:lnTo>
                    <a:pt x="1692" y="5713"/>
                  </a:lnTo>
                  <a:cubicBezTo>
                    <a:pt x="1692" y="5715"/>
                    <a:pt x="1694" y="5715"/>
                    <a:pt x="1694" y="5715"/>
                  </a:cubicBezTo>
                  <a:cubicBezTo>
                    <a:pt x="1695" y="5718"/>
                    <a:pt x="1697" y="5720"/>
                    <a:pt x="1698" y="5725"/>
                  </a:cubicBezTo>
                  <a:cubicBezTo>
                    <a:pt x="1698" y="5726"/>
                    <a:pt x="1700" y="5728"/>
                    <a:pt x="1701" y="5731"/>
                  </a:cubicBezTo>
                  <a:cubicBezTo>
                    <a:pt x="1701" y="5732"/>
                    <a:pt x="1703" y="5734"/>
                    <a:pt x="1703" y="5735"/>
                  </a:cubicBezTo>
                  <a:cubicBezTo>
                    <a:pt x="1704" y="5737"/>
                    <a:pt x="1706" y="5738"/>
                    <a:pt x="1706" y="5740"/>
                  </a:cubicBezTo>
                  <a:cubicBezTo>
                    <a:pt x="1707" y="5743"/>
                    <a:pt x="1709" y="5746"/>
                    <a:pt x="1710" y="5748"/>
                  </a:cubicBezTo>
                  <a:cubicBezTo>
                    <a:pt x="1711" y="5750"/>
                    <a:pt x="1711" y="5751"/>
                    <a:pt x="1713" y="5753"/>
                  </a:cubicBezTo>
                  <a:cubicBezTo>
                    <a:pt x="1714" y="5756"/>
                    <a:pt x="1716" y="5759"/>
                    <a:pt x="1717" y="5762"/>
                  </a:cubicBezTo>
                  <a:cubicBezTo>
                    <a:pt x="1717" y="5762"/>
                    <a:pt x="1717" y="5763"/>
                    <a:pt x="1719" y="5763"/>
                  </a:cubicBezTo>
                  <a:cubicBezTo>
                    <a:pt x="1720" y="5766"/>
                    <a:pt x="1722" y="5768"/>
                    <a:pt x="1723" y="5771"/>
                  </a:cubicBezTo>
                  <a:cubicBezTo>
                    <a:pt x="1725" y="5773"/>
                    <a:pt x="1726" y="5775"/>
                    <a:pt x="1726" y="5778"/>
                  </a:cubicBezTo>
                  <a:cubicBezTo>
                    <a:pt x="1728" y="5779"/>
                    <a:pt x="1729" y="5781"/>
                    <a:pt x="1731" y="5784"/>
                  </a:cubicBezTo>
                  <a:cubicBezTo>
                    <a:pt x="1731" y="5785"/>
                    <a:pt x="1732" y="5785"/>
                    <a:pt x="1734" y="5787"/>
                  </a:cubicBezTo>
                  <a:cubicBezTo>
                    <a:pt x="1737" y="5794"/>
                    <a:pt x="1741" y="5800"/>
                    <a:pt x="1745" y="5806"/>
                  </a:cubicBezTo>
                  <a:cubicBezTo>
                    <a:pt x="1747" y="5807"/>
                    <a:pt x="1748" y="5810"/>
                    <a:pt x="1750" y="5812"/>
                  </a:cubicBezTo>
                  <a:cubicBezTo>
                    <a:pt x="1751" y="5813"/>
                    <a:pt x="1751" y="5815"/>
                    <a:pt x="1753" y="5816"/>
                  </a:cubicBezTo>
                  <a:cubicBezTo>
                    <a:pt x="1754" y="5818"/>
                    <a:pt x="1756" y="5819"/>
                    <a:pt x="1757" y="5821"/>
                  </a:cubicBezTo>
                  <a:cubicBezTo>
                    <a:pt x="1759" y="5824"/>
                    <a:pt x="1760" y="5827"/>
                    <a:pt x="1763" y="5829"/>
                  </a:cubicBezTo>
                  <a:cubicBezTo>
                    <a:pt x="1763" y="5829"/>
                    <a:pt x="1765" y="5831"/>
                    <a:pt x="1765" y="5831"/>
                  </a:cubicBezTo>
                  <a:cubicBezTo>
                    <a:pt x="1766" y="5832"/>
                    <a:pt x="1767" y="5835"/>
                    <a:pt x="1769" y="5837"/>
                  </a:cubicBezTo>
                  <a:cubicBezTo>
                    <a:pt x="1770" y="5840"/>
                    <a:pt x="1773" y="5841"/>
                    <a:pt x="1775" y="5843"/>
                  </a:cubicBezTo>
                  <a:lnTo>
                    <a:pt x="1779" y="5849"/>
                  </a:lnTo>
                  <a:cubicBezTo>
                    <a:pt x="1779" y="5850"/>
                    <a:pt x="1781" y="5852"/>
                    <a:pt x="1781" y="5852"/>
                  </a:cubicBezTo>
                  <a:cubicBezTo>
                    <a:pt x="1784" y="5854"/>
                    <a:pt x="1785" y="5857"/>
                    <a:pt x="1788" y="5859"/>
                  </a:cubicBezTo>
                  <a:cubicBezTo>
                    <a:pt x="1788" y="5860"/>
                    <a:pt x="1790" y="5862"/>
                    <a:pt x="1791" y="5863"/>
                  </a:cubicBezTo>
                  <a:cubicBezTo>
                    <a:pt x="1792" y="5865"/>
                    <a:pt x="1794" y="5866"/>
                    <a:pt x="1795" y="5868"/>
                  </a:cubicBezTo>
                  <a:cubicBezTo>
                    <a:pt x="1797" y="5869"/>
                    <a:pt x="1798" y="5872"/>
                    <a:pt x="1800" y="5874"/>
                  </a:cubicBezTo>
                  <a:cubicBezTo>
                    <a:pt x="1801" y="5875"/>
                    <a:pt x="1803" y="5877"/>
                    <a:pt x="1804" y="5878"/>
                  </a:cubicBezTo>
                  <a:cubicBezTo>
                    <a:pt x="1806" y="5880"/>
                    <a:pt x="1807" y="5882"/>
                    <a:pt x="1809" y="5884"/>
                  </a:cubicBezTo>
                  <a:cubicBezTo>
                    <a:pt x="1810" y="5884"/>
                    <a:pt x="1810" y="5885"/>
                    <a:pt x="1812" y="5885"/>
                  </a:cubicBezTo>
                  <a:lnTo>
                    <a:pt x="1816" y="5891"/>
                  </a:lnTo>
                  <a:lnTo>
                    <a:pt x="1823" y="5897"/>
                  </a:lnTo>
                  <a:lnTo>
                    <a:pt x="1829" y="5905"/>
                  </a:lnTo>
                  <a:lnTo>
                    <a:pt x="1832" y="5906"/>
                  </a:lnTo>
                  <a:cubicBezTo>
                    <a:pt x="1834" y="5909"/>
                    <a:pt x="1837" y="5910"/>
                    <a:pt x="1840" y="5913"/>
                  </a:cubicBezTo>
                  <a:cubicBezTo>
                    <a:pt x="1840" y="5913"/>
                    <a:pt x="1841" y="5915"/>
                    <a:pt x="1841" y="5915"/>
                  </a:cubicBezTo>
                  <a:cubicBezTo>
                    <a:pt x="1844" y="5918"/>
                    <a:pt x="1847" y="5919"/>
                    <a:pt x="1850" y="5922"/>
                  </a:cubicBezTo>
                  <a:lnTo>
                    <a:pt x="1856" y="5928"/>
                  </a:lnTo>
                  <a:lnTo>
                    <a:pt x="1865" y="5934"/>
                  </a:lnTo>
                  <a:cubicBezTo>
                    <a:pt x="1866" y="5935"/>
                    <a:pt x="1868" y="5937"/>
                    <a:pt x="1869" y="5938"/>
                  </a:cubicBezTo>
                  <a:cubicBezTo>
                    <a:pt x="1871" y="5940"/>
                    <a:pt x="1873" y="5941"/>
                    <a:pt x="1875" y="5943"/>
                  </a:cubicBezTo>
                  <a:cubicBezTo>
                    <a:pt x="1876" y="5944"/>
                    <a:pt x="1878" y="5944"/>
                    <a:pt x="1878" y="5946"/>
                  </a:cubicBezTo>
                  <a:cubicBezTo>
                    <a:pt x="1881" y="5949"/>
                    <a:pt x="1885" y="5950"/>
                    <a:pt x="1888" y="5953"/>
                  </a:cubicBezTo>
                  <a:cubicBezTo>
                    <a:pt x="1891" y="5956"/>
                    <a:pt x="1894" y="5958"/>
                    <a:pt x="1899" y="5961"/>
                  </a:cubicBezTo>
                  <a:cubicBezTo>
                    <a:pt x="1899" y="5961"/>
                    <a:pt x="1899" y="5961"/>
                    <a:pt x="1900" y="5962"/>
                  </a:cubicBezTo>
                  <a:cubicBezTo>
                    <a:pt x="1901" y="5963"/>
                    <a:pt x="1904" y="5965"/>
                    <a:pt x="1907" y="5966"/>
                  </a:cubicBezTo>
                  <a:cubicBezTo>
                    <a:pt x="1909" y="5968"/>
                    <a:pt x="1910" y="5969"/>
                    <a:pt x="1913" y="5971"/>
                  </a:cubicBezTo>
                  <a:cubicBezTo>
                    <a:pt x="1913" y="5971"/>
                    <a:pt x="1915" y="5971"/>
                    <a:pt x="1915" y="5972"/>
                  </a:cubicBezTo>
                  <a:cubicBezTo>
                    <a:pt x="1918" y="5974"/>
                    <a:pt x="1919" y="5975"/>
                    <a:pt x="1921" y="5977"/>
                  </a:cubicBezTo>
                  <a:cubicBezTo>
                    <a:pt x="1924" y="5978"/>
                    <a:pt x="1926" y="5980"/>
                    <a:pt x="1929" y="5981"/>
                  </a:cubicBezTo>
                  <a:cubicBezTo>
                    <a:pt x="1935" y="5986"/>
                    <a:pt x="1943" y="5990"/>
                    <a:pt x="1950" y="5993"/>
                  </a:cubicBezTo>
                  <a:cubicBezTo>
                    <a:pt x="1950" y="5993"/>
                    <a:pt x="1950" y="5994"/>
                    <a:pt x="1950" y="5994"/>
                  </a:cubicBezTo>
                  <a:cubicBezTo>
                    <a:pt x="1956" y="5997"/>
                    <a:pt x="1962" y="6000"/>
                    <a:pt x="1969" y="6003"/>
                  </a:cubicBezTo>
                  <a:cubicBezTo>
                    <a:pt x="1972" y="6006"/>
                    <a:pt x="1975" y="6008"/>
                    <a:pt x="1978" y="6009"/>
                  </a:cubicBezTo>
                  <a:cubicBezTo>
                    <a:pt x="1980" y="6009"/>
                    <a:pt x="1981" y="6011"/>
                    <a:pt x="1984" y="6012"/>
                  </a:cubicBezTo>
                  <a:cubicBezTo>
                    <a:pt x="1985" y="6014"/>
                    <a:pt x="1988" y="6014"/>
                    <a:pt x="1991" y="6015"/>
                  </a:cubicBezTo>
                  <a:cubicBezTo>
                    <a:pt x="1991" y="6016"/>
                    <a:pt x="1993" y="6016"/>
                    <a:pt x="1993" y="6016"/>
                  </a:cubicBezTo>
                  <a:cubicBezTo>
                    <a:pt x="1999" y="6019"/>
                    <a:pt x="2006" y="6022"/>
                    <a:pt x="2013" y="6025"/>
                  </a:cubicBezTo>
                  <a:cubicBezTo>
                    <a:pt x="2016" y="6027"/>
                    <a:pt x="2018" y="6028"/>
                    <a:pt x="2021" y="6030"/>
                  </a:cubicBezTo>
                  <a:cubicBezTo>
                    <a:pt x="2024" y="6030"/>
                    <a:pt x="2025" y="6031"/>
                    <a:pt x="2027" y="6031"/>
                  </a:cubicBezTo>
                  <a:cubicBezTo>
                    <a:pt x="2028" y="6033"/>
                    <a:pt x="2031" y="6033"/>
                    <a:pt x="2033" y="6034"/>
                  </a:cubicBezTo>
                  <a:cubicBezTo>
                    <a:pt x="2034" y="6034"/>
                    <a:pt x="2035" y="6036"/>
                    <a:pt x="2037" y="6036"/>
                  </a:cubicBezTo>
                  <a:lnTo>
                    <a:pt x="2046" y="6039"/>
                  </a:lnTo>
                  <a:cubicBezTo>
                    <a:pt x="2053" y="6042"/>
                    <a:pt x="2061" y="6044"/>
                    <a:pt x="2068" y="6046"/>
                  </a:cubicBezTo>
                  <a:cubicBezTo>
                    <a:pt x="2072" y="6047"/>
                    <a:pt x="2075" y="6049"/>
                    <a:pt x="2078" y="6049"/>
                  </a:cubicBezTo>
                  <a:cubicBezTo>
                    <a:pt x="2080" y="6050"/>
                    <a:pt x="2081" y="6050"/>
                    <a:pt x="2083" y="6050"/>
                  </a:cubicBezTo>
                  <a:cubicBezTo>
                    <a:pt x="2084" y="6052"/>
                    <a:pt x="2087" y="6052"/>
                    <a:pt x="2090" y="6053"/>
                  </a:cubicBezTo>
                  <a:cubicBezTo>
                    <a:pt x="2093" y="6053"/>
                    <a:pt x="2096" y="6055"/>
                    <a:pt x="2099" y="6055"/>
                  </a:cubicBezTo>
                  <a:lnTo>
                    <a:pt x="2102" y="6056"/>
                  </a:lnTo>
                  <a:cubicBezTo>
                    <a:pt x="2105" y="6058"/>
                    <a:pt x="2108" y="6058"/>
                    <a:pt x="2111" y="6059"/>
                  </a:cubicBezTo>
                  <a:lnTo>
                    <a:pt x="2114" y="6059"/>
                  </a:lnTo>
                  <a:cubicBezTo>
                    <a:pt x="2118" y="6061"/>
                    <a:pt x="2121" y="6062"/>
                    <a:pt x="2125" y="6062"/>
                  </a:cubicBezTo>
                  <a:lnTo>
                    <a:pt x="2127" y="6062"/>
                  </a:lnTo>
                  <a:cubicBezTo>
                    <a:pt x="2134" y="6065"/>
                    <a:pt x="2141" y="6067"/>
                    <a:pt x="2150" y="6068"/>
                  </a:cubicBezTo>
                  <a:lnTo>
                    <a:pt x="2155" y="6068"/>
                  </a:lnTo>
                  <a:cubicBezTo>
                    <a:pt x="2158" y="6069"/>
                    <a:pt x="2162" y="6069"/>
                    <a:pt x="2165" y="6069"/>
                  </a:cubicBezTo>
                  <a:cubicBezTo>
                    <a:pt x="2165" y="6069"/>
                    <a:pt x="2167" y="6071"/>
                    <a:pt x="2168" y="6071"/>
                  </a:cubicBezTo>
                  <a:cubicBezTo>
                    <a:pt x="2171" y="6071"/>
                    <a:pt x="2175" y="6071"/>
                    <a:pt x="2178" y="6072"/>
                  </a:cubicBezTo>
                  <a:lnTo>
                    <a:pt x="2181" y="6072"/>
                  </a:lnTo>
                  <a:cubicBezTo>
                    <a:pt x="2184" y="6072"/>
                    <a:pt x="2187" y="6072"/>
                    <a:pt x="2190" y="6074"/>
                  </a:cubicBezTo>
                  <a:lnTo>
                    <a:pt x="2197" y="6074"/>
                  </a:lnTo>
                  <a:cubicBezTo>
                    <a:pt x="2197" y="6074"/>
                    <a:pt x="2199" y="6075"/>
                    <a:pt x="2200" y="6075"/>
                  </a:cubicBezTo>
                  <a:lnTo>
                    <a:pt x="2206" y="6075"/>
                  </a:lnTo>
                  <a:cubicBezTo>
                    <a:pt x="2211" y="6075"/>
                    <a:pt x="2215" y="6077"/>
                    <a:pt x="2220" y="6077"/>
                  </a:cubicBezTo>
                  <a:lnTo>
                    <a:pt x="2230" y="6077"/>
                  </a:lnTo>
                  <a:cubicBezTo>
                    <a:pt x="2237" y="6078"/>
                    <a:pt x="2245" y="6078"/>
                    <a:pt x="2253" y="6078"/>
                  </a:cubicBezTo>
                  <a:lnTo>
                    <a:pt x="2261" y="6078"/>
                  </a:lnTo>
                  <a:cubicBezTo>
                    <a:pt x="2274" y="6078"/>
                    <a:pt x="2286" y="6078"/>
                    <a:pt x="2299" y="6077"/>
                  </a:cubicBezTo>
                  <a:cubicBezTo>
                    <a:pt x="2305" y="6077"/>
                    <a:pt x="2309" y="6077"/>
                    <a:pt x="2315" y="6075"/>
                  </a:cubicBezTo>
                  <a:lnTo>
                    <a:pt x="2326" y="6074"/>
                  </a:lnTo>
                  <a:lnTo>
                    <a:pt x="2333" y="6074"/>
                  </a:lnTo>
                  <a:cubicBezTo>
                    <a:pt x="2336" y="6072"/>
                    <a:pt x="2339" y="6072"/>
                    <a:pt x="2342" y="6072"/>
                  </a:cubicBezTo>
                  <a:cubicBezTo>
                    <a:pt x="2352" y="6071"/>
                    <a:pt x="2362" y="6069"/>
                    <a:pt x="2373" y="6068"/>
                  </a:cubicBezTo>
                  <a:cubicBezTo>
                    <a:pt x="2376" y="6067"/>
                    <a:pt x="2380" y="6067"/>
                    <a:pt x="2383" y="6065"/>
                  </a:cubicBezTo>
                  <a:cubicBezTo>
                    <a:pt x="2392" y="6064"/>
                    <a:pt x="2402" y="6061"/>
                    <a:pt x="2411" y="6059"/>
                  </a:cubicBezTo>
                  <a:cubicBezTo>
                    <a:pt x="2414" y="6058"/>
                    <a:pt x="2418" y="6058"/>
                    <a:pt x="2421" y="6056"/>
                  </a:cubicBezTo>
                  <a:cubicBezTo>
                    <a:pt x="2424" y="6055"/>
                    <a:pt x="2429" y="6055"/>
                    <a:pt x="2433" y="6053"/>
                  </a:cubicBezTo>
                  <a:cubicBezTo>
                    <a:pt x="2436" y="6052"/>
                    <a:pt x="2440" y="6050"/>
                    <a:pt x="2445" y="6050"/>
                  </a:cubicBezTo>
                  <a:cubicBezTo>
                    <a:pt x="2448" y="6049"/>
                    <a:pt x="2451" y="6047"/>
                    <a:pt x="2455" y="6047"/>
                  </a:cubicBezTo>
                  <a:lnTo>
                    <a:pt x="2477" y="6039"/>
                  </a:lnTo>
                  <a:cubicBezTo>
                    <a:pt x="2482" y="6037"/>
                    <a:pt x="2486" y="6036"/>
                    <a:pt x="2491" y="6034"/>
                  </a:cubicBezTo>
                  <a:cubicBezTo>
                    <a:pt x="2493" y="6033"/>
                    <a:pt x="2495" y="6033"/>
                    <a:pt x="2496" y="6031"/>
                  </a:cubicBezTo>
                  <a:cubicBezTo>
                    <a:pt x="2504" y="6028"/>
                    <a:pt x="2510" y="6027"/>
                    <a:pt x="2517" y="6022"/>
                  </a:cubicBezTo>
                  <a:cubicBezTo>
                    <a:pt x="2523" y="6021"/>
                    <a:pt x="2529" y="6018"/>
                    <a:pt x="2533" y="6015"/>
                  </a:cubicBezTo>
                  <a:cubicBezTo>
                    <a:pt x="2536" y="6014"/>
                    <a:pt x="2538" y="6014"/>
                    <a:pt x="2541" y="6012"/>
                  </a:cubicBezTo>
                  <a:cubicBezTo>
                    <a:pt x="2548" y="6008"/>
                    <a:pt x="2554" y="6005"/>
                    <a:pt x="2561" y="6000"/>
                  </a:cubicBezTo>
                  <a:cubicBezTo>
                    <a:pt x="2573" y="5994"/>
                    <a:pt x="2583" y="5988"/>
                    <a:pt x="2594" y="5983"/>
                  </a:cubicBezTo>
                  <a:cubicBezTo>
                    <a:pt x="2597" y="5980"/>
                    <a:pt x="2599" y="5978"/>
                    <a:pt x="2602" y="5977"/>
                  </a:cubicBezTo>
                  <a:lnTo>
                    <a:pt x="2611" y="5971"/>
                  </a:lnTo>
                  <a:cubicBezTo>
                    <a:pt x="2613" y="5969"/>
                    <a:pt x="2614" y="5969"/>
                    <a:pt x="2616" y="5968"/>
                  </a:cubicBezTo>
                  <a:cubicBezTo>
                    <a:pt x="2619" y="5966"/>
                    <a:pt x="2622" y="5963"/>
                    <a:pt x="2623" y="5962"/>
                  </a:cubicBezTo>
                  <a:lnTo>
                    <a:pt x="2635" y="5953"/>
                  </a:lnTo>
                  <a:cubicBezTo>
                    <a:pt x="2639" y="5950"/>
                    <a:pt x="2644" y="5947"/>
                    <a:pt x="2648" y="5944"/>
                  </a:cubicBezTo>
                  <a:cubicBezTo>
                    <a:pt x="2650" y="5943"/>
                    <a:pt x="2652" y="5941"/>
                    <a:pt x="2654" y="5940"/>
                  </a:cubicBezTo>
                  <a:cubicBezTo>
                    <a:pt x="2655" y="5938"/>
                    <a:pt x="2657" y="5937"/>
                    <a:pt x="2660" y="5935"/>
                  </a:cubicBezTo>
                  <a:lnTo>
                    <a:pt x="2667" y="5928"/>
                  </a:lnTo>
                  <a:cubicBezTo>
                    <a:pt x="2670" y="5925"/>
                    <a:pt x="2675" y="5922"/>
                    <a:pt x="2678" y="5919"/>
                  </a:cubicBezTo>
                  <a:cubicBezTo>
                    <a:pt x="2680" y="5918"/>
                    <a:pt x="2682" y="5915"/>
                    <a:pt x="2685" y="5913"/>
                  </a:cubicBezTo>
                  <a:cubicBezTo>
                    <a:pt x="2686" y="5912"/>
                    <a:pt x="2689" y="5909"/>
                    <a:pt x="2691" y="5908"/>
                  </a:cubicBezTo>
                  <a:cubicBezTo>
                    <a:pt x="2700" y="5900"/>
                    <a:pt x="2707" y="5893"/>
                    <a:pt x="2714" y="5885"/>
                  </a:cubicBezTo>
                  <a:cubicBezTo>
                    <a:pt x="2716" y="5882"/>
                    <a:pt x="2717" y="5881"/>
                    <a:pt x="2719" y="5880"/>
                  </a:cubicBezTo>
                  <a:cubicBezTo>
                    <a:pt x="2720" y="5878"/>
                    <a:pt x="2722" y="5877"/>
                    <a:pt x="2723" y="5875"/>
                  </a:cubicBezTo>
                  <a:cubicBezTo>
                    <a:pt x="2725" y="5872"/>
                    <a:pt x="2726" y="5871"/>
                    <a:pt x="2728" y="5869"/>
                  </a:cubicBezTo>
                  <a:cubicBezTo>
                    <a:pt x="2729" y="5868"/>
                    <a:pt x="2731" y="5866"/>
                    <a:pt x="2732" y="5865"/>
                  </a:cubicBezTo>
                  <a:cubicBezTo>
                    <a:pt x="2736" y="5860"/>
                    <a:pt x="2741" y="5854"/>
                    <a:pt x="2745" y="5850"/>
                  </a:cubicBezTo>
                  <a:lnTo>
                    <a:pt x="2750" y="5844"/>
                  </a:lnTo>
                  <a:cubicBezTo>
                    <a:pt x="2751" y="5843"/>
                    <a:pt x="2753" y="5840"/>
                    <a:pt x="2754" y="5838"/>
                  </a:cubicBezTo>
                  <a:cubicBezTo>
                    <a:pt x="2756" y="5835"/>
                    <a:pt x="2757" y="5834"/>
                    <a:pt x="2759" y="5831"/>
                  </a:cubicBezTo>
                  <a:cubicBezTo>
                    <a:pt x="2760" y="5831"/>
                    <a:pt x="2760" y="5829"/>
                    <a:pt x="2760" y="5829"/>
                  </a:cubicBezTo>
                  <a:cubicBezTo>
                    <a:pt x="2763" y="5827"/>
                    <a:pt x="2764" y="5825"/>
                    <a:pt x="2766" y="5822"/>
                  </a:cubicBezTo>
                  <a:cubicBezTo>
                    <a:pt x="2767" y="5821"/>
                    <a:pt x="2769" y="5818"/>
                    <a:pt x="2770" y="5816"/>
                  </a:cubicBezTo>
                  <a:cubicBezTo>
                    <a:pt x="2772" y="5815"/>
                    <a:pt x="2772" y="5813"/>
                    <a:pt x="2773" y="5812"/>
                  </a:cubicBezTo>
                  <a:lnTo>
                    <a:pt x="2778" y="5806"/>
                  </a:lnTo>
                  <a:cubicBezTo>
                    <a:pt x="2779" y="5803"/>
                    <a:pt x="2782" y="5800"/>
                    <a:pt x="2784" y="5797"/>
                  </a:cubicBezTo>
                  <a:cubicBezTo>
                    <a:pt x="2787" y="5793"/>
                    <a:pt x="2789" y="5788"/>
                    <a:pt x="2792" y="5784"/>
                  </a:cubicBezTo>
                  <a:cubicBezTo>
                    <a:pt x="2794" y="5782"/>
                    <a:pt x="2795" y="5779"/>
                    <a:pt x="2795" y="5778"/>
                  </a:cubicBezTo>
                  <a:cubicBezTo>
                    <a:pt x="2797" y="5775"/>
                    <a:pt x="2798" y="5773"/>
                    <a:pt x="2800" y="5772"/>
                  </a:cubicBezTo>
                  <a:cubicBezTo>
                    <a:pt x="2801" y="5769"/>
                    <a:pt x="2803" y="5766"/>
                    <a:pt x="2804" y="5763"/>
                  </a:cubicBezTo>
                  <a:cubicBezTo>
                    <a:pt x="2804" y="5763"/>
                    <a:pt x="2804" y="5763"/>
                    <a:pt x="2806" y="5762"/>
                  </a:cubicBezTo>
                  <a:cubicBezTo>
                    <a:pt x="2807" y="5759"/>
                    <a:pt x="2809" y="5756"/>
                    <a:pt x="2810" y="5753"/>
                  </a:cubicBezTo>
                  <a:cubicBezTo>
                    <a:pt x="2813" y="5747"/>
                    <a:pt x="2816" y="5741"/>
                    <a:pt x="2819" y="5735"/>
                  </a:cubicBezTo>
                  <a:cubicBezTo>
                    <a:pt x="2820" y="5734"/>
                    <a:pt x="2822" y="5732"/>
                    <a:pt x="2822" y="5731"/>
                  </a:cubicBezTo>
                  <a:cubicBezTo>
                    <a:pt x="2826" y="5722"/>
                    <a:pt x="2831" y="5712"/>
                    <a:pt x="2835" y="5703"/>
                  </a:cubicBezTo>
                  <a:cubicBezTo>
                    <a:pt x="2838" y="5697"/>
                    <a:pt x="2840" y="5691"/>
                    <a:pt x="2842" y="5687"/>
                  </a:cubicBezTo>
                  <a:cubicBezTo>
                    <a:pt x="2847" y="5675"/>
                    <a:pt x="2851" y="5662"/>
                    <a:pt x="2856" y="5650"/>
                  </a:cubicBezTo>
                  <a:cubicBezTo>
                    <a:pt x="2856" y="5647"/>
                    <a:pt x="2857" y="5644"/>
                    <a:pt x="2857" y="5642"/>
                  </a:cubicBezTo>
                  <a:cubicBezTo>
                    <a:pt x="2859" y="5639"/>
                    <a:pt x="2859" y="5638"/>
                    <a:pt x="2860" y="5635"/>
                  </a:cubicBezTo>
                  <a:cubicBezTo>
                    <a:pt x="2860" y="5632"/>
                    <a:pt x="2862" y="5631"/>
                    <a:pt x="2862" y="5629"/>
                  </a:cubicBezTo>
                  <a:cubicBezTo>
                    <a:pt x="2865" y="5620"/>
                    <a:pt x="2866" y="5612"/>
                    <a:pt x="2869" y="5603"/>
                  </a:cubicBezTo>
                  <a:cubicBezTo>
                    <a:pt x="2869" y="5600"/>
                    <a:pt x="2870" y="5595"/>
                    <a:pt x="2872" y="5592"/>
                  </a:cubicBezTo>
                  <a:cubicBezTo>
                    <a:pt x="2872" y="5591"/>
                    <a:pt x="2872" y="5588"/>
                    <a:pt x="2873" y="5586"/>
                  </a:cubicBezTo>
                  <a:cubicBezTo>
                    <a:pt x="2873" y="5584"/>
                    <a:pt x="2873" y="5582"/>
                    <a:pt x="2875" y="5579"/>
                  </a:cubicBezTo>
                  <a:cubicBezTo>
                    <a:pt x="2875" y="5579"/>
                    <a:pt x="2875" y="5578"/>
                    <a:pt x="2875" y="5578"/>
                  </a:cubicBezTo>
                  <a:lnTo>
                    <a:pt x="2876" y="5566"/>
                  </a:lnTo>
                  <a:cubicBezTo>
                    <a:pt x="2878" y="5564"/>
                    <a:pt x="2878" y="5561"/>
                    <a:pt x="2878" y="5560"/>
                  </a:cubicBezTo>
                  <a:cubicBezTo>
                    <a:pt x="2878" y="5558"/>
                    <a:pt x="2878" y="5558"/>
                    <a:pt x="2878" y="5557"/>
                  </a:cubicBezTo>
                  <a:cubicBezTo>
                    <a:pt x="2879" y="5554"/>
                    <a:pt x="2879" y="5550"/>
                    <a:pt x="2881" y="5547"/>
                  </a:cubicBezTo>
                  <a:cubicBezTo>
                    <a:pt x="2881" y="5544"/>
                    <a:pt x="2881" y="5542"/>
                    <a:pt x="2881" y="5539"/>
                  </a:cubicBezTo>
                  <a:cubicBezTo>
                    <a:pt x="2881" y="5539"/>
                    <a:pt x="2881" y="5538"/>
                    <a:pt x="2882" y="5538"/>
                  </a:cubicBezTo>
                  <a:cubicBezTo>
                    <a:pt x="2882" y="5535"/>
                    <a:pt x="2882" y="5532"/>
                    <a:pt x="2882" y="5531"/>
                  </a:cubicBezTo>
                  <a:cubicBezTo>
                    <a:pt x="2884" y="5522"/>
                    <a:pt x="2885" y="5514"/>
                    <a:pt x="2885" y="5505"/>
                  </a:cubicBezTo>
                  <a:lnTo>
                    <a:pt x="2885" y="5504"/>
                  </a:lnTo>
                  <a:cubicBezTo>
                    <a:pt x="2887" y="5492"/>
                    <a:pt x="2887" y="5480"/>
                    <a:pt x="2887" y="5469"/>
                  </a:cubicBezTo>
                  <a:lnTo>
                    <a:pt x="2887" y="5458"/>
                  </a:lnTo>
                  <a:lnTo>
                    <a:pt x="2887" y="5452"/>
                  </a:lnTo>
                  <a:lnTo>
                    <a:pt x="2887" y="5445"/>
                  </a:lnTo>
                  <a:lnTo>
                    <a:pt x="2887" y="5436"/>
                  </a:lnTo>
                  <a:cubicBezTo>
                    <a:pt x="2887" y="5423"/>
                    <a:pt x="2887" y="5410"/>
                    <a:pt x="2885" y="5398"/>
                  </a:cubicBezTo>
                  <a:cubicBezTo>
                    <a:pt x="2885" y="5395"/>
                    <a:pt x="2885" y="5394"/>
                    <a:pt x="2884" y="5392"/>
                  </a:cubicBezTo>
                  <a:cubicBezTo>
                    <a:pt x="2884" y="5389"/>
                    <a:pt x="2884" y="5386"/>
                    <a:pt x="2884" y="5385"/>
                  </a:cubicBezTo>
                  <a:cubicBezTo>
                    <a:pt x="2884" y="5382"/>
                    <a:pt x="2884" y="5380"/>
                    <a:pt x="2882" y="5377"/>
                  </a:cubicBezTo>
                  <a:cubicBezTo>
                    <a:pt x="2882" y="5377"/>
                    <a:pt x="2882" y="5376"/>
                    <a:pt x="2882" y="5374"/>
                  </a:cubicBezTo>
                  <a:cubicBezTo>
                    <a:pt x="2882" y="5371"/>
                    <a:pt x="2881" y="5367"/>
                    <a:pt x="2881" y="5364"/>
                  </a:cubicBezTo>
                  <a:cubicBezTo>
                    <a:pt x="2881" y="5363"/>
                    <a:pt x="2881" y="5360"/>
                    <a:pt x="2879" y="5357"/>
                  </a:cubicBezTo>
                  <a:cubicBezTo>
                    <a:pt x="2879" y="5357"/>
                    <a:pt x="2879" y="5355"/>
                    <a:pt x="2879" y="5355"/>
                  </a:cubicBezTo>
                  <a:cubicBezTo>
                    <a:pt x="2879" y="5351"/>
                    <a:pt x="2878" y="5348"/>
                    <a:pt x="2878" y="5343"/>
                  </a:cubicBezTo>
                  <a:cubicBezTo>
                    <a:pt x="2878" y="5342"/>
                    <a:pt x="2876" y="5339"/>
                    <a:pt x="2876" y="5338"/>
                  </a:cubicBezTo>
                  <a:cubicBezTo>
                    <a:pt x="2876" y="5338"/>
                    <a:pt x="2876" y="5336"/>
                    <a:pt x="2876" y="5336"/>
                  </a:cubicBezTo>
                  <a:lnTo>
                    <a:pt x="2873" y="5324"/>
                  </a:lnTo>
                  <a:cubicBezTo>
                    <a:pt x="2873" y="5321"/>
                    <a:pt x="2873" y="5320"/>
                    <a:pt x="2872" y="5317"/>
                  </a:cubicBezTo>
                  <a:cubicBezTo>
                    <a:pt x="2872" y="5316"/>
                    <a:pt x="2872" y="5313"/>
                    <a:pt x="2870" y="5311"/>
                  </a:cubicBezTo>
                  <a:cubicBezTo>
                    <a:pt x="2870" y="5310"/>
                    <a:pt x="2870" y="5310"/>
                    <a:pt x="2870" y="5308"/>
                  </a:cubicBezTo>
                  <a:cubicBezTo>
                    <a:pt x="2869" y="5305"/>
                    <a:pt x="2869" y="5301"/>
                    <a:pt x="2867" y="5298"/>
                  </a:cubicBezTo>
                  <a:cubicBezTo>
                    <a:pt x="2867" y="5298"/>
                    <a:pt x="2867" y="5296"/>
                    <a:pt x="2867" y="5296"/>
                  </a:cubicBezTo>
                  <a:cubicBezTo>
                    <a:pt x="2866" y="5292"/>
                    <a:pt x="2865" y="5289"/>
                    <a:pt x="2865" y="5285"/>
                  </a:cubicBezTo>
                  <a:cubicBezTo>
                    <a:pt x="2863" y="5283"/>
                    <a:pt x="2863" y="5280"/>
                    <a:pt x="2863" y="5277"/>
                  </a:cubicBezTo>
                  <a:cubicBezTo>
                    <a:pt x="2862" y="5276"/>
                    <a:pt x="2862" y="5274"/>
                    <a:pt x="2860" y="5271"/>
                  </a:cubicBezTo>
                  <a:cubicBezTo>
                    <a:pt x="2860" y="5270"/>
                    <a:pt x="2859" y="5267"/>
                    <a:pt x="2859" y="5265"/>
                  </a:cubicBezTo>
                  <a:cubicBezTo>
                    <a:pt x="2859" y="5264"/>
                    <a:pt x="2857" y="5262"/>
                    <a:pt x="2857" y="5262"/>
                  </a:cubicBezTo>
                  <a:lnTo>
                    <a:pt x="2854" y="5252"/>
                  </a:lnTo>
                  <a:cubicBezTo>
                    <a:pt x="2853" y="5249"/>
                    <a:pt x="2853" y="5248"/>
                    <a:pt x="2851" y="5246"/>
                  </a:cubicBezTo>
                  <a:lnTo>
                    <a:pt x="2850" y="5239"/>
                  </a:lnTo>
                  <a:cubicBezTo>
                    <a:pt x="2850" y="5239"/>
                    <a:pt x="2848" y="5237"/>
                    <a:pt x="2848" y="5236"/>
                  </a:cubicBezTo>
                  <a:cubicBezTo>
                    <a:pt x="2847" y="5233"/>
                    <a:pt x="2845" y="5230"/>
                    <a:pt x="2845" y="5227"/>
                  </a:cubicBezTo>
                  <a:cubicBezTo>
                    <a:pt x="2844" y="5226"/>
                    <a:pt x="2844" y="5226"/>
                    <a:pt x="2844" y="5224"/>
                  </a:cubicBezTo>
                  <a:cubicBezTo>
                    <a:pt x="2750" y="4984"/>
                    <a:pt x="2518" y="4827"/>
                    <a:pt x="2261" y="4827"/>
                  </a:cubicBezTo>
                  <a:lnTo>
                    <a:pt x="2255" y="4827"/>
                  </a:lnTo>
                  <a:lnTo>
                    <a:pt x="2255" y="4824"/>
                  </a:lnTo>
                  <a:close/>
                  <a:moveTo>
                    <a:pt x="5526" y="4824"/>
                  </a:moveTo>
                  <a:cubicBezTo>
                    <a:pt x="5271" y="4825"/>
                    <a:pt x="5043" y="4983"/>
                    <a:pt x="4950" y="5221"/>
                  </a:cubicBezTo>
                  <a:cubicBezTo>
                    <a:pt x="4950" y="5221"/>
                    <a:pt x="4950" y="5223"/>
                    <a:pt x="4948" y="5223"/>
                  </a:cubicBezTo>
                  <a:lnTo>
                    <a:pt x="4947" y="5229"/>
                  </a:lnTo>
                  <a:cubicBezTo>
                    <a:pt x="4944" y="5235"/>
                    <a:pt x="4942" y="5242"/>
                    <a:pt x="4939" y="5248"/>
                  </a:cubicBezTo>
                  <a:cubicBezTo>
                    <a:pt x="4938" y="5249"/>
                    <a:pt x="4938" y="5252"/>
                    <a:pt x="4938" y="5254"/>
                  </a:cubicBezTo>
                  <a:cubicBezTo>
                    <a:pt x="4937" y="5257"/>
                    <a:pt x="4935" y="5258"/>
                    <a:pt x="4935" y="5261"/>
                  </a:cubicBezTo>
                  <a:cubicBezTo>
                    <a:pt x="4935" y="5262"/>
                    <a:pt x="4935" y="5262"/>
                    <a:pt x="4934" y="5262"/>
                  </a:cubicBezTo>
                  <a:cubicBezTo>
                    <a:pt x="4934" y="5267"/>
                    <a:pt x="4932" y="5270"/>
                    <a:pt x="4931" y="5273"/>
                  </a:cubicBezTo>
                  <a:cubicBezTo>
                    <a:pt x="4929" y="5277"/>
                    <a:pt x="4929" y="5282"/>
                    <a:pt x="4928" y="5285"/>
                  </a:cubicBezTo>
                  <a:cubicBezTo>
                    <a:pt x="4928" y="5286"/>
                    <a:pt x="4928" y="5286"/>
                    <a:pt x="4928" y="5288"/>
                  </a:cubicBezTo>
                  <a:cubicBezTo>
                    <a:pt x="4926" y="5290"/>
                    <a:pt x="4926" y="5292"/>
                    <a:pt x="4925" y="5295"/>
                  </a:cubicBezTo>
                  <a:cubicBezTo>
                    <a:pt x="4925" y="5298"/>
                    <a:pt x="4923" y="5299"/>
                    <a:pt x="4923" y="5301"/>
                  </a:cubicBezTo>
                  <a:cubicBezTo>
                    <a:pt x="4923" y="5302"/>
                    <a:pt x="4923" y="5304"/>
                    <a:pt x="4923" y="5304"/>
                  </a:cubicBezTo>
                  <a:cubicBezTo>
                    <a:pt x="4920" y="5311"/>
                    <a:pt x="4919" y="5320"/>
                    <a:pt x="4917" y="5327"/>
                  </a:cubicBezTo>
                  <a:cubicBezTo>
                    <a:pt x="4917" y="5330"/>
                    <a:pt x="4917" y="5332"/>
                    <a:pt x="4916" y="5335"/>
                  </a:cubicBezTo>
                  <a:cubicBezTo>
                    <a:pt x="4916" y="5336"/>
                    <a:pt x="4916" y="5338"/>
                    <a:pt x="4914" y="5339"/>
                  </a:cubicBezTo>
                  <a:cubicBezTo>
                    <a:pt x="4914" y="5341"/>
                    <a:pt x="4914" y="5342"/>
                    <a:pt x="4914" y="5342"/>
                  </a:cubicBezTo>
                  <a:cubicBezTo>
                    <a:pt x="4913" y="5351"/>
                    <a:pt x="4911" y="5360"/>
                    <a:pt x="4910" y="5367"/>
                  </a:cubicBezTo>
                  <a:lnTo>
                    <a:pt x="4910" y="5369"/>
                  </a:lnTo>
                  <a:lnTo>
                    <a:pt x="4910" y="5380"/>
                  </a:lnTo>
                  <a:cubicBezTo>
                    <a:pt x="4907" y="5401"/>
                    <a:pt x="4906" y="5422"/>
                    <a:pt x="4906" y="5444"/>
                  </a:cubicBezTo>
                  <a:lnTo>
                    <a:pt x="4906" y="5448"/>
                  </a:lnTo>
                  <a:lnTo>
                    <a:pt x="4906" y="5451"/>
                  </a:lnTo>
                  <a:lnTo>
                    <a:pt x="4906" y="5457"/>
                  </a:lnTo>
                  <a:cubicBezTo>
                    <a:pt x="4906" y="5460"/>
                    <a:pt x="4906" y="5464"/>
                    <a:pt x="4906" y="5467"/>
                  </a:cubicBezTo>
                  <a:lnTo>
                    <a:pt x="4906" y="5473"/>
                  </a:lnTo>
                  <a:cubicBezTo>
                    <a:pt x="4906" y="5476"/>
                    <a:pt x="4906" y="5477"/>
                    <a:pt x="4906" y="5480"/>
                  </a:cubicBezTo>
                  <a:cubicBezTo>
                    <a:pt x="4907" y="5488"/>
                    <a:pt x="4907" y="5495"/>
                    <a:pt x="4907" y="5503"/>
                  </a:cubicBezTo>
                  <a:cubicBezTo>
                    <a:pt x="4907" y="5504"/>
                    <a:pt x="4909" y="5505"/>
                    <a:pt x="4909" y="5507"/>
                  </a:cubicBezTo>
                  <a:cubicBezTo>
                    <a:pt x="4909" y="5510"/>
                    <a:pt x="4909" y="5511"/>
                    <a:pt x="4909" y="5514"/>
                  </a:cubicBezTo>
                  <a:cubicBezTo>
                    <a:pt x="4909" y="5517"/>
                    <a:pt x="4909" y="5519"/>
                    <a:pt x="4910" y="5522"/>
                  </a:cubicBezTo>
                  <a:cubicBezTo>
                    <a:pt x="4910" y="5523"/>
                    <a:pt x="4910" y="5525"/>
                    <a:pt x="4910" y="5528"/>
                  </a:cubicBezTo>
                  <a:cubicBezTo>
                    <a:pt x="4910" y="5531"/>
                    <a:pt x="4911" y="5533"/>
                    <a:pt x="4911" y="5536"/>
                  </a:cubicBezTo>
                  <a:cubicBezTo>
                    <a:pt x="4911" y="5538"/>
                    <a:pt x="4911" y="5539"/>
                    <a:pt x="4911" y="5541"/>
                  </a:cubicBezTo>
                  <a:cubicBezTo>
                    <a:pt x="4913" y="5542"/>
                    <a:pt x="4913" y="5545"/>
                    <a:pt x="4913" y="5547"/>
                  </a:cubicBezTo>
                  <a:cubicBezTo>
                    <a:pt x="4913" y="5550"/>
                    <a:pt x="4914" y="5553"/>
                    <a:pt x="4914" y="5556"/>
                  </a:cubicBezTo>
                  <a:cubicBezTo>
                    <a:pt x="4914" y="5558"/>
                    <a:pt x="4916" y="5561"/>
                    <a:pt x="4916" y="5563"/>
                  </a:cubicBezTo>
                  <a:cubicBezTo>
                    <a:pt x="4916" y="5564"/>
                    <a:pt x="4916" y="5564"/>
                    <a:pt x="4916" y="5566"/>
                  </a:cubicBezTo>
                  <a:cubicBezTo>
                    <a:pt x="4917" y="5569"/>
                    <a:pt x="4917" y="5572"/>
                    <a:pt x="4919" y="5576"/>
                  </a:cubicBezTo>
                  <a:cubicBezTo>
                    <a:pt x="4919" y="5576"/>
                    <a:pt x="4919" y="5578"/>
                    <a:pt x="4919" y="5578"/>
                  </a:cubicBezTo>
                  <a:cubicBezTo>
                    <a:pt x="4919" y="5581"/>
                    <a:pt x="4920" y="5584"/>
                    <a:pt x="4920" y="5585"/>
                  </a:cubicBezTo>
                  <a:cubicBezTo>
                    <a:pt x="4920" y="5588"/>
                    <a:pt x="4922" y="5591"/>
                    <a:pt x="4922" y="5594"/>
                  </a:cubicBezTo>
                  <a:lnTo>
                    <a:pt x="4925" y="5603"/>
                  </a:lnTo>
                  <a:cubicBezTo>
                    <a:pt x="4925" y="5604"/>
                    <a:pt x="4925" y="5606"/>
                    <a:pt x="4925" y="5606"/>
                  </a:cubicBezTo>
                  <a:cubicBezTo>
                    <a:pt x="4926" y="5610"/>
                    <a:pt x="4928" y="5613"/>
                    <a:pt x="4928" y="5616"/>
                  </a:cubicBezTo>
                  <a:cubicBezTo>
                    <a:pt x="4928" y="5617"/>
                    <a:pt x="4929" y="5619"/>
                    <a:pt x="4929" y="5620"/>
                  </a:cubicBezTo>
                  <a:cubicBezTo>
                    <a:pt x="4929" y="5623"/>
                    <a:pt x="4931" y="5625"/>
                    <a:pt x="4931" y="5628"/>
                  </a:cubicBezTo>
                  <a:cubicBezTo>
                    <a:pt x="4932" y="5629"/>
                    <a:pt x="4932" y="5632"/>
                    <a:pt x="4932" y="5634"/>
                  </a:cubicBezTo>
                  <a:lnTo>
                    <a:pt x="4935" y="5641"/>
                  </a:lnTo>
                  <a:cubicBezTo>
                    <a:pt x="4935" y="5644"/>
                    <a:pt x="4937" y="5647"/>
                    <a:pt x="4938" y="5648"/>
                  </a:cubicBezTo>
                  <a:cubicBezTo>
                    <a:pt x="4938" y="5650"/>
                    <a:pt x="4938" y="5651"/>
                    <a:pt x="4938" y="5651"/>
                  </a:cubicBezTo>
                  <a:cubicBezTo>
                    <a:pt x="4939" y="5656"/>
                    <a:pt x="4941" y="5659"/>
                    <a:pt x="4942" y="5663"/>
                  </a:cubicBezTo>
                  <a:cubicBezTo>
                    <a:pt x="4942" y="5663"/>
                    <a:pt x="4942" y="5663"/>
                    <a:pt x="4942" y="5665"/>
                  </a:cubicBezTo>
                  <a:cubicBezTo>
                    <a:pt x="4945" y="5672"/>
                    <a:pt x="4948" y="5678"/>
                    <a:pt x="4951" y="5685"/>
                  </a:cubicBezTo>
                  <a:cubicBezTo>
                    <a:pt x="4951" y="5688"/>
                    <a:pt x="4953" y="5691"/>
                    <a:pt x="4954" y="5694"/>
                  </a:cubicBezTo>
                  <a:cubicBezTo>
                    <a:pt x="4954" y="5694"/>
                    <a:pt x="4954" y="5694"/>
                    <a:pt x="4954" y="5695"/>
                  </a:cubicBezTo>
                  <a:cubicBezTo>
                    <a:pt x="4956" y="5697"/>
                    <a:pt x="4957" y="5700"/>
                    <a:pt x="4957" y="5701"/>
                  </a:cubicBezTo>
                  <a:lnTo>
                    <a:pt x="4963" y="5713"/>
                  </a:lnTo>
                  <a:cubicBezTo>
                    <a:pt x="4963" y="5715"/>
                    <a:pt x="4963" y="5715"/>
                    <a:pt x="4963" y="5715"/>
                  </a:cubicBezTo>
                  <a:cubicBezTo>
                    <a:pt x="4965" y="5718"/>
                    <a:pt x="4966" y="5720"/>
                    <a:pt x="4967" y="5725"/>
                  </a:cubicBezTo>
                  <a:cubicBezTo>
                    <a:pt x="4969" y="5726"/>
                    <a:pt x="4970" y="5728"/>
                    <a:pt x="4970" y="5731"/>
                  </a:cubicBezTo>
                  <a:cubicBezTo>
                    <a:pt x="4972" y="5732"/>
                    <a:pt x="4973" y="5734"/>
                    <a:pt x="4973" y="5735"/>
                  </a:cubicBezTo>
                  <a:cubicBezTo>
                    <a:pt x="4975" y="5737"/>
                    <a:pt x="4975" y="5738"/>
                    <a:pt x="4976" y="5740"/>
                  </a:cubicBezTo>
                  <a:cubicBezTo>
                    <a:pt x="4978" y="5743"/>
                    <a:pt x="4979" y="5746"/>
                    <a:pt x="4981" y="5748"/>
                  </a:cubicBezTo>
                  <a:lnTo>
                    <a:pt x="4982" y="5753"/>
                  </a:lnTo>
                  <a:cubicBezTo>
                    <a:pt x="4985" y="5756"/>
                    <a:pt x="4987" y="5759"/>
                    <a:pt x="4988" y="5762"/>
                  </a:cubicBezTo>
                  <a:cubicBezTo>
                    <a:pt x="4988" y="5762"/>
                    <a:pt x="4988" y="5763"/>
                    <a:pt x="4988" y="5763"/>
                  </a:cubicBezTo>
                  <a:cubicBezTo>
                    <a:pt x="4990" y="5766"/>
                    <a:pt x="4991" y="5769"/>
                    <a:pt x="4994" y="5771"/>
                  </a:cubicBezTo>
                  <a:cubicBezTo>
                    <a:pt x="4994" y="5773"/>
                    <a:pt x="4995" y="5775"/>
                    <a:pt x="4997" y="5778"/>
                  </a:cubicBezTo>
                  <a:cubicBezTo>
                    <a:pt x="4998" y="5779"/>
                    <a:pt x="5000" y="5781"/>
                    <a:pt x="5001" y="5784"/>
                  </a:cubicBezTo>
                  <a:cubicBezTo>
                    <a:pt x="5001" y="5785"/>
                    <a:pt x="5003" y="5785"/>
                    <a:pt x="5003" y="5787"/>
                  </a:cubicBezTo>
                  <a:cubicBezTo>
                    <a:pt x="5007" y="5794"/>
                    <a:pt x="5012" y="5800"/>
                    <a:pt x="5016" y="5806"/>
                  </a:cubicBezTo>
                  <a:lnTo>
                    <a:pt x="5020" y="5812"/>
                  </a:lnTo>
                  <a:cubicBezTo>
                    <a:pt x="5020" y="5813"/>
                    <a:pt x="5022" y="5815"/>
                    <a:pt x="5023" y="5816"/>
                  </a:cubicBezTo>
                  <a:cubicBezTo>
                    <a:pt x="5025" y="5818"/>
                    <a:pt x="5025" y="5819"/>
                    <a:pt x="5026" y="5822"/>
                  </a:cubicBezTo>
                  <a:cubicBezTo>
                    <a:pt x="5029" y="5825"/>
                    <a:pt x="5031" y="5827"/>
                    <a:pt x="5032" y="5829"/>
                  </a:cubicBezTo>
                  <a:cubicBezTo>
                    <a:pt x="5034" y="5831"/>
                    <a:pt x="5034" y="5831"/>
                    <a:pt x="5034" y="5831"/>
                  </a:cubicBezTo>
                  <a:cubicBezTo>
                    <a:pt x="5037" y="5834"/>
                    <a:pt x="5038" y="5835"/>
                    <a:pt x="5040" y="5838"/>
                  </a:cubicBezTo>
                  <a:cubicBezTo>
                    <a:pt x="5041" y="5840"/>
                    <a:pt x="5043" y="5843"/>
                    <a:pt x="5044" y="5844"/>
                  </a:cubicBezTo>
                  <a:lnTo>
                    <a:pt x="5048" y="5850"/>
                  </a:lnTo>
                  <a:cubicBezTo>
                    <a:pt x="5050" y="5850"/>
                    <a:pt x="5050" y="5852"/>
                    <a:pt x="5051" y="5853"/>
                  </a:cubicBezTo>
                  <a:cubicBezTo>
                    <a:pt x="5053" y="5856"/>
                    <a:pt x="5056" y="5857"/>
                    <a:pt x="5057" y="5860"/>
                  </a:cubicBezTo>
                  <a:cubicBezTo>
                    <a:pt x="5059" y="5862"/>
                    <a:pt x="5060" y="5863"/>
                    <a:pt x="5062" y="5865"/>
                  </a:cubicBezTo>
                  <a:cubicBezTo>
                    <a:pt x="5062" y="5866"/>
                    <a:pt x="5063" y="5868"/>
                    <a:pt x="5065" y="5869"/>
                  </a:cubicBezTo>
                  <a:cubicBezTo>
                    <a:pt x="5066" y="5871"/>
                    <a:pt x="5068" y="5872"/>
                    <a:pt x="5069" y="5875"/>
                  </a:cubicBezTo>
                  <a:cubicBezTo>
                    <a:pt x="5071" y="5877"/>
                    <a:pt x="5072" y="5878"/>
                    <a:pt x="5075" y="5880"/>
                  </a:cubicBezTo>
                  <a:cubicBezTo>
                    <a:pt x="5076" y="5881"/>
                    <a:pt x="5078" y="5882"/>
                    <a:pt x="5079" y="5885"/>
                  </a:cubicBezTo>
                  <a:lnTo>
                    <a:pt x="5081" y="5887"/>
                  </a:lnTo>
                  <a:lnTo>
                    <a:pt x="5087" y="5891"/>
                  </a:lnTo>
                  <a:cubicBezTo>
                    <a:pt x="5088" y="5894"/>
                    <a:pt x="5091" y="5897"/>
                    <a:pt x="5094" y="5899"/>
                  </a:cubicBezTo>
                  <a:cubicBezTo>
                    <a:pt x="5096" y="5902"/>
                    <a:pt x="5099" y="5903"/>
                    <a:pt x="5100" y="5905"/>
                  </a:cubicBezTo>
                  <a:lnTo>
                    <a:pt x="5103" y="5908"/>
                  </a:lnTo>
                  <a:cubicBezTo>
                    <a:pt x="5104" y="5909"/>
                    <a:pt x="5107" y="5912"/>
                    <a:pt x="5110" y="5915"/>
                  </a:cubicBezTo>
                  <a:lnTo>
                    <a:pt x="5112" y="5916"/>
                  </a:lnTo>
                  <a:cubicBezTo>
                    <a:pt x="5115" y="5918"/>
                    <a:pt x="5118" y="5921"/>
                    <a:pt x="5119" y="5924"/>
                  </a:cubicBezTo>
                  <a:lnTo>
                    <a:pt x="5126" y="5928"/>
                  </a:lnTo>
                  <a:lnTo>
                    <a:pt x="5126" y="5930"/>
                  </a:lnTo>
                  <a:lnTo>
                    <a:pt x="5134" y="5935"/>
                  </a:lnTo>
                  <a:cubicBezTo>
                    <a:pt x="5137" y="5937"/>
                    <a:pt x="5138" y="5938"/>
                    <a:pt x="5140" y="5940"/>
                  </a:cubicBezTo>
                  <a:cubicBezTo>
                    <a:pt x="5141" y="5941"/>
                    <a:pt x="5143" y="5943"/>
                    <a:pt x="5146" y="5944"/>
                  </a:cubicBezTo>
                  <a:cubicBezTo>
                    <a:pt x="5147" y="5946"/>
                    <a:pt x="5149" y="5946"/>
                    <a:pt x="5149" y="5947"/>
                  </a:cubicBezTo>
                  <a:cubicBezTo>
                    <a:pt x="5152" y="5949"/>
                    <a:pt x="5156" y="5952"/>
                    <a:pt x="5159" y="5955"/>
                  </a:cubicBezTo>
                  <a:cubicBezTo>
                    <a:pt x="5162" y="5956"/>
                    <a:pt x="5165" y="5959"/>
                    <a:pt x="5169" y="5962"/>
                  </a:cubicBezTo>
                  <a:cubicBezTo>
                    <a:pt x="5169" y="5962"/>
                    <a:pt x="5169" y="5962"/>
                    <a:pt x="5171" y="5963"/>
                  </a:cubicBezTo>
                  <a:cubicBezTo>
                    <a:pt x="5172" y="5965"/>
                    <a:pt x="5175" y="5966"/>
                    <a:pt x="5178" y="5968"/>
                  </a:cubicBezTo>
                  <a:cubicBezTo>
                    <a:pt x="5180" y="5969"/>
                    <a:pt x="5181" y="5971"/>
                    <a:pt x="5182" y="5972"/>
                  </a:cubicBezTo>
                  <a:cubicBezTo>
                    <a:pt x="5184" y="5972"/>
                    <a:pt x="5185" y="5972"/>
                    <a:pt x="5185" y="5974"/>
                  </a:cubicBezTo>
                  <a:cubicBezTo>
                    <a:pt x="5187" y="5975"/>
                    <a:pt x="5190" y="5977"/>
                    <a:pt x="5191" y="5978"/>
                  </a:cubicBezTo>
                  <a:cubicBezTo>
                    <a:pt x="5194" y="5980"/>
                    <a:pt x="5197" y="5981"/>
                    <a:pt x="5200" y="5983"/>
                  </a:cubicBezTo>
                  <a:cubicBezTo>
                    <a:pt x="5206" y="5987"/>
                    <a:pt x="5213" y="5991"/>
                    <a:pt x="5221" y="5994"/>
                  </a:cubicBezTo>
                  <a:cubicBezTo>
                    <a:pt x="5221" y="5994"/>
                    <a:pt x="5221" y="5996"/>
                    <a:pt x="5221" y="5996"/>
                  </a:cubicBezTo>
                  <a:cubicBezTo>
                    <a:pt x="5227" y="5999"/>
                    <a:pt x="5233" y="6002"/>
                    <a:pt x="5240" y="6005"/>
                  </a:cubicBezTo>
                  <a:cubicBezTo>
                    <a:pt x="5243" y="6008"/>
                    <a:pt x="5246" y="6009"/>
                    <a:pt x="5249" y="6011"/>
                  </a:cubicBezTo>
                  <a:cubicBezTo>
                    <a:pt x="5250" y="6011"/>
                    <a:pt x="5252" y="6012"/>
                    <a:pt x="5255" y="6014"/>
                  </a:cubicBezTo>
                  <a:cubicBezTo>
                    <a:pt x="5256" y="6015"/>
                    <a:pt x="5259" y="6015"/>
                    <a:pt x="5262" y="6016"/>
                  </a:cubicBezTo>
                  <a:cubicBezTo>
                    <a:pt x="5262" y="6016"/>
                    <a:pt x="5263" y="6018"/>
                    <a:pt x="5263" y="6018"/>
                  </a:cubicBezTo>
                  <a:cubicBezTo>
                    <a:pt x="5269" y="6021"/>
                    <a:pt x="5277" y="6024"/>
                    <a:pt x="5284" y="6027"/>
                  </a:cubicBezTo>
                  <a:cubicBezTo>
                    <a:pt x="5287" y="6028"/>
                    <a:pt x="5288" y="6028"/>
                    <a:pt x="5291" y="6030"/>
                  </a:cubicBezTo>
                  <a:cubicBezTo>
                    <a:pt x="5294" y="6031"/>
                    <a:pt x="5296" y="6031"/>
                    <a:pt x="5297" y="6033"/>
                  </a:cubicBezTo>
                  <a:cubicBezTo>
                    <a:pt x="5300" y="6033"/>
                    <a:pt x="5302" y="6034"/>
                    <a:pt x="5303" y="6034"/>
                  </a:cubicBezTo>
                  <a:cubicBezTo>
                    <a:pt x="5305" y="6036"/>
                    <a:pt x="5306" y="6036"/>
                    <a:pt x="5308" y="6037"/>
                  </a:cubicBezTo>
                  <a:cubicBezTo>
                    <a:pt x="5311" y="6037"/>
                    <a:pt x="5314" y="6039"/>
                    <a:pt x="5316" y="6040"/>
                  </a:cubicBezTo>
                  <a:cubicBezTo>
                    <a:pt x="5324" y="6043"/>
                    <a:pt x="5331" y="6044"/>
                    <a:pt x="5339" y="6047"/>
                  </a:cubicBezTo>
                  <a:cubicBezTo>
                    <a:pt x="5342" y="6049"/>
                    <a:pt x="5346" y="6049"/>
                    <a:pt x="5349" y="6050"/>
                  </a:cubicBezTo>
                  <a:cubicBezTo>
                    <a:pt x="5350" y="6050"/>
                    <a:pt x="5352" y="6052"/>
                    <a:pt x="5353" y="6052"/>
                  </a:cubicBezTo>
                  <a:cubicBezTo>
                    <a:pt x="5356" y="6053"/>
                    <a:pt x="5359" y="6053"/>
                    <a:pt x="5361" y="6055"/>
                  </a:cubicBezTo>
                  <a:cubicBezTo>
                    <a:pt x="5364" y="6055"/>
                    <a:pt x="5367" y="6056"/>
                    <a:pt x="5369" y="6056"/>
                  </a:cubicBezTo>
                  <a:lnTo>
                    <a:pt x="5372" y="6058"/>
                  </a:lnTo>
                  <a:cubicBezTo>
                    <a:pt x="5375" y="6058"/>
                    <a:pt x="5378" y="6059"/>
                    <a:pt x="5381" y="6059"/>
                  </a:cubicBezTo>
                  <a:cubicBezTo>
                    <a:pt x="5383" y="6061"/>
                    <a:pt x="5384" y="6061"/>
                    <a:pt x="5386" y="6061"/>
                  </a:cubicBezTo>
                  <a:cubicBezTo>
                    <a:pt x="5389" y="6062"/>
                    <a:pt x="5393" y="6062"/>
                    <a:pt x="5396" y="6064"/>
                  </a:cubicBezTo>
                  <a:lnTo>
                    <a:pt x="5397" y="6064"/>
                  </a:lnTo>
                  <a:cubicBezTo>
                    <a:pt x="5405" y="6065"/>
                    <a:pt x="5414" y="6067"/>
                    <a:pt x="5421" y="6068"/>
                  </a:cubicBezTo>
                  <a:cubicBezTo>
                    <a:pt x="5422" y="6069"/>
                    <a:pt x="5424" y="6069"/>
                    <a:pt x="5425" y="6069"/>
                  </a:cubicBezTo>
                  <a:cubicBezTo>
                    <a:pt x="5430" y="6071"/>
                    <a:pt x="5433" y="6071"/>
                    <a:pt x="5436" y="6071"/>
                  </a:cubicBezTo>
                  <a:lnTo>
                    <a:pt x="5439" y="6071"/>
                  </a:lnTo>
                  <a:cubicBezTo>
                    <a:pt x="5442" y="6072"/>
                    <a:pt x="5446" y="6072"/>
                    <a:pt x="5450" y="6074"/>
                  </a:cubicBezTo>
                  <a:lnTo>
                    <a:pt x="5452" y="6074"/>
                  </a:lnTo>
                  <a:cubicBezTo>
                    <a:pt x="5455" y="6074"/>
                    <a:pt x="5458" y="6074"/>
                    <a:pt x="5461" y="6075"/>
                  </a:cubicBezTo>
                  <a:lnTo>
                    <a:pt x="5471" y="6075"/>
                  </a:lnTo>
                  <a:cubicBezTo>
                    <a:pt x="5474" y="6077"/>
                    <a:pt x="5476" y="6077"/>
                    <a:pt x="5478" y="6077"/>
                  </a:cubicBezTo>
                  <a:cubicBezTo>
                    <a:pt x="5481" y="6077"/>
                    <a:pt x="5486" y="6077"/>
                    <a:pt x="5490" y="6078"/>
                  </a:cubicBezTo>
                  <a:lnTo>
                    <a:pt x="5501" y="6078"/>
                  </a:lnTo>
                  <a:cubicBezTo>
                    <a:pt x="5508" y="6078"/>
                    <a:pt x="5517" y="6080"/>
                    <a:pt x="5524" y="6080"/>
                  </a:cubicBezTo>
                  <a:lnTo>
                    <a:pt x="5533" y="6080"/>
                  </a:lnTo>
                  <a:cubicBezTo>
                    <a:pt x="5545" y="6080"/>
                    <a:pt x="5557" y="6078"/>
                    <a:pt x="5570" y="6078"/>
                  </a:cubicBezTo>
                  <a:cubicBezTo>
                    <a:pt x="5576" y="6078"/>
                    <a:pt x="5582" y="6077"/>
                    <a:pt x="5587" y="6077"/>
                  </a:cubicBezTo>
                  <a:lnTo>
                    <a:pt x="5596" y="6075"/>
                  </a:lnTo>
                  <a:lnTo>
                    <a:pt x="5604" y="6075"/>
                  </a:lnTo>
                  <a:cubicBezTo>
                    <a:pt x="5607" y="6074"/>
                    <a:pt x="5610" y="6074"/>
                    <a:pt x="5612" y="6074"/>
                  </a:cubicBezTo>
                  <a:cubicBezTo>
                    <a:pt x="5623" y="6072"/>
                    <a:pt x="5633" y="6071"/>
                    <a:pt x="5643" y="6069"/>
                  </a:cubicBezTo>
                  <a:cubicBezTo>
                    <a:pt x="5648" y="6068"/>
                    <a:pt x="5651" y="6068"/>
                    <a:pt x="5654" y="6067"/>
                  </a:cubicBezTo>
                  <a:cubicBezTo>
                    <a:pt x="5664" y="6065"/>
                    <a:pt x="5673" y="6062"/>
                    <a:pt x="5682" y="6061"/>
                  </a:cubicBezTo>
                  <a:cubicBezTo>
                    <a:pt x="5685" y="6059"/>
                    <a:pt x="5689" y="6059"/>
                    <a:pt x="5692" y="6058"/>
                  </a:cubicBezTo>
                  <a:cubicBezTo>
                    <a:pt x="5696" y="6056"/>
                    <a:pt x="5699" y="6056"/>
                    <a:pt x="5704" y="6055"/>
                  </a:cubicBezTo>
                  <a:cubicBezTo>
                    <a:pt x="5708" y="6053"/>
                    <a:pt x="5713" y="6052"/>
                    <a:pt x="5716" y="6052"/>
                  </a:cubicBezTo>
                  <a:cubicBezTo>
                    <a:pt x="5720" y="6050"/>
                    <a:pt x="5723" y="6049"/>
                    <a:pt x="5726" y="6049"/>
                  </a:cubicBezTo>
                  <a:cubicBezTo>
                    <a:pt x="5733" y="6046"/>
                    <a:pt x="5741" y="6043"/>
                    <a:pt x="5748" y="6040"/>
                  </a:cubicBezTo>
                  <a:cubicBezTo>
                    <a:pt x="5752" y="6039"/>
                    <a:pt x="5758" y="6037"/>
                    <a:pt x="5763" y="6036"/>
                  </a:cubicBezTo>
                  <a:cubicBezTo>
                    <a:pt x="5764" y="6034"/>
                    <a:pt x="5766" y="6034"/>
                    <a:pt x="5767" y="6033"/>
                  </a:cubicBezTo>
                  <a:cubicBezTo>
                    <a:pt x="5774" y="6030"/>
                    <a:pt x="5780" y="6027"/>
                    <a:pt x="5788" y="6024"/>
                  </a:cubicBezTo>
                  <a:cubicBezTo>
                    <a:pt x="5794" y="6021"/>
                    <a:pt x="5799" y="6019"/>
                    <a:pt x="5805" y="6016"/>
                  </a:cubicBezTo>
                  <a:lnTo>
                    <a:pt x="5811" y="6014"/>
                  </a:lnTo>
                  <a:cubicBezTo>
                    <a:pt x="5819" y="6009"/>
                    <a:pt x="5826" y="6006"/>
                    <a:pt x="5833" y="6002"/>
                  </a:cubicBezTo>
                  <a:cubicBezTo>
                    <a:pt x="5844" y="5996"/>
                    <a:pt x="5854" y="5990"/>
                    <a:pt x="5866" y="5983"/>
                  </a:cubicBezTo>
                  <a:cubicBezTo>
                    <a:pt x="5867" y="5981"/>
                    <a:pt x="5870" y="5980"/>
                    <a:pt x="5873" y="5978"/>
                  </a:cubicBezTo>
                  <a:lnTo>
                    <a:pt x="5882" y="5972"/>
                  </a:lnTo>
                  <a:cubicBezTo>
                    <a:pt x="5883" y="5971"/>
                    <a:pt x="5886" y="5969"/>
                    <a:pt x="5888" y="5968"/>
                  </a:cubicBezTo>
                  <a:cubicBezTo>
                    <a:pt x="5889" y="5966"/>
                    <a:pt x="5892" y="5965"/>
                    <a:pt x="5895" y="5963"/>
                  </a:cubicBezTo>
                  <a:lnTo>
                    <a:pt x="5907" y="5955"/>
                  </a:lnTo>
                  <a:cubicBezTo>
                    <a:pt x="5911" y="5952"/>
                    <a:pt x="5916" y="5949"/>
                    <a:pt x="5920" y="5944"/>
                  </a:cubicBezTo>
                  <a:cubicBezTo>
                    <a:pt x="5922" y="5943"/>
                    <a:pt x="5923" y="5941"/>
                    <a:pt x="5926" y="5940"/>
                  </a:cubicBezTo>
                  <a:cubicBezTo>
                    <a:pt x="5928" y="5938"/>
                    <a:pt x="5929" y="5937"/>
                    <a:pt x="5931" y="5937"/>
                  </a:cubicBezTo>
                  <a:lnTo>
                    <a:pt x="5938" y="5930"/>
                  </a:lnTo>
                  <a:cubicBezTo>
                    <a:pt x="5942" y="5927"/>
                    <a:pt x="5945" y="5924"/>
                    <a:pt x="5948" y="5921"/>
                  </a:cubicBezTo>
                  <a:cubicBezTo>
                    <a:pt x="5951" y="5919"/>
                    <a:pt x="5954" y="5916"/>
                    <a:pt x="5956" y="5915"/>
                  </a:cubicBezTo>
                  <a:cubicBezTo>
                    <a:pt x="5959" y="5912"/>
                    <a:pt x="5960" y="5910"/>
                    <a:pt x="5963" y="5909"/>
                  </a:cubicBezTo>
                  <a:cubicBezTo>
                    <a:pt x="5970" y="5902"/>
                    <a:pt x="5978" y="5894"/>
                    <a:pt x="5985" y="5885"/>
                  </a:cubicBezTo>
                  <a:cubicBezTo>
                    <a:pt x="5987" y="5884"/>
                    <a:pt x="5989" y="5882"/>
                    <a:pt x="5991" y="5881"/>
                  </a:cubicBezTo>
                  <a:cubicBezTo>
                    <a:pt x="5992" y="5880"/>
                    <a:pt x="5994" y="5877"/>
                    <a:pt x="5995" y="5875"/>
                  </a:cubicBezTo>
                  <a:cubicBezTo>
                    <a:pt x="5997" y="5874"/>
                    <a:pt x="5998" y="5872"/>
                    <a:pt x="6000" y="5871"/>
                  </a:cubicBezTo>
                  <a:cubicBezTo>
                    <a:pt x="6001" y="5869"/>
                    <a:pt x="6003" y="5868"/>
                    <a:pt x="6003" y="5866"/>
                  </a:cubicBezTo>
                  <a:cubicBezTo>
                    <a:pt x="6007" y="5860"/>
                    <a:pt x="6012" y="5856"/>
                    <a:pt x="6016" y="5850"/>
                  </a:cubicBezTo>
                  <a:lnTo>
                    <a:pt x="6020" y="5846"/>
                  </a:lnTo>
                  <a:cubicBezTo>
                    <a:pt x="6022" y="5843"/>
                    <a:pt x="6023" y="5841"/>
                    <a:pt x="6025" y="5840"/>
                  </a:cubicBezTo>
                  <a:cubicBezTo>
                    <a:pt x="6028" y="5837"/>
                    <a:pt x="6029" y="5835"/>
                    <a:pt x="6031" y="5832"/>
                  </a:cubicBezTo>
                  <a:cubicBezTo>
                    <a:pt x="6031" y="5832"/>
                    <a:pt x="6032" y="5831"/>
                    <a:pt x="6032" y="5831"/>
                  </a:cubicBezTo>
                  <a:cubicBezTo>
                    <a:pt x="6034" y="5828"/>
                    <a:pt x="6035" y="5825"/>
                    <a:pt x="6038" y="5824"/>
                  </a:cubicBezTo>
                  <a:cubicBezTo>
                    <a:pt x="6040" y="5821"/>
                    <a:pt x="6041" y="5819"/>
                    <a:pt x="6042" y="5818"/>
                  </a:cubicBezTo>
                  <a:cubicBezTo>
                    <a:pt x="6042" y="5816"/>
                    <a:pt x="6044" y="5815"/>
                    <a:pt x="6045" y="5813"/>
                  </a:cubicBezTo>
                  <a:cubicBezTo>
                    <a:pt x="6047" y="5812"/>
                    <a:pt x="6048" y="5809"/>
                    <a:pt x="6050" y="5807"/>
                  </a:cubicBezTo>
                  <a:cubicBezTo>
                    <a:pt x="6051" y="5804"/>
                    <a:pt x="6053" y="5801"/>
                    <a:pt x="6056" y="5799"/>
                  </a:cubicBezTo>
                  <a:cubicBezTo>
                    <a:pt x="6059" y="5794"/>
                    <a:pt x="6062" y="5790"/>
                    <a:pt x="6065" y="5785"/>
                  </a:cubicBezTo>
                  <a:cubicBezTo>
                    <a:pt x="6065" y="5782"/>
                    <a:pt x="6066" y="5781"/>
                    <a:pt x="6068" y="5779"/>
                  </a:cubicBezTo>
                  <a:cubicBezTo>
                    <a:pt x="6069" y="5776"/>
                    <a:pt x="6070" y="5775"/>
                    <a:pt x="6072" y="5772"/>
                  </a:cubicBezTo>
                  <a:cubicBezTo>
                    <a:pt x="6073" y="5771"/>
                    <a:pt x="6075" y="5768"/>
                    <a:pt x="6076" y="5765"/>
                  </a:cubicBezTo>
                  <a:cubicBezTo>
                    <a:pt x="6076" y="5765"/>
                    <a:pt x="6076" y="5763"/>
                    <a:pt x="6076" y="5763"/>
                  </a:cubicBezTo>
                  <a:cubicBezTo>
                    <a:pt x="6079" y="5760"/>
                    <a:pt x="6081" y="5757"/>
                    <a:pt x="6082" y="5754"/>
                  </a:cubicBezTo>
                  <a:cubicBezTo>
                    <a:pt x="6085" y="5748"/>
                    <a:pt x="6088" y="5743"/>
                    <a:pt x="6091" y="5737"/>
                  </a:cubicBezTo>
                  <a:cubicBezTo>
                    <a:pt x="6093" y="5735"/>
                    <a:pt x="6093" y="5734"/>
                    <a:pt x="6094" y="5732"/>
                  </a:cubicBezTo>
                  <a:cubicBezTo>
                    <a:pt x="6098" y="5722"/>
                    <a:pt x="6103" y="5713"/>
                    <a:pt x="6107" y="5703"/>
                  </a:cubicBezTo>
                  <a:cubicBezTo>
                    <a:pt x="6109" y="5698"/>
                    <a:pt x="6112" y="5692"/>
                    <a:pt x="6113" y="5687"/>
                  </a:cubicBezTo>
                  <a:cubicBezTo>
                    <a:pt x="6118" y="5675"/>
                    <a:pt x="6122" y="5663"/>
                    <a:pt x="6126" y="5651"/>
                  </a:cubicBezTo>
                  <a:cubicBezTo>
                    <a:pt x="6128" y="5648"/>
                    <a:pt x="6128" y="5645"/>
                    <a:pt x="6129" y="5642"/>
                  </a:cubicBezTo>
                  <a:cubicBezTo>
                    <a:pt x="6129" y="5641"/>
                    <a:pt x="6131" y="5638"/>
                    <a:pt x="6131" y="5637"/>
                  </a:cubicBezTo>
                  <a:cubicBezTo>
                    <a:pt x="6132" y="5634"/>
                    <a:pt x="6132" y="5632"/>
                    <a:pt x="6134" y="5629"/>
                  </a:cubicBezTo>
                  <a:cubicBezTo>
                    <a:pt x="6135" y="5620"/>
                    <a:pt x="6138" y="5612"/>
                    <a:pt x="6140" y="5603"/>
                  </a:cubicBezTo>
                  <a:cubicBezTo>
                    <a:pt x="6141" y="5600"/>
                    <a:pt x="6143" y="5597"/>
                    <a:pt x="6143" y="5594"/>
                  </a:cubicBezTo>
                  <a:cubicBezTo>
                    <a:pt x="6143" y="5591"/>
                    <a:pt x="6144" y="5589"/>
                    <a:pt x="6144" y="5586"/>
                  </a:cubicBezTo>
                  <a:cubicBezTo>
                    <a:pt x="6144" y="5585"/>
                    <a:pt x="6146" y="5582"/>
                    <a:pt x="6146" y="5581"/>
                  </a:cubicBezTo>
                  <a:cubicBezTo>
                    <a:pt x="6146" y="5579"/>
                    <a:pt x="6146" y="5579"/>
                    <a:pt x="6146" y="5578"/>
                  </a:cubicBezTo>
                  <a:lnTo>
                    <a:pt x="6148" y="5567"/>
                  </a:lnTo>
                  <a:cubicBezTo>
                    <a:pt x="6148" y="5564"/>
                    <a:pt x="6148" y="5563"/>
                    <a:pt x="6150" y="5560"/>
                  </a:cubicBezTo>
                  <a:cubicBezTo>
                    <a:pt x="6150" y="5560"/>
                    <a:pt x="6150" y="5558"/>
                    <a:pt x="6150" y="5558"/>
                  </a:cubicBezTo>
                  <a:cubicBezTo>
                    <a:pt x="6150" y="5554"/>
                    <a:pt x="6151" y="5551"/>
                    <a:pt x="6151" y="5547"/>
                  </a:cubicBezTo>
                  <a:cubicBezTo>
                    <a:pt x="6151" y="5545"/>
                    <a:pt x="6153" y="5542"/>
                    <a:pt x="6153" y="5541"/>
                  </a:cubicBezTo>
                  <a:lnTo>
                    <a:pt x="6153" y="5539"/>
                  </a:lnTo>
                  <a:cubicBezTo>
                    <a:pt x="6153" y="5536"/>
                    <a:pt x="6153" y="5533"/>
                    <a:pt x="6154" y="5531"/>
                  </a:cubicBezTo>
                  <a:cubicBezTo>
                    <a:pt x="6154" y="5523"/>
                    <a:pt x="6156" y="5514"/>
                    <a:pt x="6156" y="5507"/>
                  </a:cubicBezTo>
                  <a:lnTo>
                    <a:pt x="6156" y="5504"/>
                  </a:lnTo>
                  <a:cubicBezTo>
                    <a:pt x="6157" y="5492"/>
                    <a:pt x="6157" y="5480"/>
                    <a:pt x="6159" y="5469"/>
                  </a:cubicBezTo>
                  <a:lnTo>
                    <a:pt x="6159" y="5458"/>
                  </a:lnTo>
                  <a:lnTo>
                    <a:pt x="6159" y="5452"/>
                  </a:lnTo>
                  <a:lnTo>
                    <a:pt x="6159" y="5447"/>
                  </a:lnTo>
                  <a:lnTo>
                    <a:pt x="6159" y="5436"/>
                  </a:lnTo>
                  <a:cubicBezTo>
                    <a:pt x="6157" y="5424"/>
                    <a:pt x="6157" y="5411"/>
                    <a:pt x="6156" y="5398"/>
                  </a:cubicBezTo>
                  <a:cubicBezTo>
                    <a:pt x="6156" y="5396"/>
                    <a:pt x="6156" y="5395"/>
                    <a:pt x="6156" y="5392"/>
                  </a:cubicBezTo>
                  <a:cubicBezTo>
                    <a:pt x="6156" y="5389"/>
                    <a:pt x="6156" y="5388"/>
                    <a:pt x="6154" y="5385"/>
                  </a:cubicBezTo>
                  <a:cubicBezTo>
                    <a:pt x="6154" y="5383"/>
                    <a:pt x="6154" y="5380"/>
                    <a:pt x="6154" y="5379"/>
                  </a:cubicBezTo>
                  <a:cubicBezTo>
                    <a:pt x="6154" y="5377"/>
                    <a:pt x="6154" y="5376"/>
                    <a:pt x="6154" y="5376"/>
                  </a:cubicBezTo>
                  <a:cubicBezTo>
                    <a:pt x="6153" y="5371"/>
                    <a:pt x="6153" y="5369"/>
                    <a:pt x="6153" y="5366"/>
                  </a:cubicBezTo>
                  <a:cubicBezTo>
                    <a:pt x="6151" y="5363"/>
                    <a:pt x="6151" y="5360"/>
                    <a:pt x="6151" y="5358"/>
                  </a:cubicBezTo>
                  <a:cubicBezTo>
                    <a:pt x="6151" y="5357"/>
                    <a:pt x="6151" y="5357"/>
                    <a:pt x="6151" y="5355"/>
                  </a:cubicBezTo>
                  <a:cubicBezTo>
                    <a:pt x="6150" y="5352"/>
                    <a:pt x="6150" y="5348"/>
                    <a:pt x="6148" y="5345"/>
                  </a:cubicBezTo>
                  <a:cubicBezTo>
                    <a:pt x="6148" y="5342"/>
                    <a:pt x="6148" y="5341"/>
                    <a:pt x="6148" y="5338"/>
                  </a:cubicBezTo>
                  <a:lnTo>
                    <a:pt x="6147" y="5338"/>
                  </a:lnTo>
                  <a:lnTo>
                    <a:pt x="6146" y="5324"/>
                  </a:lnTo>
                  <a:cubicBezTo>
                    <a:pt x="6146" y="5323"/>
                    <a:pt x="6144" y="5320"/>
                    <a:pt x="6144" y="5318"/>
                  </a:cubicBezTo>
                  <a:cubicBezTo>
                    <a:pt x="6144" y="5316"/>
                    <a:pt x="6143" y="5314"/>
                    <a:pt x="6143" y="5311"/>
                  </a:cubicBezTo>
                  <a:cubicBezTo>
                    <a:pt x="6143" y="5311"/>
                    <a:pt x="6143" y="5310"/>
                    <a:pt x="6141" y="5308"/>
                  </a:cubicBezTo>
                  <a:cubicBezTo>
                    <a:pt x="6141" y="5305"/>
                    <a:pt x="6140" y="5302"/>
                    <a:pt x="6140" y="5298"/>
                  </a:cubicBezTo>
                  <a:cubicBezTo>
                    <a:pt x="6140" y="5298"/>
                    <a:pt x="6138" y="5298"/>
                    <a:pt x="6138" y="5296"/>
                  </a:cubicBezTo>
                  <a:cubicBezTo>
                    <a:pt x="6138" y="5293"/>
                    <a:pt x="6137" y="5289"/>
                    <a:pt x="6135" y="5285"/>
                  </a:cubicBezTo>
                  <a:cubicBezTo>
                    <a:pt x="6135" y="5283"/>
                    <a:pt x="6135" y="5280"/>
                    <a:pt x="6134" y="5279"/>
                  </a:cubicBezTo>
                  <a:cubicBezTo>
                    <a:pt x="6134" y="5276"/>
                    <a:pt x="6132" y="5274"/>
                    <a:pt x="6132" y="5273"/>
                  </a:cubicBezTo>
                  <a:cubicBezTo>
                    <a:pt x="6131" y="5270"/>
                    <a:pt x="6131" y="5267"/>
                    <a:pt x="6129" y="5265"/>
                  </a:cubicBezTo>
                  <a:cubicBezTo>
                    <a:pt x="6129" y="5264"/>
                    <a:pt x="6129" y="5264"/>
                    <a:pt x="6129" y="5262"/>
                  </a:cubicBezTo>
                  <a:lnTo>
                    <a:pt x="6126" y="5252"/>
                  </a:lnTo>
                  <a:cubicBezTo>
                    <a:pt x="6125" y="5251"/>
                    <a:pt x="6125" y="5248"/>
                    <a:pt x="6123" y="5246"/>
                  </a:cubicBezTo>
                  <a:lnTo>
                    <a:pt x="6122" y="5239"/>
                  </a:lnTo>
                  <a:cubicBezTo>
                    <a:pt x="6121" y="5239"/>
                    <a:pt x="6121" y="5237"/>
                    <a:pt x="6121" y="5237"/>
                  </a:cubicBezTo>
                  <a:cubicBezTo>
                    <a:pt x="6119" y="5233"/>
                    <a:pt x="6118" y="5230"/>
                    <a:pt x="6116" y="5227"/>
                  </a:cubicBezTo>
                  <a:cubicBezTo>
                    <a:pt x="6116" y="5226"/>
                    <a:pt x="6116" y="5226"/>
                    <a:pt x="6116" y="5224"/>
                  </a:cubicBezTo>
                  <a:cubicBezTo>
                    <a:pt x="6022" y="4984"/>
                    <a:pt x="5791" y="4827"/>
                    <a:pt x="5533" y="4827"/>
                  </a:cubicBezTo>
                  <a:lnTo>
                    <a:pt x="5526" y="4827"/>
                  </a:lnTo>
                  <a:lnTo>
                    <a:pt x="5526" y="482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3408602" y="632516"/>
              <a:ext cx="304225" cy="198100"/>
            </a:xfrm>
            <a:custGeom>
              <a:avLst/>
              <a:gdLst/>
              <a:ahLst/>
              <a:cxnLst/>
              <a:rect l="l" t="t" r="r" b="b"/>
              <a:pathLst>
                <a:path w="12169" h="7924" extrusionOk="0">
                  <a:moveTo>
                    <a:pt x="283" y="1"/>
                  </a:moveTo>
                  <a:cubicBezTo>
                    <a:pt x="99" y="581"/>
                    <a:pt x="0" y="1198"/>
                    <a:pt x="0" y="1839"/>
                  </a:cubicBezTo>
                  <a:cubicBezTo>
                    <a:pt x="0" y="5198"/>
                    <a:pt x="2725" y="7924"/>
                    <a:pt x="6084" y="7924"/>
                  </a:cubicBezTo>
                  <a:cubicBezTo>
                    <a:pt x="9443" y="7924"/>
                    <a:pt x="12169" y="5198"/>
                    <a:pt x="12169" y="1839"/>
                  </a:cubicBezTo>
                  <a:cubicBezTo>
                    <a:pt x="12169" y="1198"/>
                    <a:pt x="12069" y="581"/>
                    <a:pt x="11885" y="1"/>
                  </a:cubicBezTo>
                  <a:cubicBezTo>
                    <a:pt x="11105" y="2463"/>
                    <a:pt x="8802" y="4248"/>
                    <a:pt x="6084" y="4248"/>
                  </a:cubicBezTo>
                  <a:cubicBezTo>
                    <a:pt x="3365" y="4248"/>
                    <a:pt x="1062" y="2463"/>
                    <a:pt x="283" y="1"/>
                  </a:cubicBezTo>
                  <a:close/>
                </a:path>
              </a:pathLst>
            </a:custGeom>
            <a:solidFill>
              <a:srgbClr val="191919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3410675" y="530725"/>
              <a:ext cx="304225" cy="304225"/>
            </a:xfrm>
            <a:custGeom>
              <a:avLst/>
              <a:gdLst/>
              <a:ahLst/>
              <a:cxnLst/>
              <a:rect l="l" t="t" r="r" b="b"/>
              <a:pathLst>
                <a:path w="12169" h="12169" extrusionOk="0">
                  <a:moveTo>
                    <a:pt x="6084" y="199"/>
                  </a:moveTo>
                  <a:cubicBezTo>
                    <a:pt x="9335" y="199"/>
                    <a:pt x="11970" y="2832"/>
                    <a:pt x="11970" y="6084"/>
                  </a:cubicBezTo>
                  <a:cubicBezTo>
                    <a:pt x="11970" y="9335"/>
                    <a:pt x="9335" y="11970"/>
                    <a:pt x="6084" y="11970"/>
                  </a:cubicBezTo>
                  <a:cubicBezTo>
                    <a:pt x="2834" y="11970"/>
                    <a:pt x="199" y="9335"/>
                    <a:pt x="199" y="6084"/>
                  </a:cubicBezTo>
                  <a:cubicBezTo>
                    <a:pt x="199" y="2832"/>
                    <a:pt x="2832" y="199"/>
                    <a:pt x="6084" y="199"/>
                  </a:cubicBezTo>
                  <a:close/>
                  <a:moveTo>
                    <a:pt x="6084" y="0"/>
                  </a:moveTo>
                  <a:cubicBezTo>
                    <a:pt x="2725" y="0"/>
                    <a:pt x="0" y="2725"/>
                    <a:pt x="0" y="6084"/>
                  </a:cubicBezTo>
                  <a:cubicBezTo>
                    <a:pt x="0" y="9443"/>
                    <a:pt x="2725" y="12169"/>
                    <a:pt x="6084" y="12169"/>
                  </a:cubicBezTo>
                  <a:cubicBezTo>
                    <a:pt x="9443" y="12169"/>
                    <a:pt x="12169" y="9443"/>
                    <a:pt x="12169" y="6084"/>
                  </a:cubicBezTo>
                  <a:cubicBezTo>
                    <a:pt x="12169" y="2725"/>
                    <a:pt x="9443" y="0"/>
                    <a:pt x="60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3437650" y="551550"/>
              <a:ext cx="250225" cy="91475"/>
            </a:xfrm>
            <a:custGeom>
              <a:avLst/>
              <a:gdLst/>
              <a:ahLst/>
              <a:cxnLst/>
              <a:rect l="l" t="t" r="r" b="b"/>
              <a:pathLst>
                <a:path w="10009" h="3659" extrusionOk="0">
                  <a:moveTo>
                    <a:pt x="5005" y="1"/>
                  </a:moveTo>
                  <a:cubicBezTo>
                    <a:pt x="2663" y="1"/>
                    <a:pt x="677" y="1538"/>
                    <a:pt x="1" y="3659"/>
                  </a:cubicBezTo>
                  <a:lnTo>
                    <a:pt x="525" y="3659"/>
                  </a:lnTo>
                  <a:cubicBezTo>
                    <a:pt x="1179" y="1815"/>
                    <a:pt x="2936" y="499"/>
                    <a:pt x="5005" y="499"/>
                  </a:cubicBezTo>
                  <a:cubicBezTo>
                    <a:pt x="7074" y="499"/>
                    <a:pt x="8831" y="1815"/>
                    <a:pt x="9485" y="3659"/>
                  </a:cubicBezTo>
                  <a:lnTo>
                    <a:pt x="10009" y="3659"/>
                  </a:lnTo>
                  <a:cubicBezTo>
                    <a:pt x="9334" y="1538"/>
                    <a:pt x="7348" y="1"/>
                    <a:pt x="50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3506200" y="733425"/>
              <a:ext cx="113125" cy="25400"/>
            </a:xfrm>
            <a:custGeom>
              <a:avLst/>
              <a:gdLst/>
              <a:ahLst/>
              <a:cxnLst/>
              <a:rect l="l" t="t" r="r" b="b"/>
              <a:pathLst>
                <a:path w="4525" h="1016" extrusionOk="0">
                  <a:moveTo>
                    <a:pt x="895" y="266"/>
                  </a:moveTo>
                  <a:cubicBezTo>
                    <a:pt x="963" y="266"/>
                    <a:pt x="1017" y="320"/>
                    <a:pt x="1017" y="388"/>
                  </a:cubicBezTo>
                  <a:cubicBezTo>
                    <a:pt x="1017" y="454"/>
                    <a:pt x="963" y="509"/>
                    <a:pt x="895" y="509"/>
                  </a:cubicBezTo>
                  <a:lnTo>
                    <a:pt x="362" y="509"/>
                  </a:lnTo>
                  <a:cubicBezTo>
                    <a:pt x="294" y="509"/>
                    <a:pt x="239" y="456"/>
                    <a:pt x="239" y="388"/>
                  </a:cubicBezTo>
                  <a:cubicBezTo>
                    <a:pt x="239" y="320"/>
                    <a:pt x="294" y="266"/>
                    <a:pt x="362" y="266"/>
                  </a:cubicBezTo>
                  <a:close/>
                  <a:moveTo>
                    <a:pt x="4165" y="266"/>
                  </a:moveTo>
                  <a:cubicBezTo>
                    <a:pt x="4233" y="266"/>
                    <a:pt x="4288" y="320"/>
                    <a:pt x="4288" y="388"/>
                  </a:cubicBezTo>
                  <a:cubicBezTo>
                    <a:pt x="4288" y="454"/>
                    <a:pt x="4233" y="509"/>
                    <a:pt x="4165" y="509"/>
                  </a:cubicBezTo>
                  <a:lnTo>
                    <a:pt x="3632" y="509"/>
                  </a:lnTo>
                  <a:cubicBezTo>
                    <a:pt x="3565" y="509"/>
                    <a:pt x="3510" y="456"/>
                    <a:pt x="3510" y="388"/>
                  </a:cubicBezTo>
                  <a:cubicBezTo>
                    <a:pt x="3510" y="320"/>
                    <a:pt x="3565" y="266"/>
                    <a:pt x="3632" y="266"/>
                  </a:cubicBezTo>
                  <a:close/>
                  <a:moveTo>
                    <a:pt x="135" y="1"/>
                  </a:moveTo>
                  <a:cubicBezTo>
                    <a:pt x="97" y="49"/>
                    <a:pt x="67" y="102"/>
                    <a:pt x="45" y="158"/>
                  </a:cubicBezTo>
                  <a:cubicBezTo>
                    <a:pt x="45" y="158"/>
                    <a:pt x="45" y="160"/>
                    <a:pt x="45" y="160"/>
                  </a:cubicBezTo>
                  <a:lnTo>
                    <a:pt x="42" y="166"/>
                  </a:lnTo>
                  <a:cubicBezTo>
                    <a:pt x="39" y="172"/>
                    <a:pt x="38" y="179"/>
                    <a:pt x="35" y="185"/>
                  </a:cubicBezTo>
                  <a:cubicBezTo>
                    <a:pt x="35" y="186"/>
                    <a:pt x="33" y="189"/>
                    <a:pt x="33" y="191"/>
                  </a:cubicBezTo>
                  <a:cubicBezTo>
                    <a:pt x="32" y="194"/>
                    <a:pt x="32" y="195"/>
                    <a:pt x="30" y="198"/>
                  </a:cubicBezTo>
                  <a:cubicBezTo>
                    <a:pt x="30" y="199"/>
                    <a:pt x="30" y="199"/>
                    <a:pt x="30" y="199"/>
                  </a:cubicBezTo>
                  <a:cubicBezTo>
                    <a:pt x="29" y="204"/>
                    <a:pt x="27" y="207"/>
                    <a:pt x="26" y="210"/>
                  </a:cubicBezTo>
                  <a:cubicBezTo>
                    <a:pt x="26" y="214"/>
                    <a:pt x="24" y="219"/>
                    <a:pt x="23" y="222"/>
                  </a:cubicBezTo>
                  <a:cubicBezTo>
                    <a:pt x="23" y="223"/>
                    <a:pt x="23" y="223"/>
                    <a:pt x="23" y="225"/>
                  </a:cubicBezTo>
                  <a:cubicBezTo>
                    <a:pt x="22" y="227"/>
                    <a:pt x="22" y="229"/>
                    <a:pt x="20" y="232"/>
                  </a:cubicBezTo>
                  <a:cubicBezTo>
                    <a:pt x="20" y="235"/>
                    <a:pt x="20" y="236"/>
                    <a:pt x="19" y="238"/>
                  </a:cubicBezTo>
                  <a:cubicBezTo>
                    <a:pt x="19" y="239"/>
                    <a:pt x="19" y="241"/>
                    <a:pt x="19" y="241"/>
                  </a:cubicBezTo>
                  <a:cubicBezTo>
                    <a:pt x="17" y="248"/>
                    <a:pt x="16" y="257"/>
                    <a:pt x="13" y="264"/>
                  </a:cubicBezTo>
                  <a:cubicBezTo>
                    <a:pt x="13" y="267"/>
                    <a:pt x="13" y="269"/>
                    <a:pt x="11" y="272"/>
                  </a:cubicBezTo>
                  <a:cubicBezTo>
                    <a:pt x="11" y="273"/>
                    <a:pt x="11" y="275"/>
                    <a:pt x="11" y="276"/>
                  </a:cubicBezTo>
                  <a:cubicBezTo>
                    <a:pt x="11" y="278"/>
                    <a:pt x="10" y="279"/>
                    <a:pt x="10" y="279"/>
                  </a:cubicBezTo>
                  <a:cubicBezTo>
                    <a:pt x="8" y="288"/>
                    <a:pt x="7" y="297"/>
                    <a:pt x="7" y="304"/>
                  </a:cubicBezTo>
                  <a:lnTo>
                    <a:pt x="7" y="306"/>
                  </a:lnTo>
                  <a:cubicBezTo>
                    <a:pt x="5" y="310"/>
                    <a:pt x="5" y="313"/>
                    <a:pt x="5" y="317"/>
                  </a:cubicBezTo>
                  <a:cubicBezTo>
                    <a:pt x="2" y="338"/>
                    <a:pt x="1" y="359"/>
                    <a:pt x="1" y="381"/>
                  </a:cubicBezTo>
                  <a:lnTo>
                    <a:pt x="1" y="385"/>
                  </a:lnTo>
                  <a:lnTo>
                    <a:pt x="1" y="388"/>
                  </a:lnTo>
                  <a:lnTo>
                    <a:pt x="1" y="394"/>
                  </a:lnTo>
                  <a:lnTo>
                    <a:pt x="1" y="404"/>
                  </a:lnTo>
                  <a:lnTo>
                    <a:pt x="1" y="410"/>
                  </a:lnTo>
                  <a:cubicBezTo>
                    <a:pt x="1" y="413"/>
                    <a:pt x="1" y="414"/>
                    <a:pt x="1" y="417"/>
                  </a:cubicBezTo>
                  <a:cubicBezTo>
                    <a:pt x="2" y="425"/>
                    <a:pt x="2" y="432"/>
                    <a:pt x="2" y="440"/>
                  </a:cubicBezTo>
                  <a:cubicBezTo>
                    <a:pt x="2" y="441"/>
                    <a:pt x="4" y="442"/>
                    <a:pt x="4" y="444"/>
                  </a:cubicBezTo>
                  <a:cubicBezTo>
                    <a:pt x="4" y="447"/>
                    <a:pt x="4" y="448"/>
                    <a:pt x="4" y="451"/>
                  </a:cubicBezTo>
                  <a:cubicBezTo>
                    <a:pt x="4" y="454"/>
                    <a:pt x="4" y="456"/>
                    <a:pt x="5" y="459"/>
                  </a:cubicBezTo>
                  <a:cubicBezTo>
                    <a:pt x="5" y="460"/>
                    <a:pt x="5" y="462"/>
                    <a:pt x="5" y="465"/>
                  </a:cubicBezTo>
                  <a:cubicBezTo>
                    <a:pt x="5" y="468"/>
                    <a:pt x="7" y="470"/>
                    <a:pt x="7" y="473"/>
                  </a:cubicBezTo>
                  <a:cubicBezTo>
                    <a:pt x="7" y="475"/>
                    <a:pt x="7" y="476"/>
                    <a:pt x="7" y="478"/>
                  </a:cubicBezTo>
                  <a:cubicBezTo>
                    <a:pt x="8" y="479"/>
                    <a:pt x="8" y="482"/>
                    <a:pt x="8" y="484"/>
                  </a:cubicBezTo>
                  <a:cubicBezTo>
                    <a:pt x="8" y="487"/>
                    <a:pt x="10" y="490"/>
                    <a:pt x="10" y="493"/>
                  </a:cubicBezTo>
                  <a:cubicBezTo>
                    <a:pt x="10" y="495"/>
                    <a:pt x="10" y="498"/>
                    <a:pt x="11" y="500"/>
                  </a:cubicBezTo>
                  <a:cubicBezTo>
                    <a:pt x="11" y="501"/>
                    <a:pt x="11" y="501"/>
                    <a:pt x="11" y="503"/>
                  </a:cubicBezTo>
                  <a:cubicBezTo>
                    <a:pt x="13" y="506"/>
                    <a:pt x="13" y="509"/>
                    <a:pt x="14" y="513"/>
                  </a:cubicBezTo>
                  <a:cubicBezTo>
                    <a:pt x="14" y="513"/>
                    <a:pt x="14" y="515"/>
                    <a:pt x="14" y="515"/>
                  </a:cubicBezTo>
                  <a:cubicBezTo>
                    <a:pt x="14" y="518"/>
                    <a:pt x="16" y="521"/>
                    <a:pt x="16" y="522"/>
                  </a:cubicBezTo>
                  <a:cubicBezTo>
                    <a:pt x="16" y="525"/>
                    <a:pt x="17" y="528"/>
                    <a:pt x="17" y="531"/>
                  </a:cubicBezTo>
                  <a:lnTo>
                    <a:pt x="20" y="540"/>
                  </a:lnTo>
                  <a:cubicBezTo>
                    <a:pt x="20" y="541"/>
                    <a:pt x="20" y="543"/>
                    <a:pt x="20" y="543"/>
                  </a:cubicBezTo>
                  <a:cubicBezTo>
                    <a:pt x="22" y="547"/>
                    <a:pt x="23" y="550"/>
                    <a:pt x="23" y="553"/>
                  </a:cubicBezTo>
                  <a:cubicBezTo>
                    <a:pt x="23" y="554"/>
                    <a:pt x="24" y="556"/>
                    <a:pt x="24" y="557"/>
                  </a:cubicBezTo>
                  <a:cubicBezTo>
                    <a:pt x="24" y="560"/>
                    <a:pt x="26" y="562"/>
                    <a:pt x="26" y="565"/>
                  </a:cubicBezTo>
                  <a:cubicBezTo>
                    <a:pt x="27" y="566"/>
                    <a:pt x="27" y="569"/>
                    <a:pt x="29" y="571"/>
                  </a:cubicBezTo>
                  <a:cubicBezTo>
                    <a:pt x="29" y="574"/>
                    <a:pt x="30" y="575"/>
                    <a:pt x="30" y="578"/>
                  </a:cubicBezTo>
                  <a:cubicBezTo>
                    <a:pt x="32" y="581"/>
                    <a:pt x="32" y="584"/>
                    <a:pt x="33" y="585"/>
                  </a:cubicBezTo>
                  <a:cubicBezTo>
                    <a:pt x="33" y="587"/>
                    <a:pt x="33" y="588"/>
                    <a:pt x="33" y="588"/>
                  </a:cubicBezTo>
                  <a:cubicBezTo>
                    <a:pt x="35" y="593"/>
                    <a:pt x="36" y="596"/>
                    <a:pt x="38" y="600"/>
                  </a:cubicBezTo>
                  <a:cubicBezTo>
                    <a:pt x="38" y="600"/>
                    <a:pt x="38" y="600"/>
                    <a:pt x="38" y="602"/>
                  </a:cubicBezTo>
                  <a:cubicBezTo>
                    <a:pt x="41" y="609"/>
                    <a:pt x="44" y="615"/>
                    <a:pt x="47" y="622"/>
                  </a:cubicBezTo>
                  <a:cubicBezTo>
                    <a:pt x="48" y="625"/>
                    <a:pt x="48" y="628"/>
                    <a:pt x="50" y="631"/>
                  </a:cubicBezTo>
                  <a:cubicBezTo>
                    <a:pt x="50" y="631"/>
                    <a:pt x="50" y="631"/>
                    <a:pt x="51" y="632"/>
                  </a:cubicBezTo>
                  <a:cubicBezTo>
                    <a:pt x="51" y="634"/>
                    <a:pt x="52" y="637"/>
                    <a:pt x="54" y="638"/>
                  </a:cubicBezTo>
                  <a:lnTo>
                    <a:pt x="58" y="650"/>
                  </a:lnTo>
                  <a:cubicBezTo>
                    <a:pt x="58" y="652"/>
                    <a:pt x="60" y="652"/>
                    <a:pt x="60" y="652"/>
                  </a:cubicBezTo>
                  <a:cubicBezTo>
                    <a:pt x="61" y="655"/>
                    <a:pt x="63" y="657"/>
                    <a:pt x="64" y="662"/>
                  </a:cubicBezTo>
                  <a:cubicBezTo>
                    <a:pt x="64" y="663"/>
                    <a:pt x="66" y="665"/>
                    <a:pt x="67" y="668"/>
                  </a:cubicBezTo>
                  <a:cubicBezTo>
                    <a:pt x="67" y="669"/>
                    <a:pt x="69" y="671"/>
                    <a:pt x="69" y="672"/>
                  </a:cubicBezTo>
                  <a:cubicBezTo>
                    <a:pt x="70" y="674"/>
                    <a:pt x="72" y="675"/>
                    <a:pt x="72" y="677"/>
                  </a:cubicBezTo>
                  <a:cubicBezTo>
                    <a:pt x="73" y="680"/>
                    <a:pt x="75" y="683"/>
                    <a:pt x="76" y="685"/>
                  </a:cubicBezTo>
                  <a:cubicBezTo>
                    <a:pt x="77" y="687"/>
                    <a:pt x="77" y="688"/>
                    <a:pt x="79" y="690"/>
                  </a:cubicBezTo>
                  <a:cubicBezTo>
                    <a:pt x="80" y="693"/>
                    <a:pt x="82" y="696"/>
                    <a:pt x="83" y="699"/>
                  </a:cubicBezTo>
                  <a:cubicBezTo>
                    <a:pt x="83" y="699"/>
                    <a:pt x="83" y="700"/>
                    <a:pt x="85" y="700"/>
                  </a:cubicBezTo>
                  <a:cubicBezTo>
                    <a:pt x="86" y="703"/>
                    <a:pt x="88" y="705"/>
                    <a:pt x="89" y="708"/>
                  </a:cubicBezTo>
                  <a:cubicBezTo>
                    <a:pt x="91" y="710"/>
                    <a:pt x="92" y="712"/>
                    <a:pt x="92" y="715"/>
                  </a:cubicBezTo>
                  <a:cubicBezTo>
                    <a:pt x="94" y="716"/>
                    <a:pt x="95" y="718"/>
                    <a:pt x="97" y="721"/>
                  </a:cubicBezTo>
                  <a:cubicBezTo>
                    <a:pt x="97" y="722"/>
                    <a:pt x="98" y="722"/>
                    <a:pt x="100" y="724"/>
                  </a:cubicBezTo>
                  <a:cubicBezTo>
                    <a:pt x="103" y="731"/>
                    <a:pt x="107" y="737"/>
                    <a:pt x="111" y="743"/>
                  </a:cubicBezTo>
                  <a:cubicBezTo>
                    <a:pt x="113" y="744"/>
                    <a:pt x="114" y="747"/>
                    <a:pt x="116" y="749"/>
                  </a:cubicBezTo>
                  <a:cubicBezTo>
                    <a:pt x="117" y="750"/>
                    <a:pt x="117" y="752"/>
                    <a:pt x="119" y="753"/>
                  </a:cubicBezTo>
                  <a:cubicBezTo>
                    <a:pt x="120" y="755"/>
                    <a:pt x="122" y="756"/>
                    <a:pt x="123" y="758"/>
                  </a:cubicBezTo>
                  <a:cubicBezTo>
                    <a:pt x="125" y="761"/>
                    <a:pt x="126" y="764"/>
                    <a:pt x="129" y="766"/>
                  </a:cubicBezTo>
                  <a:cubicBezTo>
                    <a:pt x="129" y="766"/>
                    <a:pt x="131" y="768"/>
                    <a:pt x="131" y="768"/>
                  </a:cubicBezTo>
                  <a:cubicBezTo>
                    <a:pt x="132" y="769"/>
                    <a:pt x="133" y="772"/>
                    <a:pt x="135" y="774"/>
                  </a:cubicBezTo>
                  <a:cubicBezTo>
                    <a:pt x="136" y="777"/>
                    <a:pt x="139" y="778"/>
                    <a:pt x="141" y="780"/>
                  </a:cubicBezTo>
                  <a:lnTo>
                    <a:pt x="145" y="786"/>
                  </a:lnTo>
                  <a:cubicBezTo>
                    <a:pt x="145" y="787"/>
                    <a:pt x="147" y="789"/>
                    <a:pt x="147" y="789"/>
                  </a:cubicBezTo>
                  <a:cubicBezTo>
                    <a:pt x="150" y="791"/>
                    <a:pt x="151" y="794"/>
                    <a:pt x="154" y="796"/>
                  </a:cubicBezTo>
                  <a:cubicBezTo>
                    <a:pt x="154" y="797"/>
                    <a:pt x="156" y="799"/>
                    <a:pt x="157" y="800"/>
                  </a:cubicBezTo>
                  <a:cubicBezTo>
                    <a:pt x="158" y="802"/>
                    <a:pt x="160" y="803"/>
                    <a:pt x="161" y="805"/>
                  </a:cubicBezTo>
                  <a:cubicBezTo>
                    <a:pt x="163" y="806"/>
                    <a:pt x="164" y="809"/>
                    <a:pt x="166" y="811"/>
                  </a:cubicBezTo>
                  <a:cubicBezTo>
                    <a:pt x="167" y="812"/>
                    <a:pt x="169" y="814"/>
                    <a:pt x="170" y="815"/>
                  </a:cubicBezTo>
                  <a:cubicBezTo>
                    <a:pt x="172" y="817"/>
                    <a:pt x="173" y="819"/>
                    <a:pt x="175" y="821"/>
                  </a:cubicBezTo>
                  <a:cubicBezTo>
                    <a:pt x="176" y="821"/>
                    <a:pt x="176" y="822"/>
                    <a:pt x="178" y="822"/>
                  </a:cubicBezTo>
                  <a:lnTo>
                    <a:pt x="182" y="828"/>
                  </a:lnTo>
                  <a:lnTo>
                    <a:pt x="189" y="834"/>
                  </a:lnTo>
                  <a:lnTo>
                    <a:pt x="195" y="842"/>
                  </a:lnTo>
                  <a:lnTo>
                    <a:pt x="198" y="843"/>
                  </a:lnTo>
                  <a:cubicBezTo>
                    <a:pt x="200" y="846"/>
                    <a:pt x="203" y="847"/>
                    <a:pt x="206" y="850"/>
                  </a:cubicBezTo>
                  <a:cubicBezTo>
                    <a:pt x="206" y="850"/>
                    <a:pt x="207" y="852"/>
                    <a:pt x="207" y="852"/>
                  </a:cubicBezTo>
                  <a:cubicBezTo>
                    <a:pt x="210" y="855"/>
                    <a:pt x="213" y="856"/>
                    <a:pt x="216" y="859"/>
                  </a:cubicBezTo>
                  <a:lnTo>
                    <a:pt x="222" y="865"/>
                  </a:lnTo>
                  <a:lnTo>
                    <a:pt x="231" y="871"/>
                  </a:lnTo>
                  <a:cubicBezTo>
                    <a:pt x="232" y="872"/>
                    <a:pt x="234" y="874"/>
                    <a:pt x="235" y="875"/>
                  </a:cubicBezTo>
                  <a:cubicBezTo>
                    <a:pt x="237" y="877"/>
                    <a:pt x="239" y="878"/>
                    <a:pt x="241" y="880"/>
                  </a:cubicBezTo>
                  <a:cubicBezTo>
                    <a:pt x="242" y="881"/>
                    <a:pt x="244" y="881"/>
                    <a:pt x="244" y="883"/>
                  </a:cubicBezTo>
                  <a:cubicBezTo>
                    <a:pt x="247" y="886"/>
                    <a:pt x="251" y="887"/>
                    <a:pt x="254" y="890"/>
                  </a:cubicBezTo>
                  <a:cubicBezTo>
                    <a:pt x="257" y="893"/>
                    <a:pt x="260" y="895"/>
                    <a:pt x="265" y="898"/>
                  </a:cubicBezTo>
                  <a:cubicBezTo>
                    <a:pt x="265" y="898"/>
                    <a:pt x="265" y="898"/>
                    <a:pt x="266" y="899"/>
                  </a:cubicBezTo>
                  <a:cubicBezTo>
                    <a:pt x="267" y="900"/>
                    <a:pt x="270" y="902"/>
                    <a:pt x="273" y="903"/>
                  </a:cubicBezTo>
                  <a:cubicBezTo>
                    <a:pt x="275" y="905"/>
                    <a:pt x="276" y="906"/>
                    <a:pt x="279" y="908"/>
                  </a:cubicBezTo>
                  <a:cubicBezTo>
                    <a:pt x="279" y="908"/>
                    <a:pt x="281" y="908"/>
                    <a:pt x="281" y="909"/>
                  </a:cubicBezTo>
                  <a:cubicBezTo>
                    <a:pt x="284" y="911"/>
                    <a:pt x="285" y="912"/>
                    <a:pt x="287" y="914"/>
                  </a:cubicBezTo>
                  <a:cubicBezTo>
                    <a:pt x="290" y="915"/>
                    <a:pt x="292" y="917"/>
                    <a:pt x="295" y="918"/>
                  </a:cubicBezTo>
                  <a:cubicBezTo>
                    <a:pt x="301" y="923"/>
                    <a:pt x="309" y="927"/>
                    <a:pt x="316" y="930"/>
                  </a:cubicBezTo>
                  <a:cubicBezTo>
                    <a:pt x="316" y="930"/>
                    <a:pt x="316" y="931"/>
                    <a:pt x="316" y="931"/>
                  </a:cubicBezTo>
                  <a:cubicBezTo>
                    <a:pt x="322" y="934"/>
                    <a:pt x="328" y="937"/>
                    <a:pt x="335" y="940"/>
                  </a:cubicBezTo>
                  <a:cubicBezTo>
                    <a:pt x="338" y="943"/>
                    <a:pt x="341" y="945"/>
                    <a:pt x="344" y="946"/>
                  </a:cubicBezTo>
                  <a:cubicBezTo>
                    <a:pt x="346" y="946"/>
                    <a:pt x="347" y="948"/>
                    <a:pt x="350" y="949"/>
                  </a:cubicBezTo>
                  <a:cubicBezTo>
                    <a:pt x="351" y="951"/>
                    <a:pt x="354" y="951"/>
                    <a:pt x="357" y="952"/>
                  </a:cubicBezTo>
                  <a:cubicBezTo>
                    <a:pt x="357" y="953"/>
                    <a:pt x="359" y="953"/>
                    <a:pt x="359" y="953"/>
                  </a:cubicBezTo>
                  <a:cubicBezTo>
                    <a:pt x="365" y="956"/>
                    <a:pt x="372" y="959"/>
                    <a:pt x="379" y="962"/>
                  </a:cubicBezTo>
                  <a:cubicBezTo>
                    <a:pt x="382" y="964"/>
                    <a:pt x="384" y="965"/>
                    <a:pt x="387" y="967"/>
                  </a:cubicBezTo>
                  <a:cubicBezTo>
                    <a:pt x="390" y="967"/>
                    <a:pt x="391" y="968"/>
                    <a:pt x="393" y="968"/>
                  </a:cubicBezTo>
                  <a:cubicBezTo>
                    <a:pt x="394" y="970"/>
                    <a:pt x="397" y="970"/>
                    <a:pt x="399" y="971"/>
                  </a:cubicBezTo>
                  <a:cubicBezTo>
                    <a:pt x="400" y="971"/>
                    <a:pt x="401" y="973"/>
                    <a:pt x="403" y="973"/>
                  </a:cubicBezTo>
                  <a:lnTo>
                    <a:pt x="412" y="976"/>
                  </a:lnTo>
                  <a:cubicBezTo>
                    <a:pt x="419" y="979"/>
                    <a:pt x="427" y="981"/>
                    <a:pt x="434" y="983"/>
                  </a:cubicBezTo>
                  <a:cubicBezTo>
                    <a:pt x="438" y="984"/>
                    <a:pt x="441" y="986"/>
                    <a:pt x="444" y="986"/>
                  </a:cubicBezTo>
                  <a:cubicBezTo>
                    <a:pt x="446" y="987"/>
                    <a:pt x="447" y="987"/>
                    <a:pt x="449" y="987"/>
                  </a:cubicBezTo>
                  <a:cubicBezTo>
                    <a:pt x="450" y="989"/>
                    <a:pt x="453" y="989"/>
                    <a:pt x="456" y="990"/>
                  </a:cubicBezTo>
                  <a:cubicBezTo>
                    <a:pt x="459" y="990"/>
                    <a:pt x="462" y="992"/>
                    <a:pt x="465" y="992"/>
                  </a:cubicBezTo>
                  <a:lnTo>
                    <a:pt x="468" y="993"/>
                  </a:lnTo>
                  <a:cubicBezTo>
                    <a:pt x="471" y="995"/>
                    <a:pt x="474" y="995"/>
                    <a:pt x="477" y="996"/>
                  </a:cubicBezTo>
                  <a:lnTo>
                    <a:pt x="480" y="996"/>
                  </a:lnTo>
                  <a:cubicBezTo>
                    <a:pt x="484" y="998"/>
                    <a:pt x="487" y="999"/>
                    <a:pt x="491" y="999"/>
                  </a:cubicBezTo>
                  <a:lnTo>
                    <a:pt x="493" y="999"/>
                  </a:lnTo>
                  <a:cubicBezTo>
                    <a:pt x="500" y="1002"/>
                    <a:pt x="507" y="1004"/>
                    <a:pt x="516" y="1005"/>
                  </a:cubicBezTo>
                  <a:lnTo>
                    <a:pt x="521" y="1005"/>
                  </a:lnTo>
                  <a:cubicBezTo>
                    <a:pt x="524" y="1006"/>
                    <a:pt x="528" y="1006"/>
                    <a:pt x="531" y="1006"/>
                  </a:cubicBezTo>
                  <a:cubicBezTo>
                    <a:pt x="531" y="1006"/>
                    <a:pt x="533" y="1008"/>
                    <a:pt x="534" y="1008"/>
                  </a:cubicBezTo>
                  <a:cubicBezTo>
                    <a:pt x="537" y="1008"/>
                    <a:pt x="541" y="1008"/>
                    <a:pt x="544" y="1009"/>
                  </a:cubicBezTo>
                  <a:lnTo>
                    <a:pt x="547" y="1009"/>
                  </a:lnTo>
                  <a:cubicBezTo>
                    <a:pt x="550" y="1009"/>
                    <a:pt x="553" y="1009"/>
                    <a:pt x="556" y="1011"/>
                  </a:cubicBezTo>
                  <a:lnTo>
                    <a:pt x="563" y="1011"/>
                  </a:lnTo>
                  <a:cubicBezTo>
                    <a:pt x="563" y="1011"/>
                    <a:pt x="565" y="1012"/>
                    <a:pt x="566" y="1012"/>
                  </a:cubicBezTo>
                  <a:lnTo>
                    <a:pt x="572" y="1012"/>
                  </a:lnTo>
                  <a:cubicBezTo>
                    <a:pt x="577" y="1012"/>
                    <a:pt x="581" y="1014"/>
                    <a:pt x="586" y="1014"/>
                  </a:cubicBezTo>
                  <a:lnTo>
                    <a:pt x="596" y="1014"/>
                  </a:lnTo>
                  <a:cubicBezTo>
                    <a:pt x="603" y="1015"/>
                    <a:pt x="611" y="1015"/>
                    <a:pt x="619" y="1015"/>
                  </a:cubicBezTo>
                  <a:lnTo>
                    <a:pt x="627" y="1015"/>
                  </a:lnTo>
                  <a:cubicBezTo>
                    <a:pt x="640" y="1015"/>
                    <a:pt x="652" y="1015"/>
                    <a:pt x="665" y="1014"/>
                  </a:cubicBezTo>
                  <a:cubicBezTo>
                    <a:pt x="671" y="1014"/>
                    <a:pt x="675" y="1014"/>
                    <a:pt x="681" y="1012"/>
                  </a:cubicBezTo>
                  <a:lnTo>
                    <a:pt x="692" y="1011"/>
                  </a:lnTo>
                  <a:lnTo>
                    <a:pt x="699" y="1011"/>
                  </a:lnTo>
                  <a:cubicBezTo>
                    <a:pt x="702" y="1009"/>
                    <a:pt x="705" y="1009"/>
                    <a:pt x="708" y="1009"/>
                  </a:cubicBezTo>
                  <a:cubicBezTo>
                    <a:pt x="718" y="1008"/>
                    <a:pt x="728" y="1006"/>
                    <a:pt x="739" y="1005"/>
                  </a:cubicBezTo>
                  <a:cubicBezTo>
                    <a:pt x="742" y="1004"/>
                    <a:pt x="746" y="1004"/>
                    <a:pt x="749" y="1002"/>
                  </a:cubicBezTo>
                  <a:cubicBezTo>
                    <a:pt x="758" y="1001"/>
                    <a:pt x="768" y="998"/>
                    <a:pt x="777" y="996"/>
                  </a:cubicBezTo>
                  <a:cubicBezTo>
                    <a:pt x="780" y="995"/>
                    <a:pt x="784" y="995"/>
                    <a:pt x="787" y="993"/>
                  </a:cubicBezTo>
                  <a:cubicBezTo>
                    <a:pt x="790" y="992"/>
                    <a:pt x="795" y="992"/>
                    <a:pt x="799" y="990"/>
                  </a:cubicBezTo>
                  <a:cubicBezTo>
                    <a:pt x="802" y="989"/>
                    <a:pt x="806" y="987"/>
                    <a:pt x="811" y="987"/>
                  </a:cubicBezTo>
                  <a:cubicBezTo>
                    <a:pt x="814" y="986"/>
                    <a:pt x="817" y="984"/>
                    <a:pt x="821" y="984"/>
                  </a:cubicBezTo>
                  <a:lnTo>
                    <a:pt x="843" y="976"/>
                  </a:lnTo>
                  <a:cubicBezTo>
                    <a:pt x="848" y="974"/>
                    <a:pt x="852" y="973"/>
                    <a:pt x="857" y="971"/>
                  </a:cubicBezTo>
                  <a:cubicBezTo>
                    <a:pt x="859" y="970"/>
                    <a:pt x="861" y="970"/>
                    <a:pt x="862" y="968"/>
                  </a:cubicBezTo>
                  <a:cubicBezTo>
                    <a:pt x="870" y="965"/>
                    <a:pt x="876" y="964"/>
                    <a:pt x="883" y="959"/>
                  </a:cubicBezTo>
                  <a:cubicBezTo>
                    <a:pt x="889" y="958"/>
                    <a:pt x="895" y="955"/>
                    <a:pt x="899" y="952"/>
                  </a:cubicBezTo>
                  <a:cubicBezTo>
                    <a:pt x="902" y="951"/>
                    <a:pt x="904" y="951"/>
                    <a:pt x="907" y="949"/>
                  </a:cubicBezTo>
                  <a:cubicBezTo>
                    <a:pt x="914" y="945"/>
                    <a:pt x="920" y="942"/>
                    <a:pt x="927" y="937"/>
                  </a:cubicBezTo>
                  <a:cubicBezTo>
                    <a:pt x="939" y="931"/>
                    <a:pt x="949" y="925"/>
                    <a:pt x="960" y="920"/>
                  </a:cubicBezTo>
                  <a:cubicBezTo>
                    <a:pt x="963" y="917"/>
                    <a:pt x="965" y="915"/>
                    <a:pt x="968" y="914"/>
                  </a:cubicBezTo>
                  <a:lnTo>
                    <a:pt x="977" y="908"/>
                  </a:lnTo>
                  <a:cubicBezTo>
                    <a:pt x="979" y="906"/>
                    <a:pt x="980" y="906"/>
                    <a:pt x="982" y="905"/>
                  </a:cubicBezTo>
                  <a:cubicBezTo>
                    <a:pt x="985" y="903"/>
                    <a:pt x="988" y="900"/>
                    <a:pt x="989" y="899"/>
                  </a:cubicBezTo>
                  <a:lnTo>
                    <a:pt x="1001" y="890"/>
                  </a:lnTo>
                  <a:cubicBezTo>
                    <a:pt x="1005" y="887"/>
                    <a:pt x="1010" y="884"/>
                    <a:pt x="1014" y="881"/>
                  </a:cubicBezTo>
                  <a:cubicBezTo>
                    <a:pt x="1016" y="880"/>
                    <a:pt x="1018" y="878"/>
                    <a:pt x="1020" y="877"/>
                  </a:cubicBezTo>
                  <a:cubicBezTo>
                    <a:pt x="1021" y="875"/>
                    <a:pt x="1023" y="874"/>
                    <a:pt x="1026" y="872"/>
                  </a:cubicBezTo>
                  <a:lnTo>
                    <a:pt x="1033" y="865"/>
                  </a:lnTo>
                  <a:cubicBezTo>
                    <a:pt x="1036" y="862"/>
                    <a:pt x="1041" y="859"/>
                    <a:pt x="1044" y="856"/>
                  </a:cubicBezTo>
                  <a:cubicBezTo>
                    <a:pt x="1046" y="855"/>
                    <a:pt x="1048" y="852"/>
                    <a:pt x="1051" y="850"/>
                  </a:cubicBezTo>
                  <a:cubicBezTo>
                    <a:pt x="1052" y="849"/>
                    <a:pt x="1055" y="846"/>
                    <a:pt x="1057" y="845"/>
                  </a:cubicBezTo>
                  <a:cubicBezTo>
                    <a:pt x="1066" y="837"/>
                    <a:pt x="1073" y="830"/>
                    <a:pt x="1080" y="822"/>
                  </a:cubicBezTo>
                  <a:cubicBezTo>
                    <a:pt x="1082" y="819"/>
                    <a:pt x="1083" y="818"/>
                    <a:pt x="1085" y="817"/>
                  </a:cubicBezTo>
                  <a:cubicBezTo>
                    <a:pt x="1086" y="815"/>
                    <a:pt x="1088" y="814"/>
                    <a:pt x="1089" y="812"/>
                  </a:cubicBezTo>
                  <a:cubicBezTo>
                    <a:pt x="1091" y="809"/>
                    <a:pt x="1092" y="808"/>
                    <a:pt x="1094" y="806"/>
                  </a:cubicBezTo>
                  <a:cubicBezTo>
                    <a:pt x="1095" y="805"/>
                    <a:pt x="1097" y="803"/>
                    <a:pt x="1098" y="802"/>
                  </a:cubicBezTo>
                  <a:cubicBezTo>
                    <a:pt x="1102" y="797"/>
                    <a:pt x="1107" y="791"/>
                    <a:pt x="1111" y="787"/>
                  </a:cubicBezTo>
                  <a:lnTo>
                    <a:pt x="1116" y="781"/>
                  </a:lnTo>
                  <a:cubicBezTo>
                    <a:pt x="1117" y="780"/>
                    <a:pt x="1119" y="777"/>
                    <a:pt x="1120" y="775"/>
                  </a:cubicBezTo>
                  <a:cubicBezTo>
                    <a:pt x="1122" y="772"/>
                    <a:pt x="1123" y="771"/>
                    <a:pt x="1125" y="768"/>
                  </a:cubicBezTo>
                  <a:cubicBezTo>
                    <a:pt x="1126" y="768"/>
                    <a:pt x="1126" y="766"/>
                    <a:pt x="1126" y="766"/>
                  </a:cubicBezTo>
                  <a:cubicBezTo>
                    <a:pt x="1129" y="764"/>
                    <a:pt x="1130" y="762"/>
                    <a:pt x="1132" y="759"/>
                  </a:cubicBezTo>
                  <a:cubicBezTo>
                    <a:pt x="1133" y="758"/>
                    <a:pt x="1135" y="755"/>
                    <a:pt x="1136" y="753"/>
                  </a:cubicBezTo>
                  <a:cubicBezTo>
                    <a:pt x="1138" y="752"/>
                    <a:pt x="1138" y="750"/>
                    <a:pt x="1139" y="749"/>
                  </a:cubicBezTo>
                  <a:lnTo>
                    <a:pt x="1144" y="743"/>
                  </a:lnTo>
                  <a:cubicBezTo>
                    <a:pt x="1145" y="740"/>
                    <a:pt x="1148" y="737"/>
                    <a:pt x="1150" y="734"/>
                  </a:cubicBezTo>
                  <a:cubicBezTo>
                    <a:pt x="1153" y="730"/>
                    <a:pt x="1155" y="725"/>
                    <a:pt x="1158" y="721"/>
                  </a:cubicBezTo>
                  <a:cubicBezTo>
                    <a:pt x="1160" y="719"/>
                    <a:pt x="1161" y="716"/>
                    <a:pt x="1161" y="715"/>
                  </a:cubicBezTo>
                  <a:cubicBezTo>
                    <a:pt x="1163" y="712"/>
                    <a:pt x="1164" y="710"/>
                    <a:pt x="1166" y="709"/>
                  </a:cubicBezTo>
                  <a:cubicBezTo>
                    <a:pt x="1167" y="706"/>
                    <a:pt x="1169" y="703"/>
                    <a:pt x="1170" y="700"/>
                  </a:cubicBezTo>
                  <a:cubicBezTo>
                    <a:pt x="1170" y="700"/>
                    <a:pt x="1170" y="700"/>
                    <a:pt x="1172" y="699"/>
                  </a:cubicBezTo>
                  <a:cubicBezTo>
                    <a:pt x="1173" y="696"/>
                    <a:pt x="1175" y="693"/>
                    <a:pt x="1176" y="690"/>
                  </a:cubicBezTo>
                  <a:cubicBezTo>
                    <a:pt x="1179" y="684"/>
                    <a:pt x="1182" y="678"/>
                    <a:pt x="1185" y="672"/>
                  </a:cubicBezTo>
                  <a:cubicBezTo>
                    <a:pt x="1186" y="671"/>
                    <a:pt x="1188" y="669"/>
                    <a:pt x="1188" y="668"/>
                  </a:cubicBezTo>
                  <a:cubicBezTo>
                    <a:pt x="1192" y="659"/>
                    <a:pt x="1197" y="649"/>
                    <a:pt x="1201" y="640"/>
                  </a:cubicBezTo>
                  <a:cubicBezTo>
                    <a:pt x="1204" y="634"/>
                    <a:pt x="1206" y="628"/>
                    <a:pt x="1208" y="624"/>
                  </a:cubicBezTo>
                  <a:cubicBezTo>
                    <a:pt x="1213" y="612"/>
                    <a:pt x="1217" y="599"/>
                    <a:pt x="1222" y="587"/>
                  </a:cubicBezTo>
                  <a:cubicBezTo>
                    <a:pt x="1222" y="584"/>
                    <a:pt x="1223" y="581"/>
                    <a:pt x="1223" y="579"/>
                  </a:cubicBezTo>
                  <a:cubicBezTo>
                    <a:pt x="1225" y="576"/>
                    <a:pt x="1225" y="575"/>
                    <a:pt x="1226" y="572"/>
                  </a:cubicBezTo>
                  <a:cubicBezTo>
                    <a:pt x="1226" y="569"/>
                    <a:pt x="1228" y="568"/>
                    <a:pt x="1228" y="566"/>
                  </a:cubicBezTo>
                  <a:cubicBezTo>
                    <a:pt x="1231" y="557"/>
                    <a:pt x="1232" y="549"/>
                    <a:pt x="1235" y="540"/>
                  </a:cubicBezTo>
                  <a:cubicBezTo>
                    <a:pt x="1235" y="537"/>
                    <a:pt x="1236" y="532"/>
                    <a:pt x="1238" y="529"/>
                  </a:cubicBezTo>
                  <a:cubicBezTo>
                    <a:pt x="1238" y="528"/>
                    <a:pt x="1238" y="525"/>
                    <a:pt x="1239" y="523"/>
                  </a:cubicBezTo>
                  <a:cubicBezTo>
                    <a:pt x="1239" y="521"/>
                    <a:pt x="1239" y="519"/>
                    <a:pt x="1241" y="516"/>
                  </a:cubicBezTo>
                  <a:cubicBezTo>
                    <a:pt x="1241" y="516"/>
                    <a:pt x="1241" y="515"/>
                    <a:pt x="1241" y="515"/>
                  </a:cubicBezTo>
                  <a:lnTo>
                    <a:pt x="1242" y="503"/>
                  </a:lnTo>
                  <a:cubicBezTo>
                    <a:pt x="1244" y="501"/>
                    <a:pt x="1244" y="498"/>
                    <a:pt x="1244" y="497"/>
                  </a:cubicBezTo>
                  <a:cubicBezTo>
                    <a:pt x="1244" y="495"/>
                    <a:pt x="1244" y="495"/>
                    <a:pt x="1244" y="494"/>
                  </a:cubicBezTo>
                  <a:cubicBezTo>
                    <a:pt x="1245" y="491"/>
                    <a:pt x="1245" y="487"/>
                    <a:pt x="1247" y="484"/>
                  </a:cubicBezTo>
                  <a:cubicBezTo>
                    <a:pt x="1247" y="481"/>
                    <a:pt x="1247" y="479"/>
                    <a:pt x="1247" y="476"/>
                  </a:cubicBezTo>
                  <a:cubicBezTo>
                    <a:pt x="1247" y="476"/>
                    <a:pt x="1247" y="475"/>
                    <a:pt x="1248" y="475"/>
                  </a:cubicBezTo>
                  <a:cubicBezTo>
                    <a:pt x="1248" y="472"/>
                    <a:pt x="1248" y="469"/>
                    <a:pt x="1248" y="468"/>
                  </a:cubicBezTo>
                  <a:cubicBezTo>
                    <a:pt x="1250" y="459"/>
                    <a:pt x="1251" y="451"/>
                    <a:pt x="1251" y="442"/>
                  </a:cubicBezTo>
                  <a:lnTo>
                    <a:pt x="1251" y="441"/>
                  </a:lnTo>
                  <a:cubicBezTo>
                    <a:pt x="1253" y="429"/>
                    <a:pt x="1253" y="417"/>
                    <a:pt x="1253" y="406"/>
                  </a:cubicBezTo>
                  <a:lnTo>
                    <a:pt x="1253" y="395"/>
                  </a:lnTo>
                  <a:lnTo>
                    <a:pt x="1253" y="389"/>
                  </a:lnTo>
                  <a:lnTo>
                    <a:pt x="1253" y="382"/>
                  </a:lnTo>
                  <a:lnTo>
                    <a:pt x="1253" y="373"/>
                  </a:lnTo>
                  <a:cubicBezTo>
                    <a:pt x="1253" y="360"/>
                    <a:pt x="1253" y="347"/>
                    <a:pt x="1251" y="335"/>
                  </a:cubicBezTo>
                  <a:cubicBezTo>
                    <a:pt x="1251" y="332"/>
                    <a:pt x="1251" y="331"/>
                    <a:pt x="1250" y="329"/>
                  </a:cubicBezTo>
                  <a:cubicBezTo>
                    <a:pt x="1250" y="326"/>
                    <a:pt x="1250" y="323"/>
                    <a:pt x="1250" y="322"/>
                  </a:cubicBezTo>
                  <a:cubicBezTo>
                    <a:pt x="1250" y="319"/>
                    <a:pt x="1250" y="317"/>
                    <a:pt x="1248" y="314"/>
                  </a:cubicBezTo>
                  <a:cubicBezTo>
                    <a:pt x="1248" y="314"/>
                    <a:pt x="1248" y="313"/>
                    <a:pt x="1248" y="311"/>
                  </a:cubicBezTo>
                  <a:cubicBezTo>
                    <a:pt x="1248" y="308"/>
                    <a:pt x="1248" y="306"/>
                    <a:pt x="1247" y="303"/>
                  </a:cubicBezTo>
                  <a:cubicBezTo>
                    <a:pt x="864" y="236"/>
                    <a:pt x="491" y="135"/>
                    <a:pt x="135" y="1"/>
                  </a:cubicBezTo>
                  <a:close/>
                  <a:moveTo>
                    <a:pt x="4392" y="2"/>
                  </a:moveTo>
                  <a:cubicBezTo>
                    <a:pt x="4034" y="135"/>
                    <a:pt x="3663" y="236"/>
                    <a:pt x="3277" y="301"/>
                  </a:cubicBezTo>
                  <a:cubicBezTo>
                    <a:pt x="3277" y="301"/>
                    <a:pt x="3277" y="303"/>
                    <a:pt x="3277" y="304"/>
                  </a:cubicBezTo>
                  <a:lnTo>
                    <a:pt x="3277" y="306"/>
                  </a:lnTo>
                  <a:lnTo>
                    <a:pt x="3276" y="317"/>
                  </a:lnTo>
                  <a:cubicBezTo>
                    <a:pt x="3275" y="338"/>
                    <a:pt x="3273" y="359"/>
                    <a:pt x="3273" y="379"/>
                  </a:cubicBezTo>
                  <a:lnTo>
                    <a:pt x="3273" y="385"/>
                  </a:lnTo>
                  <a:lnTo>
                    <a:pt x="3273" y="387"/>
                  </a:lnTo>
                  <a:lnTo>
                    <a:pt x="3273" y="394"/>
                  </a:lnTo>
                  <a:cubicBezTo>
                    <a:pt x="3273" y="397"/>
                    <a:pt x="3273" y="401"/>
                    <a:pt x="3273" y="404"/>
                  </a:cubicBezTo>
                  <a:lnTo>
                    <a:pt x="3273" y="410"/>
                  </a:lnTo>
                  <a:cubicBezTo>
                    <a:pt x="3273" y="412"/>
                    <a:pt x="3273" y="414"/>
                    <a:pt x="3273" y="417"/>
                  </a:cubicBezTo>
                  <a:cubicBezTo>
                    <a:pt x="3273" y="425"/>
                    <a:pt x="3275" y="432"/>
                    <a:pt x="3275" y="438"/>
                  </a:cubicBezTo>
                  <a:cubicBezTo>
                    <a:pt x="3275" y="441"/>
                    <a:pt x="3275" y="442"/>
                    <a:pt x="3275" y="444"/>
                  </a:cubicBezTo>
                  <a:cubicBezTo>
                    <a:pt x="3276" y="447"/>
                    <a:pt x="3276" y="448"/>
                    <a:pt x="3276" y="451"/>
                  </a:cubicBezTo>
                  <a:cubicBezTo>
                    <a:pt x="3276" y="454"/>
                    <a:pt x="3276" y="456"/>
                    <a:pt x="3276" y="459"/>
                  </a:cubicBezTo>
                  <a:cubicBezTo>
                    <a:pt x="3277" y="460"/>
                    <a:pt x="3277" y="462"/>
                    <a:pt x="3277" y="463"/>
                  </a:cubicBezTo>
                  <a:cubicBezTo>
                    <a:pt x="3277" y="468"/>
                    <a:pt x="3277" y="470"/>
                    <a:pt x="3279" y="473"/>
                  </a:cubicBezTo>
                  <a:cubicBezTo>
                    <a:pt x="3279" y="475"/>
                    <a:pt x="3279" y="476"/>
                    <a:pt x="3279" y="478"/>
                  </a:cubicBezTo>
                  <a:cubicBezTo>
                    <a:pt x="3279" y="479"/>
                    <a:pt x="3279" y="481"/>
                    <a:pt x="3280" y="484"/>
                  </a:cubicBezTo>
                  <a:cubicBezTo>
                    <a:pt x="3280" y="487"/>
                    <a:pt x="3280" y="490"/>
                    <a:pt x="3282" y="493"/>
                  </a:cubicBezTo>
                  <a:cubicBezTo>
                    <a:pt x="3282" y="495"/>
                    <a:pt x="3282" y="498"/>
                    <a:pt x="3283" y="500"/>
                  </a:cubicBezTo>
                  <a:cubicBezTo>
                    <a:pt x="3283" y="501"/>
                    <a:pt x="3283" y="501"/>
                    <a:pt x="3283" y="501"/>
                  </a:cubicBezTo>
                  <a:cubicBezTo>
                    <a:pt x="3283" y="506"/>
                    <a:pt x="3285" y="509"/>
                    <a:pt x="3285" y="513"/>
                  </a:cubicBezTo>
                  <a:cubicBezTo>
                    <a:pt x="3285" y="513"/>
                    <a:pt x="3286" y="515"/>
                    <a:pt x="3286" y="515"/>
                  </a:cubicBezTo>
                  <a:cubicBezTo>
                    <a:pt x="3286" y="518"/>
                    <a:pt x="3286" y="519"/>
                    <a:pt x="3288" y="522"/>
                  </a:cubicBezTo>
                  <a:cubicBezTo>
                    <a:pt x="3288" y="525"/>
                    <a:pt x="3289" y="528"/>
                    <a:pt x="3289" y="531"/>
                  </a:cubicBezTo>
                  <a:lnTo>
                    <a:pt x="3292" y="540"/>
                  </a:lnTo>
                  <a:cubicBezTo>
                    <a:pt x="3292" y="541"/>
                    <a:pt x="3292" y="543"/>
                    <a:pt x="3292" y="543"/>
                  </a:cubicBezTo>
                  <a:cubicBezTo>
                    <a:pt x="3294" y="546"/>
                    <a:pt x="3294" y="550"/>
                    <a:pt x="3295" y="553"/>
                  </a:cubicBezTo>
                  <a:cubicBezTo>
                    <a:pt x="3295" y="554"/>
                    <a:pt x="3295" y="556"/>
                    <a:pt x="3297" y="557"/>
                  </a:cubicBezTo>
                  <a:cubicBezTo>
                    <a:pt x="3297" y="559"/>
                    <a:pt x="3298" y="562"/>
                    <a:pt x="3298" y="565"/>
                  </a:cubicBezTo>
                  <a:cubicBezTo>
                    <a:pt x="3298" y="566"/>
                    <a:pt x="3300" y="569"/>
                    <a:pt x="3300" y="571"/>
                  </a:cubicBezTo>
                  <a:lnTo>
                    <a:pt x="3303" y="578"/>
                  </a:lnTo>
                  <a:cubicBezTo>
                    <a:pt x="3303" y="579"/>
                    <a:pt x="3304" y="582"/>
                    <a:pt x="3304" y="585"/>
                  </a:cubicBezTo>
                  <a:cubicBezTo>
                    <a:pt x="3305" y="587"/>
                    <a:pt x="3305" y="587"/>
                    <a:pt x="3305" y="588"/>
                  </a:cubicBezTo>
                  <a:cubicBezTo>
                    <a:pt x="3307" y="591"/>
                    <a:pt x="3308" y="596"/>
                    <a:pt x="3310" y="599"/>
                  </a:cubicBezTo>
                  <a:cubicBezTo>
                    <a:pt x="3310" y="600"/>
                    <a:pt x="3310" y="600"/>
                    <a:pt x="3310" y="602"/>
                  </a:cubicBezTo>
                  <a:cubicBezTo>
                    <a:pt x="3313" y="607"/>
                    <a:pt x="3316" y="615"/>
                    <a:pt x="3319" y="622"/>
                  </a:cubicBezTo>
                  <a:cubicBezTo>
                    <a:pt x="3319" y="625"/>
                    <a:pt x="3320" y="628"/>
                    <a:pt x="3322" y="629"/>
                  </a:cubicBezTo>
                  <a:cubicBezTo>
                    <a:pt x="3322" y="631"/>
                    <a:pt x="3322" y="631"/>
                    <a:pt x="3322" y="631"/>
                  </a:cubicBezTo>
                  <a:cubicBezTo>
                    <a:pt x="3323" y="634"/>
                    <a:pt x="3325" y="635"/>
                    <a:pt x="3325" y="638"/>
                  </a:cubicBezTo>
                  <a:lnTo>
                    <a:pt x="3331" y="650"/>
                  </a:lnTo>
                  <a:cubicBezTo>
                    <a:pt x="3331" y="650"/>
                    <a:pt x="3331" y="652"/>
                    <a:pt x="3331" y="652"/>
                  </a:cubicBezTo>
                  <a:cubicBezTo>
                    <a:pt x="3332" y="655"/>
                    <a:pt x="3333" y="657"/>
                    <a:pt x="3335" y="660"/>
                  </a:cubicBezTo>
                  <a:cubicBezTo>
                    <a:pt x="3336" y="663"/>
                    <a:pt x="3338" y="665"/>
                    <a:pt x="3338" y="666"/>
                  </a:cubicBezTo>
                  <a:cubicBezTo>
                    <a:pt x="3339" y="668"/>
                    <a:pt x="3341" y="671"/>
                    <a:pt x="3341" y="672"/>
                  </a:cubicBezTo>
                  <a:cubicBezTo>
                    <a:pt x="3342" y="674"/>
                    <a:pt x="3342" y="675"/>
                    <a:pt x="3344" y="677"/>
                  </a:cubicBezTo>
                  <a:cubicBezTo>
                    <a:pt x="3345" y="680"/>
                    <a:pt x="3347" y="683"/>
                    <a:pt x="3348" y="685"/>
                  </a:cubicBezTo>
                  <a:lnTo>
                    <a:pt x="3350" y="690"/>
                  </a:lnTo>
                  <a:cubicBezTo>
                    <a:pt x="3353" y="693"/>
                    <a:pt x="3354" y="696"/>
                    <a:pt x="3356" y="699"/>
                  </a:cubicBezTo>
                  <a:cubicBezTo>
                    <a:pt x="3356" y="699"/>
                    <a:pt x="3356" y="699"/>
                    <a:pt x="3356" y="700"/>
                  </a:cubicBezTo>
                  <a:cubicBezTo>
                    <a:pt x="3357" y="702"/>
                    <a:pt x="3358" y="705"/>
                    <a:pt x="3361" y="708"/>
                  </a:cubicBezTo>
                  <a:cubicBezTo>
                    <a:pt x="3361" y="710"/>
                    <a:pt x="3363" y="712"/>
                    <a:pt x="3364" y="713"/>
                  </a:cubicBezTo>
                  <a:cubicBezTo>
                    <a:pt x="3366" y="716"/>
                    <a:pt x="3367" y="718"/>
                    <a:pt x="3369" y="719"/>
                  </a:cubicBezTo>
                  <a:cubicBezTo>
                    <a:pt x="3369" y="721"/>
                    <a:pt x="3370" y="722"/>
                    <a:pt x="3370" y="724"/>
                  </a:cubicBezTo>
                  <a:cubicBezTo>
                    <a:pt x="3375" y="730"/>
                    <a:pt x="3379" y="736"/>
                    <a:pt x="3384" y="743"/>
                  </a:cubicBezTo>
                  <a:lnTo>
                    <a:pt x="3388" y="749"/>
                  </a:lnTo>
                  <a:cubicBezTo>
                    <a:pt x="3388" y="750"/>
                    <a:pt x="3389" y="752"/>
                    <a:pt x="3391" y="753"/>
                  </a:cubicBezTo>
                  <a:cubicBezTo>
                    <a:pt x="3392" y="755"/>
                    <a:pt x="3392" y="756"/>
                    <a:pt x="3394" y="759"/>
                  </a:cubicBezTo>
                  <a:cubicBezTo>
                    <a:pt x="3397" y="761"/>
                    <a:pt x="3398" y="764"/>
                    <a:pt x="3400" y="766"/>
                  </a:cubicBezTo>
                  <a:cubicBezTo>
                    <a:pt x="3401" y="766"/>
                    <a:pt x="3401" y="768"/>
                    <a:pt x="3401" y="768"/>
                  </a:cubicBezTo>
                  <a:cubicBezTo>
                    <a:pt x="3404" y="771"/>
                    <a:pt x="3406" y="772"/>
                    <a:pt x="3407" y="775"/>
                  </a:cubicBezTo>
                  <a:cubicBezTo>
                    <a:pt x="3409" y="777"/>
                    <a:pt x="3410" y="778"/>
                    <a:pt x="3412" y="781"/>
                  </a:cubicBezTo>
                  <a:lnTo>
                    <a:pt x="3416" y="786"/>
                  </a:lnTo>
                  <a:cubicBezTo>
                    <a:pt x="3417" y="787"/>
                    <a:pt x="3417" y="789"/>
                    <a:pt x="3419" y="790"/>
                  </a:cubicBezTo>
                  <a:cubicBezTo>
                    <a:pt x="3420" y="791"/>
                    <a:pt x="3423" y="794"/>
                    <a:pt x="3425" y="797"/>
                  </a:cubicBezTo>
                  <a:cubicBezTo>
                    <a:pt x="3426" y="799"/>
                    <a:pt x="3428" y="800"/>
                    <a:pt x="3429" y="802"/>
                  </a:cubicBezTo>
                  <a:cubicBezTo>
                    <a:pt x="3429" y="803"/>
                    <a:pt x="3431" y="805"/>
                    <a:pt x="3432" y="806"/>
                  </a:cubicBezTo>
                  <a:cubicBezTo>
                    <a:pt x="3434" y="808"/>
                    <a:pt x="3435" y="809"/>
                    <a:pt x="3437" y="811"/>
                  </a:cubicBezTo>
                  <a:cubicBezTo>
                    <a:pt x="3438" y="812"/>
                    <a:pt x="3439" y="815"/>
                    <a:pt x="3442" y="817"/>
                  </a:cubicBezTo>
                  <a:cubicBezTo>
                    <a:pt x="3444" y="818"/>
                    <a:pt x="3445" y="819"/>
                    <a:pt x="3447" y="821"/>
                  </a:cubicBezTo>
                  <a:lnTo>
                    <a:pt x="3448" y="824"/>
                  </a:lnTo>
                  <a:lnTo>
                    <a:pt x="3454" y="828"/>
                  </a:lnTo>
                  <a:cubicBezTo>
                    <a:pt x="3456" y="831"/>
                    <a:pt x="3459" y="833"/>
                    <a:pt x="3462" y="836"/>
                  </a:cubicBezTo>
                  <a:cubicBezTo>
                    <a:pt x="3463" y="837"/>
                    <a:pt x="3466" y="840"/>
                    <a:pt x="3467" y="842"/>
                  </a:cubicBezTo>
                  <a:lnTo>
                    <a:pt x="3469" y="845"/>
                  </a:lnTo>
                  <a:cubicBezTo>
                    <a:pt x="3472" y="846"/>
                    <a:pt x="3475" y="849"/>
                    <a:pt x="3478" y="850"/>
                  </a:cubicBezTo>
                  <a:lnTo>
                    <a:pt x="3479" y="852"/>
                  </a:lnTo>
                  <a:cubicBezTo>
                    <a:pt x="3481" y="855"/>
                    <a:pt x="3484" y="858"/>
                    <a:pt x="3487" y="859"/>
                  </a:cubicBezTo>
                  <a:lnTo>
                    <a:pt x="3494" y="865"/>
                  </a:lnTo>
                  <a:lnTo>
                    <a:pt x="3501" y="872"/>
                  </a:lnTo>
                  <a:cubicBezTo>
                    <a:pt x="3503" y="874"/>
                    <a:pt x="3504" y="875"/>
                    <a:pt x="3507" y="877"/>
                  </a:cubicBezTo>
                  <a:cubicBezTo>
                    <a:pt x="3509" y="878"/>
                    <a:pt x="3510" y="880"/>
                    <a:pt x="3513" y="881"/>
                  </a:cubicBezTo>
                  <a:cubicBezTo>
                    <a:pt x="3513" y="881"/>
                    <a:pt x="3515" y="883"/>
                    <a:pt x="3516" y="884"/>
                  </a:cubicBezTo>
                  <a:cubicBezTo>
                    <a:pt x="3519" y="886"/>
                    <a:pt x="3522" y="889"/>
                    <a:pt x="3525" y="890"/>
                  </a:cubicBezTo>
                  <a:cubicBezTo>
                    <a:pt x="3529" y="893"/>
                    <a:pt x="3532" y="896"/>
                    <a:pt x="3535" y="898"/>
                  </a:cubicBezTo>
                  <a:cubicBezTo>
                    <a:pt x="3537" y="899"/>
                    <a:pt x="3537" y="899"/>
                    <a:pt x="3538" y="899"/>
                  </a:cubicBezTo>
                  <a:cubicBezTo>
                    <a:pt x="3540" y="900"/>
                    <a:pt x="3543" y="902"/>
                    <a:pt x="3544" y="903"/>
                  </a:cubicBezTo>
                  <a:cubicBezTo>
                    <a:pt x="3547" y="905"/>
                    <a:pt x="3548" y="906"/>
                    <a:pt x="3550" y="908"/>
                  </a:cubicBezTo>
                  <a:cubicBezTo>
                    <a:pt x="3551" y="909"/>
                    <a:pt x="3551" y="909"/>
                    <a:pt x="3553" y="909"/>
                  </a:cubicBezTo>
                  <a:cubicBezTo>
                    <a:pt x="3554" y="911"/>
                    <a:pt x="3557" y="912"/>
                    <a:pt x="3559" y="914"/>
                  </a:cubicBezTo>
                  <a:cubicBezTo>
                    <a:pt x="3562" y="915"/>
                    <a:pt x="3565" y="917"/>
                    <a:pt x="3568" y="920"/>
                  </a:cubicBezTo>
                  <a:cubicBezTo>
                    <a:pt x="3573" y="923"/>
                    <a:pt x="3581" y="927"/>
                    <a:pt x="3587" y="931"/>
                  </a:cubicBezTo>
                  <a:lnTo>
                    <a:pt x="3588" y="931"/>
                  </a:lnTo>
                  <a:cubicBezTo>
                    <a:pt x="3594" y="934"/>
                    <a:pt x="3600" y="939"/>
                    <a:pt x="3606" y="942"/>
                  </a:cubicBezTo>
                  <a:cubicBezTo>
                    <a:pt x="3610" y="943"/>
                    <a:pt x="3613" y="945"/>
                    <a:pt x="3616" y="946"/>
                  </a:cubicBezTo>
                  <a:cubicBezTo>
                    <a:pt x="3618" y="948"/>
                    <a:pt x="3619" y="949"/>
                    <a:pt x="3621" y="949"/>
                  </a:cubicBezTo>
                  <a:cubicBezTo>
                    <a:pt x="3624" y="951"/>
                    <a:pt x="3627" y="952"/>
                    <a:pt x="3629" y="953"/>
                  </a:cubicBezTo>
                  <a:lnTo>
                    <a:pt x="3631" y="953"/>
                  </a:lnTo>
                  <a:cubicBezTo>
                    <a:pt x="3637" y="956"/>
                    <a:pt x="3644" y="959"/>
                    <a:pt x="3650" y="962"/>
                  </a:cubicBezTo>
                  <a:cubicBezTo>
                    <a:pt x="3653" y="964"/>
                    <a:pt x="3656" y="965"/>
                    <a:pt x="3659" y="967"/>
                  </a:cubicBezTo>
                  <a:cubicBezTo>
                    <a:pt x="3660" y="967"/>
                    <a:pt x="3663" y="968"/>
                    <a:pt x="3665" y="968"/>
                  </a:cubicBezTo>
                  <a:cubicBezTo>
                    <a:pt x="3666" y="970"/>
                    <a:pt x="3668" y="970"/>
                    <a:pt x="3671" y="971"/>
                  </a:cubicBezTo>
                  <a:cubicBezTo>
                    <a:pt x="3672" y="971"/>
                    <a:pt x="3674" y="973"/>
                    <a:pt x="3675" y="973"/>
                  </a:cubicBezTo>
                  <a:cubicBezTo>
                    <a:pt x="3678" y="974"/>
                    <a:pt x="3681" y="976"/>
                    <a:pt x="3684" y="976"/>
                  </a:cubicBezTo>
                  <a:cubicBezTo>
                    <a:pt x="3691" y="979"/>
                    <a:pt x="3699" y="981"/>
                    <a:pt x="3705" y="983"/>
                  </a:cubicBezTo>
                  <a:cubicBezTo>
                    <a:pt x="3706" y="983"/>
                    <a:pt x="3706" y="984"/>
                    <a:pt x="3706" y="984"/>
                  </a:cubicBezTo>
                  <a:cubicBezTo>
                    <a:pt x="3709" y="984"/>
                    <a:pt x="3712" y="986"/>
                    <a:pt x="3716" y="987"/>
                  </a:cubicBezTo>
                  <a:cubicBezTo>
                    <a:pt x="3718" y="987"/>
                    <a:pt x="3719" y="987"/>
                    <a:pt x="3721" y="989"/>
                  </a:cubicBezTo>
                  <a:cubicBezTo>
                    <a:pt x="3722" y="989"/>
                    <a:pt x="3725" y="990"/>
                    <a:pt x="3728" y="990"/>
                  </a:cubicBezTo>
                  <a:cubicBezTo>
                    <a:pt x="3731" y="992"/>
                    <a:pt x="3734" y="992"/>
                    <a:pt x="3737" y="993"/>
                  </a:cubicBezTo>
                  <a:lnTo>
                    <a:pt x="3740" y="993"/>
                  </a:lnTo>
                  <a:cubicBezTo>
                    <a:pt x="3743" y="995"/>
                    <a:pt x="3746" y="995"/>
                    <a:pt x="3749" y="996"/>
                  </a:cubicBezTo>
                  <a:cubicBezTo>
                    <a:pt x="3750" y="996"/>
                    <a:pt x="3752" y="996"/>
                    <a:pt x="3752" y="998"/>
                  </a:cubicBezTo>
                  <a:cubicBezTo>
                    <a:pt x="3756" y="998"/>
                    <a:pt x="3759" y="999"/>
                    <a:pt x="3763" y="999"/>
                  </a:cubicBezTo>
                  <a:cubicBezTo>
                    <a:pt x="3763" y="999"/>
                    <a:pt x="3765" y="999"/>
                    <a:pt x="3765" y="1001"/>
                  </a:cubicBezTo>
                  <a:cubicBezTo>
                    <a:pt x="3772" y="1002"/>
                    <a:pt x="3781" y="1004"/>
                    <a:pt x="3788" y="1005"/>
                  </a:cubicBezTo>
                  <a:cubicBezTo>
                    <a:pt x="3790" y="1005"/>
                    <a:pt x="3791" y="1005"/>
                    <a:pt x="3793" y="1006"/>
                  </a:cubicBezTo>
                  <a:cubicBezTo>
                    <a:pt x="3796" y="1006"/>
                    <a:pt x="3800" y="1006"/>
                    <a:pt x="3803" y="1008"/>
                  </a:cubicBezTo>
                  <a:lnTo>
                    <a:pt x="3806" y="1008"/>
                  </a:lnTo>
                  <a:cubicBezTo>
                    <a:pt x="3809" y="1008"/>
                    <a:pt x="3814" y="1009"/>
                    <a:pt x="3816" y="1009"/>
                  </a:cubicBezTo>
                  <a:lnTo>
                    <a:pt x="3819" y="1009"/>
                  </a:lnTo>
                  <a:cubicBezTo>
                    <a:pt x="3822" y="1011"/>
                    <a:pt x="3825" y="1011"/>
                    <a:pt x="3828" y="1011"/>
                  </a:cubicBezTo>
                  <a:cubicBezTo>
                    <a:pt x="3830" y="1011"/>
                    <a:pt x="3833" y="1012"/>
                    <a:pt x="3836" y="1012"/>
                  </a:cubicBezTo>
                  <a:lnTo>
                    <a:pt x="3844" y="1012"/>
                  </a:lnTo>
                  <a:cubicBezTo>
                    <a:pt x="3849" y="1014"/>
                    <a:pt x="3853" y="1014"/>
                    <a:pt x="3858" y="1014"/>
                  </a:cubicBezTo>
                  <a:lnTo>
                    <a:pt x="3862" y="1014"/>
                  </a:lnTo>
                  <a:cubicBezTo>
                    <a:pt x="3864" y="1014"/>
                    <a:pt x="3867" y="1015"/>
                    <a:pt x="3868" y="1015"/>
                  </a:cubicBezTo>
                  <a:lnTo>
                    <a:pt x="3899" y="1015"/>
                  </a:lnTo>
                  <a:cubicBezTo>
                    <a:pt x="3912" y="1015"/>
                    <a:pt x="3924" y="1015"/>
                    <a:pt x="3937" y="1014"/>
                  </a:cubicBezTo>
                  <a:cubicBezTo>
                    <a:pt x="3943" y="1014"/>
                    <a:pt x="3948" y="1014"/>
                    <a:pt x="3953" y="1012"/>
                  </a:cubicBezTo>
                  <a:lnTo>
                    <a:pt x="3964" y="1012"/>
                  </a:lnTo>
                  <a:cubicBezTo>
                    <a:pt x="3967" y="1011"/>
                    <a:pt x="3968" y="1011"/>
                    <a:pt x="3971" y="1011"/>
                  </a:cubicBezTo>
                  <a:cubicBezTo>
                    <a:pt x="3974" y="1011"/>
                    <a:pt x="3977" y="1011"/>
                    <a:pt x="3980" y="1009"/>
                  </a:cubicBezTo>
                  <a:cubicBezTo>
                    <a:pt x="3990" y="1008"/>
                    <a:pt x="4001" y="1006"/>
                    <a:pt x="4011" y="1005"/>
                  </a:cubicBezTo>
                  <a:cubicBezTo>
                    <a:pt x="4014" y="1005"/>
                    <a:pt x="4018" y="1004"/>
                    <a:pt x="4021" y="1004"/>
                  </a:cubicBezTo>
                  <a:cubicBezTo>
                    <a:pt x="4030" y="1001"/>
                    <a:pt x="4040" y="999"/>
                    <a:pt x="4049" y="996"/>
                  </a:cubicBezTo>
                  <a:cubicBezTo>
                    <a:pt x="4052" y="996"/>
                    <a:pt x="4057" y="995"/>
                    <a:pt x="4059" y="995"/>
                  </a:cubicBezTo>
                  <a:cubicBezTo>
                    <a:pt x="4062" y="993"/>
                    <a:pt x="4067" y="992"/>
                    <a:pt x="4071" y="992"/>
                  </a:cubicBezTo>
                  <a:cubicBezTo>
                    <a:pt x="4074" y="990"/>
                    <a:pt x="4079" y="989"/>
                    <a:pt x="4083" y="987"/>
                  </a:cubicBezTo>
                  <a:cubicBezTo>
                    <a:pt x="4086" y="986"/>
                    <a:pt x="4089" y="986"/>
                    <a:pt x="4093" y="984"/>
                  </a:cubicBezTo>
                  <a:cubicBezTo>
                    <a:pt x="4101" y="981"/>
                    <a:pt x="4108" y="980"/>
                    <a:pt x="4115" y="977"/>
                  </a:cubicBezTo>
                  <a:cubicBezTo>
                    <a:pt x="4120" y="974"/>
                    <a:pt x="4124" y="973"/>
                    <a:pt x="4129" y="971"/>
                  </a:cubicBezTo>
                  <a:cubicBezTo>
                    <a:pt x="4132" y="971"/>
                    <a:pt x="4133" y="970"/>
                    <a:pt x="4135" y="970"/>
                  </a:cubicBezTo>
                  <a:cubicBezTo>
                    <a:pt x="4140" y="967"/>
                    <a:pt x="4148" y="964"/>
                    <a:pt x="4155" y="961"/>
                  </a:cubicBezTo>
                  <a:cubicBezTo>
                    <a:pt x="4161" y="958"/>
                    <a:pt x="4167" y="955"/>
                    <a:pt x="4171" y="952"/>
                  </a:cubicBezTo>
                  <a:lnTo>
                    <a:pt x="4179" y="949"/>
                  </a:lnTo>
                  <a:cubicBezTo>
                    <a:pt x="4186" y="946"/>
                    <a:pt x="4193" y="942"/>
                    <a:pt x="4199" y="939"/>
                  </a:cubicBezTo>
                  <a:cubicBezTo>
                    <a:pt x="4211" y="933"/>
                    <a:pt x="4221" y="925"/>
                    <a:pt x="4232" y="920"/>
                  </a:cubicBezTo>
                  <a:cubicBezTo>
                    <a:pt x="4235" y="918"/>
                    <a:pt x="4238" y="917"/>
                    <a:pt x="4241" y="914"/>
                  </a:cubicBezTo>
                  <a:lnTo>
                    <a:pt x="4249" y="909"/>
                  </a:lnTo>
                  <a:cubicBezTo>
                    <a:pt x="4251" y="908"/>
                    <a:pt x="4252" y="906"/>
                    <a:pt x="4255" y="905"/>
                  </a:cubicBezTo>
                  <a:cubicBezTo>
                    <a:pt x="4257" y="903"/>
                    <a:pt x="4260" y="902"/>
                    <a:pt x="4261" y="900"/>
                  </a:cubicBezTo>
                  <a:lnTo>
                    <a:pt x="4274" y="892"/>
                  </a:lnTo>
                  <a:cubicBezTo>
                    <a:pt x="4279" y="887"/>
                    <a:pt x="4283" y="884"/>
                    <a:pt x="4286" y="881"/>
                  </a:cubicBezTo>
                  <a:cubicBezTo>
                    <a:pt x="4289" y="880"/>
                    <a:pt x="4291" y="878"/>
                    <a:pt x="4292" y="877"/>
                  </a:cubicBezTo>
                  <a:cubicBezTo>
                    <a:pt x="4295" y="875"/>
                    <a:pt x="4297" y="874"/>
                    <a:pt x="4298" y="872"/>
                  </a:cubicBezTo>
                  <a:lnTo>
                    <a:pt x="4305" y="867"/>
                  </a:lnTo>
                  <a:cubicBezTo>
                    <a:pt x="4308" y="864"/>
                    <a:pt x="4313" y="861"/>
                    <a:pt x="4316" y="858"/>
                  </a:cubicBezTo>
                  <a:cubicBezTo>
                    <a:pt x="4319" y="855"/>
                    <a:pt x="4322" y="853"/>
                    <a:pt x="4323" y="850"/>
                  </a:cubicBezTo>
                  <a:cubicBezTo>
                    <a:pt x="4326" y="849"/>
                    <a:pt x="4327" y="846"/>
                    <a:pt x="4329" y="845"/>
                  </a:cubicBezTo>
                  <a:cubicBezTo>
                    <a:pt x="4338" y="837"/>
                    <a:pt x="4345" y="830"/>
                    <a:pt x="4353" y="822"/>
                  </a:cubicBezTo>
                  <a:cubicBezTo>
                    <a:pt x="4354" y="821"/>
                    <a:pt x="4355" y="818"/>
                    <a:pt x="4357" y="817"/>
                  </a:cubicBezTo>
                  <a:cubicBezTo>
                    <a:pt x="4358" y="815"/>
                    <a:pt x="4360" y="814"/>
                    <a:pt x="4361" y="812"/>
                  </a:cubicBezTo>
                  <a:cubicBezTo>
                    <a:pt x="4363" y="811"/>
                    <a:pt x="4364" y="808"/>
                    <a:pt x="4366" y="806"/>
                  </a:cubicBezTo>
                  <a:cubicBezTo>
                    <a:pt x="4367" y="805"/>
                    <a:pt x="4369" y="803"/>
                    <a:pt x="4370" y="802"/>
                  </a:cubicBezTo>
                  <a:cubicBezTo>
                    <a:pt x="4375" y="797"/>
                    <a:pt x="4379" y="791"/>
                    <a:pt x="4383" y="787"/>
                  </a:cubicBezTo>
                  <a:lnTo>
                    <a:pt x="4388" y="781"/>
                  </a:lnTo>
                  <a:cubicBezTo>
                    <a:pt x="4389" y="780"/>
                    <a:pt x="4391" y="777"/>
                    <a:pt x="4392" y="775"/>
                  </a:cubicBezTo>
                  <a:cubicBezTo>
                    <a:pt x="4394" y="774"/>
                    <a:pt x="4395" y="771"/>
                    <a:pt x="4397" y="769"/>
                  </a:cubicBezTo>
                  <a:cubicBezTo>
                    <a:pt x="4398" y="768"/>
                    <a:pt x="4398" y="768"/>
                    <a:pt x="4398" y="766"/>
                  </a:cubicBezTo>
                  <a:cubicBezTo>
                    <a:pt x="4401" y="765"/>
                    <a:pt x="4403" y="762"/>
                    <a:pt x="4404" y="759"/>
                  </a:cubicBezTo>
                  <a:cubicBezTo>
                    <a:pt x="4406" y="758"/>
                    <a:pt x="4407" y="756"/>
                    <a:pt x="4408" y="753"/>
                  </a:cubicBezTo>
                  <a:cubicBezTo>
                    <a:pt x="4410" y="752"/>
                    <a:pt x="4410" y="752"/>
                    <a:pt x="4411" y="750"/>
                  </a:cubicBezTo>
                  <a:cubicBezTo>
                    <a:pt x="4413" y="747"/>
                    <a:pt x="4414" y="746"/>
                    <a:pt x="4416" y="743"/>
                  </a:cubicBezTo>
                  <a:cubicBezTo>
                    <a:pt x="4419" y="740"/>
                    <a:pt x="4420" y="737"/>
                    <a:pt x="4422" y="736"/>
                  </a:cubicBezTo>
                  <a:cubicBezTo>
                    <a:pt x="4425" y="731"/>
                    <a:pt x="4428" y="725"/>
                    <a:pt x="4431" y="721"/>
                  </a:cubicBezTo>
                  <a:cubicBezTo>
                    <a:pt x="4432" y="719"/>
                    <a:pt x="4434" y="716"/>
                    <a:pt x="4435" y="715"/>
                  </a:cubicBezTo>
                  <a:cubicBezTo>
                    <a:pt x="4435" y="713"/>
                    <a:pt x="4436" y="710"/>
                    <a:pt x="4438" y="709"/>
                  </a:cubicBezTo>
                  <a:cubicBezTo>
                    <a:pt x="4439" y="706"/>
                    <a:pt x="4441" y="703"/>
                    <a:pt x="4442" y="700"/>
                  </a:cubicBezTo>
                  <a:lnTo>
                    <a:pt x="4444" y="700"/>
                  </a:lnTo>
                  <a:cubicBezTo>
                    <a:pt x="4445" y="697"/>
                    <a:pt x="4447" y="693"/>
                    <a:pt x="4448" y="690"/>
                  </a:cubicBezTo>
                  <a:cubicBezTo>
                    <a:pt x="4453" y="684"/>
                    <a:pt x="4456" y="678"/>
                    <a:pt x="4459" y="672"/>
                  </a:cubicBezTo>
                  <a:cubicBezTo>
                    <a:pt x="4459" y="671"/>
                    <a:pt x="4460" y="669"/>
                    <a:pt x="4460" y="668"/>
                  </a:cubicBezTo>
                  <a:cubicBezTo>
                    <a:pt x="4464" y="659"/>
                    <a:pt x="4469" y="649"/>
                    <a:pt x="4473" y="640"/>
                  </a:cubicBezTo>
                  <a:cubicBezTo>
                    <a:pt x="4476" y="634"/>
                    <a:pt x="4478" y="629"/>
                    <a:pt x="4481" y="624"/>
                  </a:cubicBezTo>
                  <a:cubicBezTo>
                    <a:pt x="4485" y="612"/>
                    <a:pt x="4489" y="600"/>
                    <a:pt x="4494" y="587"/>
                  </a:cubicBezTo>
                  <a:cubicBezTo>
                    <a:pt x="4494" y="585"/>
                    <a:pt x="4495" y="582"/>
                    <a:pt x="4495" y="579"/>
                  </a:cubicBezTo>
                  <a:cubicBezTo>
                    <a:pt x="4497" y="576"/>
                    <a:pt x="4497" y="575"/>
                    <a:pt x="4498" y="572"/>
                  </a:cubicBezTo>
                  <a:cubicBezTo>
                    <a:pt x="4498" y="571"/>
                    <a:pt x="4500" y="568"/>
                    <a:pt x="4500" y="566"/>
                  </a:cubicBezTo>
                  <a:cubicBezTo>
                    <a:pt x="4503" y="557"/>
                    <a:pt x="4504" y="549"/>
                    <a:pt x="4507" y="540"/>
                  </a:cubicBezTo>
                  <a:cubicBezTo>
                    <a:pt x="4507" y="537"/>
                    <a:pt x="4509" y="532"/>
                    <a:pt x="4510" y="529"/>
                  </a:cubicBezTo>
                  <a:cubicBezTo>
                    <a:pt x="4510" y="528"/>
                    <a:pt x="4510" y="525"/>
                    <a:pt x="4512" y="523"/>
                  </a:cubicBezTo>
                  <a:cubicBezTo>
                    <a:pt x="4512" y="521"/>
                    <a:pt x="4512" y="519"/>
                    <a:pt x="4513" y="516"/>
                  </a:cubicBezTo>
                  <a:cubicBezTo>
                    <a:pt x="4513" y="516"/>
                    <a:pt x="4513" y="515"/>
                    <a:pt x="4513" y="515"/>
                  </a:cubicBezTo>
                  <a:lnTo>
                    <a:pt x="4514" y="503"/>
                  </a:lnTo>
                  <a:cubicBezTo>
                    <a:pt x="4516" y="501"/>
                    <a:pt x="4516" y="498"/>
                    <a:pt x="4516" y="497"/>
                  </a:cubicBezTo>
                  <a:cubicBezTo>
                    <a:pt x="4516" y="495"/>
                    <a:pt x="4516" y="495"/>
                    <a:pt x="4516" y="494"/>
                  </a:cubicBezTo>
                  <a:cubicBezTo>
                    <a:pt x="4517" y="491"/>
                    <a:pt x="4517" y="487"/>
                    <a:pt x="4519" y="484"/>
                  </a:cubicBezTo>
                  <a:cubicBezTo>
                    <a:pt x="4519" y="481"/>
                    <a:pt x="4519" y="479"/>
                    <a:pt x="4519" y="476"/>
                  </a:cubicBezTo>
                  <a:lnTo>
                    <a:pt x="4519" y="475"/>
                  </a:lnTo>
                  <a:cubicBezTo>
                    <a:pt x="4520" y="472"/>
                    <a:pt x="4520" y="469"/>
                    <a:pt x="4520" y="468"/>
                  </a:cubicBezTo>
                  <a:cubicBezTo>
                    <a:pt x="4522" y="459"/>
                    <a:pt x="4522" y="451"/>
                    <a:pt x="4523" y="442"/>
                  </a:cubicBezTo>
                  <a:lnTo>
                    <a:pt x="4523" y="441"/>
                  </a:lnTo>
                  <a:cubicBezTo>
                    <a:pt x="4525" y="429"/>
                    <a:pt x="4525" y="417"/>
                    <a:pt x="4525" y="406"/>
                  </a:cubicBezTo>
                  <a:lnTo>
                    <a:pt x="4525" y="395"/>
                  </a:lnTo>
                  <a:lnTo>
                    <a:pt x="4525" y="389"/>
                  </a:lnTo>
                  <a:lnTo>
                    <a:pt x="4525" y="382"/>
                  </a:lnTo>
                  <a:lnTo>
                    <a:pt x="4525" y="373"/>
                  </a:lnTo>
                  <a:cubicBezTo>
                    <a:pt x="4525" y="360"/>
                    <a:pt x="4523" y="347"/>
                    <a:pt x="4523" y="335"/>
                  </a:cubicBezTo>
                  <a:cubicBezTo>
                    <a:pt x="4523" y="332"/>
                    <a:pt x="4522" y="331"/>
                    <a:pt x="4522" y="329"/>
                  </a:cubicBezTo>
                  <a:cubicBezTo>
                    <a:pt x="4522" y="326"/>
                    <a:pt x="4522" y="323"/>
                    <a:pt x="4522" y="322"/>
                  </a:cubicBezTo>
                  <a:cubicBezTo>
                    <a:pt x="4522" y="319"/>
                    <a:pt x="4522" y="317"/>
                    <a:pt x="4520" y="314"/>
                  </a:cubicBezTo>
                  <a:cubicBezTo>
                    <a:pt x="4520" y="314"/>
                    <a:pt x="4520" y="313"/>
                    <a:pt x="4520" y="311"/>
                  </a:cubicBezTo>
                  <a:cubicBezTo>
                    <a:pt x="4520" y="308"/>
                    <a:pt x="4520" y="306"/>
                    <a:pt x="4519" y="301"/>
                  </a:cubicBezTo>
                  <a:cubicBezTo>
                    <a:pt x="4519" y="298"/>
                    <a:pt x="4519" y="297"/>
                    <a:pt x="4517" y="294"/>
                  </a:cubicBezTo>
                  <a:cubicBezTo>
                    <a:pt x="4517" y="294"/>
                    <a:pt x="4517" y="292"/>
                    <a:pt x="4517" y="292"/>
                  </a:cubicBezTo>
                  <a:cubicBezTo>
                    <a:pt x="4517" y="288"/>
                    <a:pt x="4516" y="285"/>
                    <a:pt x="4516" y="280"/>
                  </a:cubicBezTo>
                  <a:cubicBezTo>
                    <a:pt x="4516" y="279"/>
                    <a:pt x="4514" y="276"/>
                    <a:pt x="4514" y="275"/>
                  </a:cubicBezTo>
                  <a:cubicBezTo>
                    <a:pt x="4514" y="275"/>
                    <a:pt x="4514" y="273"/>
                    <a:pt x="4514" y="273"/>
                  </a:cubicBezTo>
                  <a:lnTo>
                    <a:pt x="4512" y="261"/>
                  </a:lnTo>
                  <a:cubicBezTo>
                    <a:pt x="4512" y="258"/>
                    <a:pt x="4512" y="257"/>
                    <a:pt x="4510" y="254"/>
                  </a:cubicBezTo>
                  <a:cubicBezTo>
                    <a:pt x="4510" y="253"/>
                    <a:pt x="4510" y="250"/>
                    <a:pt x="4509" y="248"/>
                  </a:cubicBezTo>
                  <a:cubicBezTo>
                    <a:pt x="4509" y="247"/>
                    <a:pt x="4509" y="247"/>
                    <a:pt x="4509" y="245"/>
                  </a:cubicBezTo>
                  <a:cubicBezTo>
                    <a:pt x="4507" y="242"/>
                    <a:pt x="4507" y="238"/>
                    <a:pt x="4506" y="235"/>
                  </a:cubicBezTo>
                  <a:cubicBezTo>
                    <a:pt x="4506" y="235"/>
                    <a:pt x="4506" y="233"/>
                    <a:pt x="4506" y="233"/>
                  </a:cubicBezTo>
                  <a:cubicBezTo>
                    <a:pt x="4504" y="229"/>
                    <a:pt x="4503" y="226"/>
                    <a:pt x="4503" y="222"/>
                  </a:cubicBezTo>
                  <a:cubicBezTo>
                    <a:pt x="4501" y="219"/>
                    <a:pt x="4501" y="217"/>
                    <a:pt x="4501" y="214"/>
                  </a:cubicBezTo>
                  <a:cubicBezTo>
                    <a:pt x="4500" y="213"/>
                    <a:pt x="4500" y="210"/>
                    <a:pt x="4498" y="208"/>
                  </a:cubicBezTo>
                  <a:cubicBezTo>
                    <a:pt x="4498" y="207"/>
                    <a:pt x="4497" y="204"/>
                    <a:pt x="4497" y="201"/>
                  </a:cubicBezTo>
                  <a:cubicBezTo>
                    <a:pt x="4497" y="201"/>
                    <a:pt x="4495" y="199"/>
                    <a:pt x="4495" y="198"/>
                  </a:cubicBezTo>
                  <a:lnTo>
                    <a:pt x="4492" y="189"/>
                  </a:lnTo>
                  <a:cubicBezTo>
                    <a:pt x="4492" y="186"/>
                    <a:pt x="4491" y="185"/>
                    <a:pt x="4491" y="182"/>
                  </a:cubicBezTo>
                  <a:lnTo>
                    <a:pt x="4488" y="176"/>
                  </a:lnTo>
                  <a:cubicBezTo>
                    <a:pt x="4488" y="174"/>
                    <a:pt x="4488" y="174"/>
                    <a:pt x="4487" y="173"/>
                  </a:cubicBezTo>
                  <a:cubicBezTo>
                    <a:pt x="4487" y="170"/>
                    <a:pt x="4485" y="167"/>
                    <a:pt x="4484" y="163"/>
                  </a:cubicBezTo>
                  <a:cubicBezTo>
                    <a:pt x="4484" y="163"/>
                    <a:pt x="4482" y="161"/>
                    <a:pt x="4482" y="161"/>
                  </a:cubicBezTo>
                  <a:cubicBezTo>
                    <a:pt x="4460" y="102"/>
                    <a:pt x="4429" y="49"/>
                    <a:pt x="4392" y="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9"/>
          <p:cNvSpPr txBox="1">
            <a:spLocks noGrp="1"/>
          </p:cNvSpPr>
          <p:nvPr>
            <p:ph type="title"/>
          </p:nvPr>
        </p:nvSpPr>
        <p:spPr>
          <a:xfrm>
            <a:off x="3939463" y="1206500"/>
            <a:ext cx="4488300" cy="196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10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9"/>
          <p:cNvSpPr txBox="1">
            <a:spLocks noGrp="1"/>
          </p:cNvSpPr>
          <p:nvPr>
            <p:ph type="subTitle" idx="1"/>
          </p:nvPr>
        </p:nvSpPr>
        <p:spPr>
          <a:xfrm>
            <a:off x="3942555" y="3175325"/>
            <a:ext cx="44883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p9"/>
          <p:cNvSpPr/>
          <p:nvPr/>
        </p:nvSpPr>
        <p:spPr>
          <a:xfrm rot="600258">
            <a:off x="4545344" y="4427504"/>
            <a:ext cx="644889" cy="716031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9"/>
          <p:cNvSpPr/>
          <p:nvPr/>
        </p:nvSpPr>
        <p:spPr>
          <a:xfrm rot="-2254975">
            <a:off x="112915" y="808062"/>
            <a:ext cx="539379" cy="598882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2" name="Google Shape;622;p9"/>
          <p:cNvGrpSpPr/>
          <p:nvPr/>
        </p:nvGrpSpPr>
        <p:grpSpPr>
          <a:xfrm>
            <a:off x="1338074" y="243052"/>
            <a:ext cx="850455" cy="850455"/>
            <a:chOff x="1338074" y="243052"/>
            <a:chExt cx="850455" cy="850455"/>
          </a:xfrm>
        </p:grpSpPr>
        <p:sp>
          <p:nvSpPr>
            <p:cNvPr id="623" name="Google Shape;623;p9"/>
            <p:cNvSpPr/>
            <p:nvPr/>
          </p:nvSpPr>
          <p:spPr>
            <a:xfrm rot="-1448381">
              <a:off x="1441528" y="346507"/>
              <a:ext cx="643546" cy="643546"/>
            </a:xfrm>
            <a:custGeom>
              <a:avLst/>
              <a:gdLst/>
              <a:ahLst/>
              <a:cxnLst/>
              <a:rect l="l" t="t" r="r" b="b"/>
              <a:pathLst>
                <a:path w="16403" h="16403" extrusionOk="0">
                  <a:moveTo>
                    <a:pt x="16401" y="8000"/>
                  </a:moveTo>
                  <a:cubicBezTo>
                    <a:pt x="16400" y="7973"/>
                    <a:pt x="16398" y="7947"/>
                    <a:pt x="16398" y="7922"/>
                  </a:cubicBezTo>
                  <a:cubicBezTo>
                    <a:pt x="16397" y="7882"/>
                    <a:pt x="16395" y="7843"/>
                    <a:pt x="16394" y="7805"/>
                  </a:cubicBezTo>
                  <a:cubicBezTo>
                    <a:pt x="16391" y="7762"/>
                    <a:pt x="16388" y="7720"/>
                    <a:pt x="16387" y="7679"/>
                  </a:cubicBezTo>
                  <a:cubicBezTo>
                    <a:pt x="16385" y="7658"/>
                    <a:pt x="16384" y="7636"/>
                    <a:pt x="16382" y="7615"/>
                  </a:cubicBezTo>
                  <a:cubicBezTo>
                    <a:pt x="16378" y="7561"/>
                    <a:pt x="16373" y="7508"/>
                    <a:pt x="16369" y="7455"/>
                  </a:cubicBezTo>
                  <a:cubicBezTo>
                    <a:pt x="16367" y="7447"/>
                    <a:pt x="16367" y="7440"/>
                    <a:pt x="16367" y="7431"/>
                  </a:cubicBezTo>
                  <a:cubicBezTo>
                    <a:pt x="15979" y="3264"/>
                    <a:pt x="12471" y="0"/>
                    <a:pt x="8202" y="0"/>
                  </a:cubicBezTo>
                  <a:cubicBezTo>
                    <a:pt x="3931" y="0"/>
                    <a:pt x="422" y="3267"/>
                    <a:pt x="36" y="7437"/>
                  </a:cubicBezTo>
                  <a:cubicBezTo>
                    <a:pt x="36" y="7439"/>
                    <a:pt x="36" y="7440"/>
                    <a:pt x="36" y="7441"/>
                  </a:cubicBezTo>
                  <a:cubicBezTo>
                    <a:pt x="30" y="7500"/>
                    <a:pt x="26" y="7561"/>
                    <a:pt x="21" y="7621"/>
                  </a:cubicBezTo>
                  <a:cubicBezTo>
                    <a:pt x="21" y="7633"/>
                    <a:pt x="20" y="7645"/>
                    <a:pt x="20" y="7656"/>
                  </a:cubicBezTo>
                  <a:cubicBezTo>
                    <a:pt x="15" y="7708"/>
                    <a:pt x="12" y="7760"/>
                    <a:pt x="11" y="7811"/>
                  </a:cubicBezTo>
                  <a:cubicBezTo>
                    <a:pt x="10" y="7835"/>
                    <a:pt x="8" y="7858"/>
                    <a:pt x="8" y="7882"/>
                  </a:cubicBezTo>
                  <a:cubicBezTo>
                    <a:pt x="7" y="7923"/>
                    <a:pt x="4" y="7964"/>
                    <a:pt x="4" y="8005"/>
                  </a:cubicBezTo>
                  <a:cubicBezTo>
                    <a:pt x="2" y="8048"/>
                    <a:pt x="2" y="8091"/>
                    <a:pt x="2" y="8132"/>
                  </a:cubicBezTo>
                  <a:cubicBezTo>
                    <a:pt x="1" y="8156"/>
                    <a:pt x="1" y="8179"/>
                    <a:pt x="1" y="8201"/>
                  </a:cubicBezTo>
                  <a:cubicBezTo>
                    <a:pt x="1" y="12731"/>
                    <a:pt x="3672" y="16402"/>
                    <a:pt x="8202" y="16402"/>
                  </a:cubicBezTo>
                  <a:cubicBezTo>
                    <a:pt x="12732" y="16402"/>
                    <a:pt x="16403" y="12731"/>
                    <a:pt x="16403" y="8201"/>
                  </a:cubicBezTo>
                  <a:cubicBezTo>
                    <a:pt x="16403" y="8134"/>
                    <a:pt x="16403" y="8067"/>
                    <a:pt x="16401" y="8000"/>
                  </a:cubicBezTo>
                  <a:close/>
                </a:path>
              </a:pathLst>
            </a:custGeom>
            <a:solidFill>
              <a:srgbClr val="B3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9"/>
            <p:cNvSpPr/>
            <p:nvPr/>
          </p:nvSpPr>
          <p:spPr>
            <a:xfrm rot="-1448381">
              <a:off x="1441528" y="346507"/>
              <a:ext cx="643546" cy="643546"/>
            </a:xfrm>
            <a:custGeom>
              <a:avLst/>
              <a:gdLst/>
              <a:ahLst/>
              <a:cxnLst/>
              <a:rect l="l" t="t" r="r" b="b"/>
              <a:pathLst>
                <a:path w="16403" h="16403" extrusionOk="0">
                  <a:moveTo>
                    <a:pt x="8202" y="0"/>
                  </a:moveTo>
                  <a:cubicBezTo>
                    <a:pt x="3672" y="0"/>
                    <a:pt x="1" y="3672"/>
                    <a:pt x="1" y="8201"/>
                  </a:cubicBezTo>
                  <a:cubicBezTo>
                    <a:pt x="1" y="12731"/>
                    <a:pt x="3673" y="16402"/>
                    <a:pt x="8202" y="16402"/>
                  </a:cubicBezTo>
                  <a:cubicBezTo>
                    <a:pt x="12732" y="16402"/>
                    <a:pt x="16403" y="12731"/>
                    <a:pt x="16403" y="8201"/>
                  </a:cubicBezTo>
                  <a:cubicBezTo>
                    <a:pt x="16403" y="3672"/>
                    <a:pt x="12732" y="0"/>
                    <a:pt x="8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9"/>
            <p:cNvSpPr/>
            <p:nvPr/>
          </p:nvSpPr>
          <p:spPr>
            <a:xfrm rot="-1448381">
              <a:off x="1483378" y="542232"/>
              <a:ext cx="643546" cy="438865"/>
            </a:xfrm>
            <a:custGeom>
              <a:avLst/>
              <a:gdLst/>
              <a:ahLst/>
              <a:cxnLst/>
              <a:rect l="l" t="t" r="r" b="b"/>
              <a:pathLst>
                <a:path w="16403" h="11186" extrusionOk="0">
                  <a:moveTo>
                    <a:pt x="563" y="1"/>
                  </a:moveTo>
                  <a:cubicBezTo>
                    <a:pt x="192" y="952"/>
                    <a:pt x="1" y="1964"/>
                    <a:pt x="1" y="2984"/>
                  </a:cubicBezTo>
                  <a:cubicBezTo>
                    <a:pt x="1" y="7514"/>
                    <a:pt x="3673" y="11185"/>
                    <a:pt x="8202" y="11185"/>
                  </a:cubicBezTo>
                  <a:cubicBezTo>
                    <a:pt x="12732" y="11185"/>
                    <a:pt x="16403" y="7514"/>
                    <a:pt x="16403" y="2984"/>
                  </a:cubicBezTo>
                  <a:cubicBezTo>
                    <a:pt x="16403" y="1964"/>
                    <a:pt x="16213" y="952"/>
                    <a:pt x="15840" y="1"/>
                  </a:cubicBezTo>
                  <a:cubicBezTo>
                    <a:pt x="14612" y="3146"/>
                    <a:pt x="11580" y="5217"/>
                    <a:pt x="8202" y="5217"/>
                  </a:cubicBezTo>
                  <a:cubicBezTo>
                    <a:pt x="4825" y="5217"/>
                    <a:pt x="1793" y="3146"/>
                    <a:pt x="563" y="1"/>
                  </a:cubicBezTo>
                  <a:close/>
                </a:path>
              </a:pathLst>
            </a:custGeom>
            <a:solidFill>
              <a:srgbClr val="9BD4FF">
                <a:alpha val="77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9"/>
            <p:cNvSpPr/>
            <p:nvPr/>
          </p:nvSpPr>
          <p:spPr>
            <a:xfrm rot="-1448381">
              <a:off x="1498737" y="424517"/>
              <a:ext cx="234498" cy="236107"/>
            </a:xfrm>
            <a:custGeom>
              <a:avLst/>
              <a:gdLst/>
              <a:ahLst/>
              <a:cxnLst/>
              <a:rect l="l" t="t" r="r" b="b"/>
              <a:pathLst>
                <a:path w="5977" h="6018" extrusionOk="0">
                  <a:moveTo>
                    <a:pt x="917" y="1569"/>
                  </a:moveTo>
                  <a:cubicBezTo>
                    <a:pt x="347" y="2193"/>
                    <a:pt x="1" y="3223"/>
                    <a:pt x="171" y="4149"/>
                  </a:cubicBezTo>
                  <a:cubicBezTo>
                    <a:pt x="518" y="6018"/>
                    <a:pt x="2154" y="4604"/>
                    <a:pt x="2884" y="4178"/>
                  </a:cubicBezTo>
                  <a:cubicBezTo>
                    <a:pt x="3647" y="3735"/>
                    <a:pt x="5977" y="3161"/>
                    <a:pt x="5853" y="2043"/>
                  </a:cubicBezTo>
                  <a:cubicBezTo>
                    <a:pt x="5617" y="1"/>
                    <a:pt x="2511" y="7"/>
                    <a:pt x="917" y="1569"/>
                  </a:cubicBezTo>
                  <a:close/>
                </a:path>
              </a:pathLst>
            </a:custGeom>
            <a:solidFill>
              <a:srgbClr val="FFFFFF">
                <a:alpha val="7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7" name="Google Shape;627;p9"/>
          <p:cNvSpPr/>
          <p:nvPr/>
        </p:nvSpPr>
        <p:spPr>
          <a:xfrm>
            <a:off x="-307525" y="3319338"/>
            <a:ext cx="644872" cy="716012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8" name="Google Shape;628;p9"/>
          <p:cNvGrpSpPr/>
          <p:nvPr/>
        </p:nvGrpSpPr>
        <p:grpSpPr>
          <a:xfrm>
            <a:off x="2071900" y="4599588"/>
            <a:ext cx="1239746" cy="1239671"/>
            <a:chOff x="2071900" y="4599588"/>
            <a:chExt cx="1239746" cy="1239671"/>
          </a:xfrm>
        </p:grpSpPr>
        <p:sp>
          <p:nvSpPr>
            <p:cNvPr id="629" name="Google Shape;629;p9"/>
            <p:cNvSpPr/>
            <p:nvPr/>
          </p:nvSpPr>
          <p:spPr>
            <a:xfrm>
              <a:off x="2071900" y="4599588"/>
              <a:ext cx="1239671" cy="1239671"/>
            </a:xfrm>
            <a:custGeom>
              <a:avLst/>
              <a:gdLst/>
              <a:ahLst/>
              <a:cxnLst/>
              <a:rect l="l" t="t" r="r" b="b"/>
              <a:pathLst>
                <a:path w="16587" h="16587" extrusionOk="0">
                  <a:moveTo>
                    <a:pt x="14158" y="2430"/>
                  </a:moveTo>
                  <a:cubicBezTo>
                    <a:pt x="15713" y="3985"/>
                    <a:pt x="16586" y="6094"/>
                    <a:pt x="16586" y="8294"/>
                  </a:cubicBezTo>
                  <a:cubicBezTo>
                    <a:pt x="16586" y="10492"/>
                    <a:pt x="15713" y="12603"/>
                    <a:pt x="14158" y="14158"/>
                  </a:cubicBezTo>
                  <a:cubicBezTo>
                    <a:pt x="12603" y="15713"/>
                    <a:pt x="10493" y="16586"/>
                    <a:pt x="8294" y="16586"/>
                  </a:cubicBezTo>
                  <a:cubicBezTo>
                    <a:pt x="6094" y="16586"/>
                    <a:pt x="3985" y="15713"/>
                    <a:pt x="2430" y="14158"/>
                  </a:cubicBezTo>
                  <a:cubicBezTo>
                    <a:pt x="875" y="12603"/>
                    <a:pt x="0" y="10492"/>
                    <a:pt x="0" y="8294"/>
                  </a:cubicBezTo>
                  <a:cubicBezTo>
                    <a:pt x="0" y="6094"/>
                    <a:pt x="875" y="3985"/>
                    <a:pt x="2430" y="2430"/>
                  </a:cubicBezTo>
                  <a:cubicBezTo>
                    <a:pt x="3985" y="875"/>
                    <a:pt x="6094" y="0"/>
                    <a:pt x="8294" y="0"/>
                  </a:cubicBezTo>
                  <a:cubicBezTo>
                    <a:pt x="10493" y="0"/>
                    <a:pt x="12603" y="875"/>
                    <a:pt x="14158" y="2430"/>
                  </a:cubicBezTo>
                  <a:close/>
                </a:path>
              </a:pathLst>
            </a:custGeom>
            <a:solidFill>
              <a:srgbClr val="F7F1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2071975" y="4599588"/>
              <a:ext cx="1239671" cy="1239671"/>
            </a:xfrm>
            <a:custGeom>
              <a:avLst/>
              <a:gdLst/>
              <a:ahLst/>
              <a:cxnLst/>
              <a:rect l="l" t="t" r="r" b="b"/>
              <a:pathLst>
                <a:path w="16587" h="16587" extrusionOk="0">
                  <a:moveTo>
                    <a:pt x="425" y="7394"/>
                  </a:moveTo>
                  <a:cubicBezTo>
                    <a:pt x="412" y="7515"/>
                    <a:pt x="401" y="7635"/>
                    <a:pt x="393" y="7753"/>
                  </a:cubicBezTo>
                  <a:cubicBezTo>
                    <a:pt x="401" y="7633"/>
                    <a:pt x="411" y="7513"/>
                    <a:pt x="425" y="7394"/>
                  </a:cubicBezTo>
                  <a:close/>
                  <a:moveTo>
                    <a:pt x="385" y="7890"/>
                  </a:moveTo>
                  <a:lnTo>
                    <a:pt x="385" y="7890"/>
                  </a:lnTo>
                  <a:cubicBezTo>
                    <a:pt x="382" y="7946"/>
                    <a:pt x="379" y="8001"/>
                    <a:pt x="378" y="8055"/>
                  </a:cubicBezTo>
                  <a:cubicBezTo>
                    <a:pt x="379" y="8000"/>
                    <a:pt x="382" y="7946"/>
                    <a:pt x="385" y="7890"/>
                  </a:cubicBezTo>
                  <a:close/>
                  <a:moveTo>
                    <a:pt x="8293" y="374"/>
                  </a:moveTo>
                  <a:cubicBezTo>
                    <a:pt x="12668" y="374"/>
                    <a:pt x="16213" y="3919"/>
                    <a:pt x="16213" y="8292"/>
                  </a:cubicBezTo>
                  <a:cubicBezTo>
                    <a:pt x="16213" y="8293"/>
                    <a:pt x="16213" y="8293"/>
                    <a:pt x="16213" y="8293"/>
                  </a:cubicBezTo>
                  <a:lnTo>
                    <a:pt x="16213" y="8293"/>
                  </a:lnTo>
                  <a:cubicBezTo>
                    <a:pt x="16213" y="7987"/>
                    <a:pt x="16195" y="7682"/>
                    <a:pt x="16160" y="7379"/>
                  </a:cubicBezTo>
                  <a:cubicBezTo>
                    <a:pt x="15697" y="11373"/>
                    <a:pt x="12315" y="14386"/>
                    <a:pt x="8293" y="14386"/>
                  </a:cubicBezTo>
                  <a:cubicBezTo>
                    <a:pt x="4273" y="14386"/>
                    <a:pt x="891" y="11373"/>
                    <a:pt x="426" y="7380"/>
                  </a:cubicBezTo>
                  <a:lnTo>
                    <a:pt x="426" y="7380"/>
                  </a:lnTo>
                  <a:cubicBezTo>
                    <a:pt x="879" y="3436"/>
                    <a:pt x="4228" y="374"/>
                    <a:pt x="8293" y="374"/>
                  </a:cubicBezTo>
                  <a:close/>
                  <a:moveTo>
                    <a:pt x="373" y="8294"/>
                  </a:moveTo>
                  <a:cubicBezTo>
                    <a:pt x="375" y="12668"/>
                    <a:pt x="3919" y="16212"/>
                    <a:pt x="8293" y="16212"/>
                  </a:cubicBezTo>
                  <a:cubicBezTo>
                    <a:pt x="3919" y="16212"/>
                    <a:pt x="373" y="12668"/>
                    <a:pt x="373" y="8294"/>
                  </a:cubicBezTo>
                  <a:close/>
                  <a:moveTo>
                    <a:pt x="15388" y="11817"/>
                  </a:moveTo>
                  <a:cubicBezTo>
                    <a:pt x="14091" y="14422"/>
                    <a:pt x="11402" y="16212"/>
                    <a:pt x="8293" y="16212"/>
                  </a:cubicBezTo>
                  <a:cubicBezTo>
                    <a:pt x="11401" y="16212"/>
                    <a:pt x="14091" y="14422"/>
                    <a:pt x="15388" y="11817"/>
                  </a:cubicBezTo>
                  <a:close/>
                  <a:moveTo>
                    <a:pt x="8293" y="0"/>
                  </a:moveTo>
                  <a:cubicBezTo>
                    <a:pt x="3713" y="0"/>
                    <a:pt x="1" y="3712"/>
                    <a:pt x="1" y="8294"/>
                  </a:cubicBezTo>
                  <a:cubicBezTo>
                    <a:pt x="1" y="12874"/>
                    <a:pt x="3713" y="16586"/>
                    <a:pt x="8293" y="16586"/>
                  </a:cubicBezTo>
                  <a:cubicBezTo>
                    <a:pt x="12874" y="16586"/>
                    <a:pt x="16587" y="12874"/>
                    <a:pt x="16587" y="8294"/>
                  </a:cubicBezTo>
                  <a:cubicBezTo>
                    <a:pt x="16587" y="3712"/>
                    <a:pt x="12874" y="0"/>
                    <a:pt x="8293" y="0"/>
                  </a:cubicBezTo>
                  <a:close/>
                </a:path>
              </a:pathLst>
            </a:custGeom>
            <a:solidFill>
              <a:srgbClr val="3EB9FD">
                <a:alpha val="7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2218162" y="4704744"/>
              <a:ext cx="947373" cy="313449"/>
            </a:xfrm>
            <a:custGeom>
              <a:avLst/>
              <a:gdLst/>
              <a:ahLst/>
              <a:cxnLst/>
              <a:rect l="l" t="t" r="r" b="b"/>
              <a:pathLst>
                <a:path w="12676" h="4194" extrusionOk="0">
                  <a:moveTo>
                    <a:pt x="6339" y="1"/>
                  </a:moveTo>
                  <a:cubicBezTo>
                    <a:pt x="3493" y="1"/>
                    <a:pt x="1050" y="1730"/>
                    <a:pt x="0" y="4193"/>
                  </a:cubicBezTo>
                  <a:lnTo>
                    <a:pt x="585" y="4193"/>
                  </a:lnTo>
                  <a:cubicBezTo>
                    <a:pt x="1597" y="2032"/>
                    <a:pt x="3791" y="537"/>
                    <a:pt x="6339" y="537"/>
                  </a:cubicBezTo>
                  <a:cubicBezTo>
                    <a:pt x="8885" y="537"/>
                    <a:pt x="11079" y="2032"/>
                    <a:pt x="12091" y="4193"/>
                  </a:cubicBezTo>
                  <a:lnTo>
                    <a:pt x="12675" y="4193"/>
                  </a:lnTo>
                  <a:cubicBezTo>
                    <a:pt x="11625" y="1730"/>
                    <a:pt x="9182" y="1"/>
                    <a:pt x="6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2497831" y="5011318"/>
              <a:ext cx="397902" cy="265542"/>
            </a:xfrm>
            <a:custGeom>
              <a:avLst/>
              <a:gdLst/>
              <a:ahLst/>
              <a:cxnLst/>
              <a:rect l="l" t="t" r="r" b="b"/>
              <a:pathLst>
                <a:path w="5324" h="3553" extrusionOk="0">
                  <a:moveTo>
                    <a:pt x="1957" y="537"/>
                  </a:moveTo>
                  <a:cubicBezTo>
                    <a:pt x="2421" y="537"/>
                    <a:pt x="2843" y="784"/>
                    <a:pt x="2785" y="1219"/>
                  </a:cubicBezTo>
                  <a:cubicBezTo>
                    <a:pt x="2738" y="1567"/>
                    <a:pt x="1990" y="1563"/>
                    <a:pt x="1725" y="1639"/>
                  </a:cubicBezTo>
                  <a:cubicBezTo>
                    <a:pt x="1590" y="1678"/>
                    <a:pt x="1357" y="1782"/>
                    <a:pt x="1174" y="1782"/>
                  </a:cubicBezTo>
                  <a:cubicBezTo>
                    <a:pt x="1012" y="1782"/>
                    <a:pt x="890" y="1701"/>
                    <a:pt x="907" y="1424"/>
                  </a:cubicBezTo>
                  <a:cubicBezTo>
                    <a:pt x="927" y="1131"/>
                    <a:pt x="1109" y="847"/>
                    <a:pt x="1329" y="701"/>
                  </a:cubicBezTo>
                  <a:cubicBezTo>
                    <a:pt x="1518" y="590"/>
                    <a:pt x="1742" y="537"/>
                    <a:pt x="1957" y="537"/>
                  </a:cubicBezTo>
                  <a:close/>
                  <a:moveTo>
                    <a:pt x="2595" y="0"/>
                  </a:moveTo>
                  <a:cubicBezTo>
                    <a:pt x="1414" y="0"/>
                    <a:pt x="404" y="736"/>
                    <a:pt x="0" y="1776"/>
                  </a:cubicBezTo>
                  <a:cubicBezTo>
                    <a:pt x="416" y="2847"/>
                    <a:pt x="1446" y="3552"/>
                    <a:pt x="2595" y="3552"/>
                  </a:cubicBezTo>
                  <a:cubicBezTo>
                    <a:pt x="3744" y="3552"/>
                    <a:pt x="4775" y="2847"/>
                    <a:pt x="5191" y="1776"/>
                  </a:cubicBezTo>
                  <a:lnTo>
                    <a:pt x="5191" y="1776"/>
                  </a:lnTo>
                  <a:cubicBezTo>
                    <a:pt x="5248" y="1922"/>
                    <a:pt x="5292" y="2073"/>
                    <a:pt x="5324" y="2230"/>
                  </a:cubicBezTo>
                  <a:cubicBezTo>
                    <a:pt x="5293" y="2075"/>
                    <a:pt x="5249" y="1923"/>
                    <a:pt x="5191" y="1776"/>
                  </a:cubicBezTo>
                  <a:cubicBezTo>
                    <a:pt x="5191" y="1776"/>
                    <a:pt x="5191" y="1776"/>
                    <a:pt x="5191" y="1776"/>
                  </a:cubicBezTo>
                  <a:lnTo>
                    <a:pt x="5191" y="1776"/>
                  </a:lnTo>
                  <a:cubicBezTo>
                    <a:pt x="4788" y="737"/>
                    <a:pt x="3778" y="0"/>
                    <a:pt x="25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2898799" y="5197415"/>
              <a:ext cx="673" cy="7548"/>
            </a:xfrm>
            <a:custGeom>
              <a:avLst/>
              <a:gdLst/>
              <a:ahLst/>
              <a:cxnLst/>
              <a:rect l="l" t="t" r="r" b="b"/>
              <a:pathLst>
                <a:path w="9" h="101" extrusionOk="0">
                  <a:moveTo>
                    <a:pt x="0" y="0"/>
                  </a:moveTo>
                  <a:cubicBezTo>
                    <a:pt x="3" y="34"/>
                    <a:pt x="6" y="67"/>
                    <a:pt x="9" y="100"/>
                  </a:cubicBezTo>
                  <a:cubicBezTo>
                    <a:pt x="6" y="67"/>
                    <a:pt x="3" y="34"/>
                    <a:pt x="0" y="0"/>
                  </a:cubicBezTo>
                  <a:close/>
                </a:path>
              </a:pathLst>
            </a:custGeom>
            <a:solidFill>
              <a:srgbClr val="EECC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2483705" y="5215352"/>
              <a:ext cx="416213" cy="212254"/>
            </a:xfrm>
            <a:custGeom>
              <a:avLst/>
              <a:gdLst/>
              <a:ahLst/>
              <a:cxnLst/>
              <a:rect l="l" t="t" r="r" b="b"/>
              <a:pathLst>
                <a:path w="5569" h="2840" extrusionOk="0">
                  <a:moveTo>
                    <a:pt x="5569" y="55"/>
                  </a:moveTo>
                  <a:cubicBezTo>
                    <a:pt x="5569" y="1592"/>
                    <a:pt x="4323" y="2840"/>
                    <a:pt x="2784" y="2840"/>
                  </a:cubicBezTo>
                  <a:cubicBezTo>
                    <a:pt x="1251" y="2840"/>
                    <a:pt x="7" y="1598"/>
                    <a:pt x="1" y="65"/>
                  </a:cubicBezTo>
                  <a:cubicBezTo>
                    <a:pt x="7" y="1598"/>
                    <a:pt x="1251" y="2840"/>
                    <a:pt x="2784" y="2840"/>
                  </a:cubicBezTo>
                  <a:cubicBezTo>
                    <a:pt x="4323" y="2840"/>
                    <a:pt x="5569" y="1592"/>
                    <a:pt x="5569" y="55"/>
                  </a:cubicBezTo>
                  <a:cubicBezTo>
                    <a:pt x="5569" y="36"/>
                    <a:pt x="5569" y="18"/>
                    <a:pt x="5569" y="0"/>
                  </a:cubicBezTo>
                  <a:cubicBezTo>
                    <a:pt x="5569" y="18"/>
                    <a:pt x="5569" y="36"/>
                    <a:pt x="5569" y="55"/>
                  </a:cubicBezTo>
                  <a:close/>
                </a:path>
              </a:pathLst>
            </a:custGeom>
            <a:solidFill>
              <a:srgbClr val="EECC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2099852" y="4627539"/>
              <a:ext cx="1183842" cy="1183767"/>
            </a:xfrm>
            <a:custGeom>
              <a:avLst/>
              <a:gdLst/>
              <a:ahLst/>
              <a:cxnLst/>
              <a:rect l="l" t="t" r="r" b="b"/>
              <a:pathLst>
                <a:path w="15840" h="15839" extrusionOk="0">
                  <a:moveTo>
                    <a:pt x="7920" y="1034"/>
                  </a:moveTo>
                  <a:cubicBezTo>
                    <a:pt x="10765" y="1034"/>
                    <a:pt x="13208" y="2763"/>
                    <a:pt x="14258" y="5226"/>
                  </a:cubicBezTo>
                  <a:lnTo>
                    <a:pt x="13674" y="5226"/>
                  </a:lnTo>
                  <a:cubicBezTo>
                    <a:pt x="12662" y="3065"/>
                    <a:pt x="10468" y="1570"/>
                    <a:pt x="7920" y="1570"/>
                  </a:cubicBezTo>
                  <a:cubicBezTo>
                    <a:pt x="5374" y="1570"/>
                    <a:pt x="3180" y="3065"/>
                    <a:pt x="2168" y="5226"/>
                  </a:cubicBezTo>
                  <a:lnTo>
                    <a:pt x="1583" y="5226"/>
                  </a:lnTo>
                  <a:cubicBezTo>
                    <a:pt x="2633" y="2763"/>
                    <a:pt x="5076" y="1034"/>
                    <a:pt x="7920" y="1034"/>
                  </a:cubicBezTo>
                  <a:close/>
                  <a:moveTo>
                    <a:pt x="32" y="7215"/>
                  </a:moveTo>
                  <a:cubicBezTo>
                    <a:pt x="27" y="7270"/>
                    <a:pt x="23" y="7325"/>
                    <a:pt x="20" y="7379"/>
                  </a:cubicBezTo>
                  <a:cubicBezTo>
                    <a:pt x="23" y="7324"/>
                    <a:pt x="28" y="7270"/>
                    <a:pt x="32" y="7215"/>
                  </a:cubicBezTo>
                  <a:close/>
                  <a:moveTo>
                    <a:pt x="7920" y="5134"/>
                  </a:moveTo>
                  <a:cubicBezTo>
                    <a:pt x="9269" y="5134"/>
                    <a:pt x="10393" y="6092"/>
                    <a:pt x="10649" y="7365"/>
                  </a:cubicBezTo>
                  <a:lnTo>
                    <a:pt x="10650" y="7368"/>
                  </a:lnTo>
                  <a:cubicBezTo>
                    <a:pt x="10655" y="7391"/>
                    <a:pt x="10659" y="7415"/>
                    <a:pt x="10664" y="7438"/>
                  </a:cubicBezTo>
                  <a:cubicBezTo>
                    <a:pt x="10664" y="7441"/>
                    <a:pt x="10664" y="7444"/>
                    <a:pt x="10665" y="7446"/>
                  </a:cubicBezTo>
                  <a:cubicBezTo>
                    <a:pt x="10668" y="7471"/>
                    <a:pt x="10672" y="7496"/>
                    <a:pt x="10677" y="7522"/>
                  </a:cubicBezTo>
                  <a:cubicBezTo>
                    <a:pt x="10677" y="7525"/>
                    <a:pt x="10677" y="7528"/>
                    <a:pt x="10678" y="7531"/>
                  </a:cubicBezTo>
                  <a:cubicBezTo>
                    <a:pt x="10681" y="7559"/>
                    <a:pt x="10686" y="7588"/>
                    <a:pt x="10689" y="7616"/>
                  </a:cubicBezTo>
                  <a:cubicBezTo>
                    <a:pt x="10689" y="7619"/>
                    <a:pt x="10689" y="7622"/>
                    <a:pt x="10690" y="7625"/>
                  </a:cubicBezTo>
                  <a:cubicBezTo>
                    <a:pt x="10693" y="7658"/>
                    <a:pt x="10696" y="7692"/>
                    <a:pt x="10699" y="7725"/>
                  </a:cubicBezTo>
                  <a:cubicBezTo>
                    <a:pt x="10699" y="7725"/>
                    <a:pt x="10699" y="7727"/>
                    <a:pt x="10699" y="7727"/>
                  </a:cubicBezTo>
                  <a:cubicBezTo>
                    <a:pt x="10700" y="7748"/>
                    <a:pt x="10702" y="7768"/>
                    <a:pt x="10702" y="7789"/>
                  </a:cubicBezTo>
                  <a:cubicBezTo>
                    <a:pt x="10702" y="7792"/>
                    <a:pt x="10702" y="7796"/>
                    <a:pt x="10702" y="7799"/>
                  </a:cubicBezTo>
                  <a:cubicBezTo>
                    <a:pt x="10703" y="7817"/>
                    <a:pt x="10703" y="7836"/>
                    <a:pt x="10705" y="7854"/>
                  </a:cubicBezTo>
                  <a:cubicBezTo>
                    <a:pt x="10705" y="7858"/>
                    <a:pt x="10705" y="7862"/>
                    <a:pt x="10705" y="7865"/>
                  </a:cubicBezTo>
                  <a:cubicBezTo>
                    <a:pt x="10705" y="7883"/>
                    <a:pt x="10705" y="7901"/>
                    <a:pt x="10705" y="7918"/>
                  </a:cubicBezTo>
                  <a:cubicBezTo>
                    <a:pt x="10705" y="9457"/>
                    <a:pt x="9459" y="10705"/>
                    <a:pt x="7920" y="10705"/>
                  </a:cubicBezTo>
                  <a:cubicBezTo>
                    <a:pt x="6386" y="10705"/>
                    <a:pt x="5141" y="9463"/>
                    <a:pt x="5135" y="7930"/>
                  </a:cubicBezTo>
                  <a:cubicBezTo>
                    <a:pt x="5135" y="7926"/>
                    <a:pt x="5135" y="7923"/>
                    <a:pt x="5135" y="7920"/>
                  </a:cubicBezTo>
                  <a:lnTo>
                    <a:pt x="5135" y="7918"/>
                  </a:lnTo>
                  <a:cubicBezTo>
                    <a:pt x="5135" y="7896"/>
                    <a:pt x="5137" y="7874"/>
                    <a:pt x="5137" y="7852"/>
                  </a:cubicBezTo>
                  <a:cubicBezTo>
                    <a:pt x="5137" y="7840"/>
                    <a:pt x="5137" y="7829"/>
                    <a:pt x="5138" y="7818"/>
                  </a:cubicBezTo>
                  <a:cubicBezTo>
                    <a:pt x="5138" y="7806"/>
                    <a:pt x="5138" y="7796"/>
                    <a:pt x="5140" y="7786"/>
                  </a:cubicBezTo>
                  <a:cubicBezTo>
                    <a:pt x="5140" y="7770"/>
                    <a:pt x="5141" y="7755"/>
                    <a:pt x="5141" y="7739"/>
                  </a:cubicBezTo>
                  <a:lnTo>
                    <a:pt x="5143" y="7721"/>
                  </a:lnTo>
                  <a:cubicBezTo>
                    <a:pt x="5144" y="7702"/>
                    <a:pt x="5146" y="7684"/>
                    <a:pt x="5147" y="7665"/>
                  </a:cubicBezTo>
                  <a:lnTo>
                    <a:pt x="5149" y="7659"/>
                  </a:lnTo>
                  <a:cubicBezTo>
                    <a:pt x="5152" y="7628"/>
                    <a:pt x="5155" y="7599"/>
                    <a:pt x="5159" y="7568"/>
                  </a:cubicBezTo>
                  <a:cubicBezTo>
                    <a:pt x="5159" y="7565"/>
                    <a:pt x="5159" y="7562"/>
                    <a:pt x="5159" y="7559"/>
                  </a:cubicBezTo>
                  <a:cubicBezTo>
                    <a:pt x="5163" y="7533"/>
                    <a:pt x="5166" y="7506"/>
                    <a:pt x="5171" y="7480"/>
                  </a:cubicBezTo>
                  <a:cubicBezTo>
                    <a:pt x="5172" y="7477"/>
                    <a:pt x="5172" y="7474"/>
                    <a:pt x="5172" y="7471"/>
                  </a:cubicBezTo>
                  <a:cubicBezTo>
                    <a:pt x="5177" y="7447"/>
                    <a:pt x="5181" y="7424"/>
                    <a:pt x="5185" y="7400"/>
                  </a:cubicBezTo>
                  <a:cubicBezTo>
                    <a:pt x="5185" y="7399"/>
                    <a:pt x="5185" y="7397"/>
                    <a:pt x="5185" y="7396"/>
                  </a:cubicBezTo>
                  <a:cubicBezTo>
                    <a:pt x="5190" y="7373"/>
                    <a:pt x="5194" y="7351"/>
                    <a:pt x="5199" y="7329"/>
                  </a:cubicBezTo>
                  <a:cubicBezTo>
                    <a:pt x="5200" y="7328"/>
                    <a:pt x="5200" y="7326"/>
                    <a:pt x="5200" y="7325"/>
                  </a:cubicBezTo>
                  <a:cubicBezTo>
                    <a:pt x="5205" y="7303"/>
                    <a:pt x="5210" y="7281"/>
                    <a:pt x="5216" y="7259"/>
                  </a:cubicBezTo>
                  <a:cubicBezTo>
                    <a:pt x="5216" y="7257"/>
                    <a:pt x="5216" y="7257"/>
                    <a:pt x="5216" y="7256"/>
                  </a:cubicBezTo>
                  <a:cubicBezTo>
                    <a:pt x="5222" y="7229"/>
                    <a:pt x="5230" y="7203"/>
                    <a:pt x="5237" y="7178"/>
                  </a:cubicBezTo>
                  <a:cubicBezTo>
                    <a:pt x="5238" y="7172"/>
                    <a:pt x="5240" y="7167"/>
                    <a:pt x="5241" y="7161"/>
                  </a:cubicBezTo>
                  <a:cubicBezTo>
                    <a:pt x="5249" y="7135"/>
                    <a:pt x="5256" y="7108"/>
                    <a:pt x="5265" y="7083"/>
                  </a:cubicBezTo>
                  <a:cubicBezTo>
                    <a:pt x="5265" y="7082"/>
                    <a:pt x="5265" y="7080"/>
                    <a:pt x="5266" y="7079"/>
                  </a:cubicBezTo>
                  <a:cubicBezTo>
                    <a:pt x="5274" y="7054"/>
                    <a:pt x="5283" y="7029"/>
                    <a:pt x="5290" y="7004"/>
                  </a:cubicBezTo>
                  <a:cubicBezTo>
                    <a:pt x="5293" y="6999"/>
                    <a:pt x="5294" y="6995"/>
                    <a:pt x="5296" y="6991"/>
                  </a:cubicBezTo>
                  <a:cubicBezTo>
                    <a:pt x="5305" y="6964"/>
                    <a:pt x="5314" y="6939"/>
                    <a:pt x="5324" y="6914"/>
                  </a:cubicBezTo>
                  <a:cubicBezTo>
                    <a:pt x="5324" y="6913"/>
                    <a:pt x="5324" y="6911"/>
                    <a:pt x="5325" y="6910"/>
                  </a:cubicBezTo>
                  <a:lnTo>
                    <a:pt x="5325" y="6911"/>
                  </a:lnTo>
                  <a:cubicBezTo>
                    <a:pt x="5729" y="5871"/>
                    <a:pt x="6739" y="5134"/>
                    <a:pt x="7920" y="5134"/>
                  </a:cubicBezTo>
                  <a:close/>
                  <a:moveTo>
                    <a:pt x="7920" y="0"/>
                  </a:moveTo>
                  <a:cubicBezTo>
                    <a:pt x="3855" y="0"/>
                    <a:pt x="506" y="3062"/>
                    <a:pt x="53" y="7006"/>
                  </a:cubicBezTo>
                  <a:lnTo>
                    <a:pt x="53" y="7006"/>
                  </a:lnTo>
                  <a:cubicBezTo>
                    <a:pt x="53" y="7006"/>
                    <a:pt x="53" y="7006"/>
                    <a:pt x="53" y="7005"/>
                  </a:cubicBezTo>
                  <a:cubicBezTo>
                    <a:pt x="45" y="7076"/>
                    <a:pt x="38" y="7145"/>
                    <a:pt x="32" y="7215"/>
                  </a:cubicBezTo>
                  <a:lnTo>
                    <a:pt x="32" y="7215"/>
                  </a:lnTo>
                  <a:cubicBezTo>
                    <a:pt x="38" y="7145"/>
                    <a:pt x="45" y="7075"/>
                    <a:pt x="53" y="7006"/>
                  </a:cubicBezTo>
                  <a:lnTo>
                    <a:pt x="53" y="7006"/>
                  </a:lnTo>
                  <a:cubicBezTo>
                    <a:pt x="518" y="10999"/>
                    <a:pt x="3900" y="14012"/>
                    <a:pt x="7920" y="14012"/>
                  </a:cubicBezTo>
                  <a:cubicBezTo>
                    <a:pt x="11942" y="14012"/>
                    <a:pt x="15323" y="10999"/>
                    <a:pt x="15787" y="7005"/>
                  </a:cubicBezTo>
                  <a:cubicBezTo>
                    <a:pt x="15822" y="7308"/>
                    <a:pt x="15840" y="7612"/>
                    <a:pt x="15840" y="7915"/>
                  </a:cubicBezTo>
                  <a:lnTo>
                    <a:pt x="15840" y="7915"/>
                  </a:lnTo>
                  <a:cubicBezTo>
                    <a:pt x="15838" y="3543"/>
                    <a:pt x="12294" y="0"/>
                    <a:pt x="7920" y="0"/>
                  </a:cubicBezTo>
                  <a:close/>
                  <a:moveTo>
                    <a:pt x="0" y="7936"/>
                  </a:moveTo>
                  <a:cubicBezTo>
                    <a:pt x="10" y="12303"/>
                    <a:pt x="3552" y="15838"/>
                    <a:pt x="7920" y="15838"/>
                  </a:cubicBezTo>
                  <a:cubicBezTo>
                    <a:pt x="3552" y="15838"/>
                    <a:pt x="10" y="12302"/>
                    <a:pt x="0" y="7936"/>
                  </a:cubicBezTo>
                  <a:close/>
                  <a:moveTo>
                    <a:pt x="15840" y="7937"/>
                  </a:moveTo>
                  <a:cubicBezTo>
                    <a:pt x="15830" y="12302"/>
                    <a:pt x="12287" y="15838"/>
                    <a:pt x="7920" y="15838"/>
                  </a:cubicBezTo>
                  <a:cubicBezTo>
                    <a:pt x="12287" y="15838"/>
                    <a:pt x="15830" y="12304"/>
                    <a:pt x="15840" y="79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2483705" y="5144052"/>
              <a:ext cx="416213" cy="283554"/>
            </a:xfrm>
            <a:custGeom>
              <a:avLst/>
              <a:gdLst/>
              <a:ahLst/>
              <a:cxnLst/>
              <a:rect l="l" t="t" r="r" b="b"/>
              <a:pathLst>
                <a:path w="5569" h="3794" extrusionOk="0">
                  <a:moveTo>
                    <a:pt x="189" y="0"/>
                  </a:moveTo>
                  <a:cubicBezTo>
                    <a:pt x="189" y="0"/>
                    <a:pt x="188" y="2"/>
                    <a:pt x="188" y="3"/>
                  </a:cubicBezTo>
                  <a:cubicBezTo>
                    <a:pt x="178" y="28"/>
                    <a:pt x="169" y="53"/>
                    <a:pt x="160" y="80"/>
                  </a:cubicBezTo>
                  <a:cubicBezTo>
                    <a:pt x="158" y="84"/>
                    <a:pt x="157" y="88"/>
                    <a:pt x="155" y="93"/>
                  </a:cubicBezTo>
                  <a:cubicBezTo>
                    <a:pt x="147" y="118"/>
                    <a:pt x="138" y="143"/>
                    <a:pt x="130" y="168"/>
                  </a:cubicBezTo>
                  <a:cubicBezTo>
                    <a:pt x="129" y="169"/>
                    <a:pt x="129" y="171"/>
                    <a:pt x="129" y="172"/>
                  </a:cubicBezTo>
                  <a:cubicBezTo>
                    <a:pt x="120" y="197"/>
                    <a:pt x="113" y="224"/>
                    <a:pt x="105" y="250"/>
                  </a:cubicBezTo>
                  <a:cubicBezTo>
                    <a:pt x="104" y="256"/>
                    <a:pt x="102" y="261"/>
                    <a:pt x="101" y="267"/>
                  </a:cubicBezTo>
                  <a:cubicBezTo>
                    <a:pt x="94" y="293"/>
                    <a:pt x="86" y="320"/>
                    <a:pt x="80" y="346"/>
                  </a:cubicBezTo>
                  <a:cubicBezTo>
                    <a:pt x="80" y="346"/>
                    <a:pt x="80" y="346"/>
                    <a:pt x="80" y="348"/>
                  </a:cubicBezTo>
                  <a:cubicBezTo>
                    <a:pt x="74" y="370"/>
                    <a:pt x="69" y="392"/>
                    <a:pt x="64" y="414"/>
                  </a:cubicBezTo>
                  <a:cubicBezTo>
                    <a:pt x="64" y="415"/>
                    <a:pt x="64" y="417"/>
                    <a:pt x="64" y="418"/>
                  </a:cubicBezTo>
                  <a:cubicBezTo>
                    <a:pt x="58" y="440"/>
                    <a:pt x="54" y="462"/>
                    <a:pt x="49" y="485"/>
                  </a:cubicBezTo>
                  <a:cubicBezTo>
                    <a:pt x="49" y="486"/>
                    <a:pt x="49" y="488"/>
                    <a:pt x="49" y="489"/>
                  </a:cubicBezTo>
                  <a:cubicBezTo>
                    <a:pt x="45" y="513"/>
                    <a:pt x="41" y="536"/>
                    <a:pt x="36" y="560"/>
                  </a:cubicBezTo>
                  <a:cubicBezTo>
                    <a:pt x="36" y="563"/>
                    <a:pt x="36" y="566"/>
                    <a:pt x="35" y="569"/>
                  </a:cubicBezTo>
                  <a:cubicBezTo>
                    <a:pt x="32" y="595"/>
                    <a:pt x="27" y="622"/>
                    <a:pt x="24" y="648"/>
                  </a:cubicBezTo>
                  <a:cubicBezTo>
                    <a:pt x="23" y="651"/>
                    <a:pt x="23" y="654"/>
                    <a:pt x="23" y="657"/>
                  </a:cubicBezTo>
                  <a:cubicBezTo>
                    <a:pt x="19" y="688"/>
                    <a:pt x="16" y="717"/>
                    <a:pt x="13" y="748"/>
                  </a:cubicBezTo>
                  <a:lnTo>
                    <a:pt x="13" y="754"/>
                  </a:lnTo>
                  <a:cubicBezTo>
                    <a:pt x="10" y="773"/>
                    <a:pt x="8" y="791"/>
                    <a:pt x="7" y="810"/>
                  </a:cubicBezTo>
                  <a:lnTo>
                    <a:pt x="7" y="828"/>
                  </a:lnTo>
                  <a:cubicBezTo>
                    <a:pt x="5" y="844"/>
                    <a:pt x="4" y="859"/>
                    <a:pt x="4" y="875"/>
                  </a:cubicBezTo>
                  <a:cubicBezTo>
                    <a:pt x="2" y="885"/>
                    <a:pt x="2" y="895"/>
                    <a:pt x="2" y="907"/>
                  </a:cubicBezTo>
                  <a:cubicBezTo>
                    <a:pt x="2" y="918"/>
                    <a:pt x="1" y="929"/>
                    <a:pt x="1" y="941"/>
                  </a:cubicBezTo>
                  <a:cubicBezTo>
                    <a:pt x="1" y="963"/>
                    <a:pt x="1" y="985"/>
                    <a:pt x="1" y="1007"/>
                  </a:cubicBezTo>
                  <a:lnTo>
                    <a:pt x="1" y="1009"/>
                  </a:lnTo>
                  <a:cubicBezTo>
                    <a:pt x="1" y="1012"/>
                    <a:pt x="1" y="1015"/>
                    <a:pt x="1" y="1019"/>
                  </a:cubicBezTo>
                  <a:cubicBezTo>
                    <a:pt x="5" y="2552"/>
                    <a:pt x="1251" y="3794"/>
                    <a:pt x="2784" y="3794"/>
                  </a:cubicBezTo>
                  <a:cubicBezTo>
                    <a:pt x="4323" y="3794"/>
                    <a:pt x="5569" y="2546"/>
                    <a:pt x="5569" y="1009"/>
                  </a:cubicBezTo>
                  <a:cubicBezTo>
                    <a:pt x="5569" y="990"/>
                    <a:pt x="5569" y="972"/>
                    <a:pt x="5569" y="954"/>
                  </a:cubicBezTo>
                  <a:cubicBezTo>
                    <a:pt x="5569" y="951"/>
                    <a:pt x="5569" y="947"/>
                    <a:pt x="5569" y="943"/>
                  </a:cubicBezTo>
                  <a:cubicBezTo>
                    <a:pt x="5569" y="925"/>
                    <a:pt x="5567" y="907"/>
                    <a:pt x="5567" y="888"/>
                  </a:cubicBezTo>
                  <a:cubicBezTo>
                    <a:pt x="5566" y="885"/>
                    <a:pt x="5566" y="881"/>
                    <a:pt x="5566" y="878"/>
                  </a:cubicBezTo>
                  <a:cubicBezTo>
                    <a:pt x="5566" y="857"/>
                    <a:pt x="5564" y="837"/>
                    <a:pt x="5563" y="816"/>
                  </a:cubicBezTo>
                  <a:cubicBezTo>
                    <a:pt x="5563" y="816"/>
                    <a:pt x="5563" y="814"/>
                    <a:pt x="5563" y="814"/>
                  </a:cubicBezTo>
                  <a:cubicBezTo>
                    <a:pt x="5560" y="781"/>
                    <a:pt x="5557" y="748"/>
                    <a:pt x="5554" y="714"/>
                  </a:cubicBezTo>
                  <a:cubicBezTo>
                    <a:pt x="5554" y="711"/>
                    <a:pt x="5553" y="708"/>
                    <a:pt x="5553" y="705"/>
                  </a:cubicBezTo>
                  <a:cubicBezTo>
                    <a:pt x="5550" y="677"/>
                    <a:pt x="5547" y="648"/>
                    <a:pt x="5542" y="620"/>
                  </a:cubicBezTo>
                  <a:cubicBezTo>
                    <a:pt x="5542" y="617"/>
                    <a:pt x="5541" y="614"/>
                    <a:pt x="5541" y="611"/>
                  </a:cubicBezTo>
                  <a:cubicBezTo>
                    <a:pt x="5536" y="586"/>
                    <a:pt x="5533" y="560"/>
                    <a:pt x="5529" y="535"/>
                  </a:cubicBezTo>
                  <a:cubicBezTo>
                    <a:pt x="5529" y="533"/>
                    <a:pt x="5528" y="530"/>
                    <a:pt x="5528" y="529"/>
                  </a:cubicBezTo>
                  <a:cubicBezTo>
                    <a:pt x="5523" y="504"/>
                    <a:pt x="5519" y="480"/>
                    <a:pt x="5514" y="457"/>
                  </a:cubicBezTo>
                  <a:lnTo>
                    <a:pt x="5514" y="454"/>
                  </a:lnTo>
                  <a:cubicBezTo>
                    <a:pt x="5482" y="299"/>
                    <a:pt x="5438" y="147"/>
                    <a:pt x="5380" y="0"/>
                  </a:cubicBezTo>
                  <a:cubicBezTo>
                    <a:pt x="4965" y="1071"/>
                    <a:pt x="3934" y="1776"/>
                    <a:pt x="2786" y="1776"/>
                  </a:cubicBezTo>
                  <a:cubicBezTo>
                    <a:pt x="1637" y="1776"/>
                    <a:pt x="605" y="1071"/>
                    <a:pt x="189" y="0"/>
                  </a:cubicBezTo>
                  <a:close/>
                </a:path>
              </a:pathLst>
            </a:custGeom>
            <a:solidFill>
              <a:srgbClr val="E586EC">
                <a:alpha val="79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2564272" y="5051452"/>
              <a:ext cx="146037" cy="93123"/>
            </a:xfrm>
            <a:custGeom>
              <a:avLst/>
              <a:gdLst/>
              <a:ahLst/>
              <a:cxnLst/>
              <a:rect l="l" t="t" r="r" b="b"/>
              <a:pathLst>
                <a:path w="1954" h="1246" extrusionOk="0">
                  <a:moveTo>
                    <a:pt x="1068" y="0"/>
                  </a:moveTo>
                  <a:cubicBezTo>
                    <a:pt x="853" y="0"/>
                    <a:pt x="629" y="53"/>
                    <a:pt x="440" y="164"/>
                  </a:cubicBezTo>
                  <a:cubicBezTo>
                    <a:pt x="220" y="308"/>
                    <a:pt x="38" y="594"/>
                    <a:pt x="18" y="887"/>
                  </a:cubicBezTo>
                  <a:cubicBezTo>
                    <a:pt x="1" y="1164"/>
                    <a:pt x="123" y="1245"/>
                    <a:pt x="285" y="1245"/>
                  </a:cubicBezTo>
                  <a:cubicBezTo>
                    <a:pt x="468" y="1245"/>
                    <a:pt x="701" y="1141"/>
                    <a:pt x="836" y="1102"/>
                  </a:cubicBezTo>
                  <a:cubicBezTo>
                    <a:pt x="1101" y="1026"/>
                    <a:pt x="1849" y="1030"/>
                    <a:pt x="1896" y="682"/>
                  </a:cubicBezTo>
                  <a:cubicBezTo>
                    <a:pt x="1954" y="247"/>
                    <a:pt x="1532" y="0"/>
                    <a:pt x="1068" y="0"/>
                  </a:cubicBezTo>
                  <a:close/>
                </a:path>
              </a:pathLst>
            </a:custGeom>
            <a:solidFill>
              <a:srgbClr val="FFFFFF">
                <a:alpha val="7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8" name="Google Shape;638;p9"/>
          <p:cNvSpPr/>
          <p:nvPr/>
        </p:nvSpPr>
        <p:spPr>
          <a:xfrm>
            <a:off x="327400" y="357600"/>
            <a:ext cx="110400" cy="110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9"/>
          <p:cNvSpPr/>
          <p:nvPr/>
        </p:nvSpPr>
        <p:spPr>
          <a:xfrm>
            <a:off x="1198237" y="4799300"/>
            <a:ext cx="70800" cy="70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9"/>
          <p:cNvSpPr/>
          <p:nvPr/>
        </p:nvSpPr>
        <p:spPr>
          <a:xfrm>
            <a:off x="3721300" y="4533200"/>
            <a:ext cx="70800" cy="70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9"/>
          <p:cNvSpPr/>
          <p:nvPr/>
        </p:nvSpPr>
        <p:spPr>
          <a:xfrm>
            <a:off x="2479450" y="247200"/>
            <a:ext cx="110400" cy="110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9"/>
          <p:cNvSpPr/>
          <p:nvPr/>
        </p:nvSpPr>
        <p:spPr>
          <a:xfrm rot="3310521">
            <a:off x="8516720" y="4177474"/>
            <a:ext cx="1183851" cy="1314450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9"/>
          <p:cNvSpPr/>
          <p:nvPr/>
        </p:nvSpPr>
        <p:spPr>
          <a:xfrm>
            <a:off x="8928988" y="2030250"/>
            <a:ext cx="359313" cy="398952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9"/>
          <p:cNvSpPr/>
          <p:nvPr/>
        </p:nvSpPr>
        <p:spPr>
          <a:xfrm rot="3310521">
            <a:off x="4747470" y="-487976"/>
            <a:ext cx="1183851" cy="1314450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9"/>
          <p:cNvSpPr/>
          <p:nvPr/>
        </p:nvSpPr>
        <p:spPr>
          <a:xfrm>
            <a:off x="347200" y="2090162"/>
            <a:ext cx="70800" cy="70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13"/>
          <p:cNvSpPr txBox="1">
            <a:spLocks noGrp="1"/>
          </p:cNvSpPr>
          <p:nvPr>
            <p:ph type="subTitle" idx="1"/>
          </p:nvPr>
        </p:nvSpPr>
        <p:spPr>
          <a:xfrm>
            <a:off x="720000" y="2186319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13"/>
          <p:cNvSpPr txBox="1">
            <a:spLocks noGrp="1"/>
          </p:cNvSpPr>
          <p:nvPr>
            <p:ph type="subTitle" idx="2"/>
          </p:nvPr>
        </p:nvSpPr>
        <p:spPr>
          <a:xfrm>
            <a:off x="3419271" y="2186319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6" name="Google Shape;666;p13"/>
          <p:cNvSpPr txBox="1">
            <a:spLocks noGrp="1"/>
          </p:cNvSpPr>
          <p:nvPr>
            <p:ph type="subTitle" idx="3"/>
          </p:nvPr>
        </p:nvSpPr>
        <p:spPr>
          <a:xfrm>
            <a:off x="720000" y="3767100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3"/>
          <p:cNvSpPr txBox="1">
            <a:spLocks noGrp="1"/>
          </p:cNvSpPr>
          <p:nvPr>
            <p:ph type="subTitle" idx="4"/>
          </p:nvPr>
        </p:nvSpPr>
        <p:spPr>
          <a:xfrm>
            <a:off x="3419271" y="3767100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13"/>
          <p:cNvSpPr txBox="1">
            <a:spLocks noGrp="1"/>
          </p:cNvSpPr>
          <p:nvPr>
            <p:ph type="subTitle" idx="5"/>
          </p:nvPr>
        </p:nvSpPr>
        <p:spPr>
          <a:xfrm>
            <a:off x="6118549" y="2186319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9" name="Google Shape;669;p13"/>
          <p:cNvSpPr txBox="1">
            <a:spLocks noGrp="1"/>
          </p:cNvSpPr>
          <p:nvPr>
            <p:ph type="subTitle" idx="6"/>
          </p:nvPr>
        </p:nvSpPr>
        <p:spPr>
          <a:xfrm>
            <a:off x="6118549" y="3767100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13"/>
          <p:cNvSpPr txBox="1">
            <a:spLocks noGrp="1"/>
          </p:cNvSpPr>
          <p:nvPr>
            <p:ph type="title" idx="7" hasCustomPrompt="1"/>
          </p:nvPr>
        </p:nvSpPr>
        <p:spPr>
          <a:xfrm>
            <a:off x="1505400" y="1340356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71" name="Google Shape;671;p13"/>
          <p:cNvSpPr txBox="1">
            <a:spLocks noGrp="1"/>
          </p:cNvSpPr>
          <p:nvPr>
            <p:ph type="title" idx="8" hasCustomPrompt="1"/>
          </p:nvPr>
        </p:nvSpPr>
        <p:spPr>
          <a:xfrm>
            <a:off x="1505400" y="2882453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72" name="Google Shape;672;p13"/>
          <p:cNvSpPr txBox="1">
            <a:spLocks noGrp="1"/>
          </p:cNvSpPr>
          <p:nvPr>
            <p:ph type="title" idx="9" hasCustomPrompt="1"/>
          </p:nvPr>
        </p:nvSpPr>
        <p:spPr>
          <a:xfrm>
            <a:off x="4204671" y="1340356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73" name="Google Shape;673;p13"/>
          <p:cNvSpPr txBox="1">
            <a:spLocks noGrp="1"/>
          </p:cNvSpPr>
          <p:nvPr>
            <p:ph type="title" idx="13" hasCustomPrompt="1"/>
          </p:nvPr>
        </p:nvSpPr>
        <p:spPr>
          <a:xfrm>
            <a:off x="4204671" y="2882453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74" name="Google Shape;674;p13"/>
          <p:cNvSpPr txBox="1">
            <a:spLocks noGrp="1"/>
          </p:cNvSpPr>
          <p:nvPr>
            <p:ph type="title" idx="14" hasCustomPrompt="1"/>
          </p:nvPr>
        </p:nvSpPr>
        <p:spPr>
          <a:xfrm>
            <a:off x="6903949" y="1340356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75" name="Google Shape;675;p13"/>
          <p:cNvSpPr txBox="1">
            <a:spLocks noGrp="1"/>
          </p:cNvSpPr>
          <p:nvPr>
            <p:ph type="title" idx="15" hasCustomPrompt="1"/>
          </p:nvPr>
        </p:nvSpPr>
        <p:spPr>
          <a:xfrm>
            <a:off x="6903949" y="2882453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76" name="Google Shape;676;p13"/>
          <p:cNvSpPr txBox="1">
            <a:spLocks noGrp="1"/>
          </p:cNvSpPr>
          <p:nvPr>
            <p:ph type="subTitle" idx="16"/>
          </p:nvPr>
        </p:nvSpPr>
        <p:spPr>
          <a:xfrm>
            <a:off x="720000" y="1885648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77" name="Google Shape;677;p13"/>
          <p:cNvSpPr txBox="1">
            <a:spLocks noGrp="1"/>
          </p:cNvSpPr>
          <p:nvPr>
            <p:ph type="subTitle" idx="17"/>
          </p:nvPr>
        </p:nvSpPr>
        <p:spPr>
          <a:xfrm>
            <a:off x="3419271" y="1885648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78" name="Google Shape;678;p13"/>
          <p:cNvSpPr txBox="1">
            <a:spLocks noGrp="1"/>
          </p:cNvSpPr>
          <p:nvPr>
            <p:ph type="subTitle" idx="18"/>
          </p:nvPr>
        </p:nvSpPr>
        <p:spPr>
          <a:xfrm>
            <a:off x="6118549" y="1885648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79" name="Google Shape;679;p13"/>
          <p:cNvSpPr txBox="1">
            <a:spLocks noGrp="1"/>
          </p:cNvSpPr>
          <p:nvPr>
            <p:ph type="subTitle" idx="19"/>
          </p:nvPr>
        </p:nvSpPr>
        <p:spPr>
          <a:xfrm>
            <a:off x="720000" y="346591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80" name="Google Shape;680;p13"/>
          <p:cNvSpPr txBox="1">
            <a:spLocks noGrp="1"/>
          </p:cNvSpPr>
          <p:nvPr>
            <p:ph type="subTitle" idx="20"/>
          </p:nvPr>
        </p:nvSpPr>
        <p:spPr>
          <a:xfrm>
            <a:off x="3419271" y="346591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81" name="Google Shape;681;p13"/>
          <p:cNvSpPr txBox="1">
            <a:spLocks noGrp="1"/>
          </p:cNvSpPr>
          <p:nvPr>
            <p:ph type="subTitle" idx="21"/>
          </p:nvPr>
        </p:nvSpPr>
        <p:spPr>
          <a:xfrm>
            <a:off x="6118549" y="346591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82" name="Google Shape;682;p13"/>
          <p:cNvSpPr/>
          <p:nvPr/>
        </p:nvSpPr>
        <p:spPr>
          <a:xfrm>
            <a:off x="8188800" y="288375"/>
            <a:ext cx="643531" cy="643531"/>
          </a:xfrm>
          <a:custGeom>
            <a:avLst/>
            <a:gdLst/>
            <a:ahLst/>
            <a:cxnLst/>
            <a:rect l="l" t="t" r="r" b="b"/>
            <a:pathLst>
              <a:path w="16403" h="16403" extrusionOk="0">
                <a:moveTo>
                  <a:pt x="16401" y="8000"/>
                </a:moveTo>
                <a:cubicBezTo>
                  <a:pt x="16400" y="7973"/>
                  <a:pt x="16398" y="7947"/>
                  <a:pt x="16398" y="7922"/>
                </a:cubicBezTo>
                <a:cubicBezTo>
                  <a:pt x="16397" y="7882"/>
                  <a:pt x="16395" y="7843"/>
                  <a:pt x="16394" y="7805"/>
                </a:cubicBezTo>
                <a:cubicBezTo>
                  <a:pt x="16391" y="7762"/>
                  <a:pt x="16388" y="7720"/>
                  <a:pt x="16387" y="7679"/>
                </a:cubicBezTo>
                <a:cubicBezTo>
                  <a:pt x="16385" y="7658"/>
                  <a:pt x="16384" y="7636"/>
                  <a:pt x="16382" y="7615"/>
                </a:cubicBezTo>
                <a:cubicBezTo>
                  <a:pt x="16378" y="7561"/>
                  <a:pt x="16373" y="7508"/>
                  <a:pt x="16369" y="7455"/>
                </a:cubicBezTo>
                <a:cubicBezTo>
                  <a:pt x="16367" y="7447"/>
                  <a:pt x="16367" y="7440"/>
                  <a:pt x="16367" y="7431"/>
                </a:cubicBezTo>
                <a:cubicBezTo>
                  <a:pt x="15979" y="3264"/>
                  <a:pt x="12471" y="0"/>
                  <a:pt x="8202" y="0"/>
                </a:cubicBezTo>
                <a:cubicBezTo>
                  <a:pt x="3931" y="0"/>
                  <a:pt x="422" y="3267"/>
                  <a:pt x="36" y="7437"/>
                </a:cubicBezTo>
                <a:cubicBezTo>
                  <a:pt x="36" y="7439"/>
                  <a:pt x="36" y="7440"/>
                  <a:pt x="36" y="7441"/>
                </a:cubicBezTo>
                <a:cubicBezTo>
                  <a:pt x="30" y="7500"/>
                  <a:pt x="26" y="7561"/>
                  <a:pt x="21" y="7621"/>
                </a:cubicBezTo>
                <a:cubicBezTo>
                  <a:pt x="21" y="7633"/>
                  <a:pt x="20" y="7645"/>
                  <a:pt x="20" y="7656"/>
                </a:cubicBezTo>
                <a:cubicBezTo>
                  <a:pt x="15" y="7708"/>
                  <a:pt x="12" y="7760"/>
                  <a:pt x="11" y="7811"/>
                </a:cubicBezTo>
                <a:cubicBezTo>
                  <a:pt x="10" y="7835"/>
                  <a:pt x="8" y="7858"/>
                  <a:pt x="8" y="7882"/>
                </a:cubicBezTo>
                <a:cubicBezTo>
                  <a:pt x="7" y="7923"/>
                  <a:pt x="4" y="7964"/>
                  <a:pt x="4" y="8005"/>
                </a:cubicBezTo>
                <a:cubicBezTo>
                  <a:pt x="2" y="8048"/>
                  <a:pt x="2" y="8091"/>
                  <a:pt x="2" y="8132"/>
                </a:cubicBezTo>
                <a:cubicBezTo>
                  <a:pt x="1" y="8156"/>
                  <a:pt x="1" y="8179"/>
                  <a:pt x="1" y="8201"/>
                </a:cubicBezTo>
                <a:cubicBezTo>
                  <a:pt x="1" y="12731"/>
                  <a:pt x="3672" y="16402"/>
                  <a:pt x="8202" y="16402"/>
                </a:cubicBezTo>
                <a:cubicBezTo>
                  <a:pt x="12732" y="16402"/>
                  <a:pt x="16403" y="12731"/>
                  <a:pt x="16403" y="8201"/>
                </a:cubicBezTo>
                <a:cubicBezTo>
                  <a:pt x="16403" y="8134"/>
                  <a:pt x="16403" y="8067"/>
                  <a:pt x="16401" y="8000"/>
                </a:cubicBezTo>
                <a:close/>
              </a:path>
            </a:pathLst>
          </a:custGeom>
          <a:solidFill>
            <a:srgbClr val="B3F3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13"/>
          <p:cNvSpPr/>
          <p:nvPr/>
        </p:nvSpPr>
        <p:spPr>
          <a:xfrm>
            <a:off x="8188800" y="288375"/>
            <a:ext cx="643531" cy="643531"/>
          </a:xfrm>
          <a:custGeom>
            <a:avLst/>
            <a:gdLst/>
            <a:ahLst/>
            <a:cxnLst/>
            <a:rect l="l" t="t" r="r" b="b"/>
            <a:pathLst>
              <a:path w="16403" h="16403" extrusionOk="0">
                <a:moveTo>
                  <a:pt x="8202" y="0"/>
                </a:moveTo>
                <a:cubicBezTo>
                  <a:pt x="3672" y="0"/>
                  <a:pt x="1" y="3672"/>
                  <a:pt x="1" y="8201"/>
                </a:cubicBezTo>
                <a:cubicBezTo>
                  <a:pt x="1" y="12731"/>
                  <a:pt x="3673" y="16402"/>
                  <a:pt x="8202" y="16402"/>
                </a:cubicBezTo>
                <a:cubicBezTo>
                  <a:pt x="12732" y="16402"/>
                  <a:pt x="16403" y="12731"/>
                  <a:pt x="16403" y="8201"/>
                </a:cubicBezTo>
                <a:cubicBezTo>
                  <a:pt x="16403" y="3672"/>
                  <a:pt x="12732" y="0"/>
                  <a:pt x="820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13"/>
          <p:cNvSpPr/>
          <p:nvPr/>
        </p:nvSpPr>
        <p:spPr>
          <a:xfrm>
            <a:off x="8188800" y="493049"/>
            <a:ext cx="643531" cy="438855"/>
          </a:xfrm>
          <a:custGeom>
            <a:avLst/>
            <a:gdLst/>
            <a:ahLst/>
            <a:cxnLst/>
            <a:rect l="l" t="t" r="r" b="b"/>
            <a:pathLst>
              <a:path w="16403" h="11186" extrusionOk="0">
                <a:moveTo>
                  <a:pt x="563" y="1"/>
                </a:moveTo>
                <a:cubicBezTo>
                  <a:pt x="192" y="952"/>
                  <a:pt x="1" y="1964"/>
                  <a:pt x="1" y="2984"/>
                </a:cubicBezTo>
                <a:cubicBezTo>
                  <a:pt x="1" y="7514"/>
                  <a:pt x="3673" y="11185"/>
                  <a:pt x="8202" y="11185"/>
                </a:cubicBezTo>
                <a:cubicBezTo>
                  <a:pt x="12732" y="11185"/>
                  <a:pt x="16403" y="7514"/>
                  <a:pt x="16403" y="2984"/>
                </a:cubicBezTo>
                <a:cubicBezTo>
                  <a:pt x="16403" y="1964"/>
                  <a:pt x="16213" y="952"/>
                  <a:pt x="15840" y="1"/>
                </a:cubicBezTo>
                <a:cubicBezTo>
                  <a:pt x="14612" y="3146"/>
                  <a:pt x="11580" y="5217"/>
                  <a:pt x="8202" y="5217"/>
                </a:cubicBezTo>
                <a:cubicBezTo>
                  <a:pt x="4825" y="5217"/>
                  <a:pt x="1793" y="3146"/>
                  <a:pt x="563" y="1"/>
                </a:cubicBezTo>
                <a:close/>
              </a:path>
            </a:pathLst>
          </a:custGeom>
          <a:solidFill>
            <a:srgbClr val="E586EC">
              <a:alpha val="6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13"/>
          <p:cNvSpPr/>
          <p:nvPr/>
        </p:nvSpPr>
        <p:spPr>
          <a:xfrm>
            <a:off x="8310302" y="317132"/>
            <a:ext cx="234493" cy="236101"/>
          </a:xfrm>
          <a:custGeom>
            <a:avLst/>
            <a:gdLst/>
            <a:ahLst/>
            <a:cxnLst/>
            <a:rect l="l" t="t" r="r" b="b"/>
            <a:pathLst>
              <a:path w="5977" h="6018" extrusionOk="0">
                <a:moveTo>
                  <a:pt x="917" y="1569"/>
                </a:moveTo>
                <a:cubicBezTo>
                  <a:pt x="347" y="2193"/>
                  <a:pt x="1" y="3223"/>
                  <a:pt x="171" y="4149"/>
                </a:cubicBezTo>
                <a:cubicBezTo>
                  <a:pt x="518" y="6018"/>
                  <a:pt x="2154" y="4604"/>
                  <a:pt x="2884" y="4178"/>
                </a:cubicBezTo>
                <a:cubicBezTo>
                  <a:pt x="3647" y="3735"/>
                  <a:pt x="5977" y="3161"/>
                  <a:pt x="5853" y="2043"/>
                </a:cubicBezTo>
                <a:cubicBezTo>
                  <a:pt x="5617" y="1"/>
                  <a:pt x="2511" y="7"/>
                  <a:pt x="917" y="1569"/>
                </a:cubicBezTo>
                <a:close/>
              </a:path>
            </a:pathLst>
          </a:custGeom>
          <a:solidFill>
            <a:srgbClr val="FFFFFF">
              <a:alpha val="776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13"/>
          <p:cNvSpPr/>
          <p:nvPr/>
        </p:nvSpPr>
        <p:spPr>
          <a:xfrm>
            <a:off x="8392150" y="1326000"/>
            <a:ext cx="70800" cy="70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13"/>
          <p:cNvSpPr/>
          <p:nvPr/>
        </p:nvSpPr>
        <p:spPr>
          <a:xfrm>
            <a:off x="7869150" y="217587"/>
            <a:ext cx="70800" cy="70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8" name="Google Shape;688;p13"/>
          <p:cNvGrpSpPr/>
          <p:nvPr/>
        </p:nvGrpSpPr>
        <p:grpSpPr>
          <a:xfrm>
            <a:off x="-533800" y="4020538"/>
            <a:ext cx="1239746" cy="1239671"/>
            <a:chOff x="-533800" y="4020538"/>
            <a:chExt cx="1239746" cy="1239671"/>
          </a:xfrm>
        </p:grpSpPr>
        <p:sp>
          <p:nvSpPr>
            <p:cNvPr id="689" name="Google Shape;689;p13"/>
            <p:cNvSpPr/>
            <p:nvPr/>
          </p:nvSpPr>
          <p:spPr>
            <a:xfrm>
              <a:off x="-533800" y="4020538"/>
              <a:ext cx="1239671" cy="1239671"/>
            </a:xfrm>
            <a:custGeom>
              <a:avLst/>
              <a:gdLst/>
              <a:ahLst/>
              <a:cxnLst/>
              <a:rect l="l" t="t" r="r" b="b"/>
              <a:pathLst>
                <a:path w="16587" h="16587" extrusionOk="0">
                  <a:moveTo>
                    <a:pt x="14158" y="2430"/>
                  </a:moveTo>
                  <a:cubicBezTo>
                    <a:pt x="15713" y="3985"/>
                    <a:pt x="16586" y="6094"/>
                    <a:pt x="16586" y="8294"/>
                  </a:cubicBezTo>
                  <a:cubicBezTo>
                    <a:pt x="16586" y="10492"/>
                    <a:pt x="15713" y="12603"/>
                    <a:pt x="14158" y="14158"/>
                  </a:cubicBezTo>
                  <a:cubicBezTo>
                    <a:pt x="12603" y="15713"/>
                    <a:pt x="10493" y="16586"/>
                    <a:pt x="8294" y="16586"/>
                  </a:cubicBezTo>
                  <a:cubicBezTo>
                    <a:pt x="6094" y="16586"/>
                    <a:pt x="3985" y="15713"/>
                    <a:pt x="2430" y="14158"/>
                  </a:cubicBezTo>
                  <a:cubicBezTo>
                    <a:pt x="875" y="12603"/>
                    <a:pt x="0" y="10492"/>
                    <a:pt x="0" y="8294"/>
                  </a:cubicBezTo>
                  <a:cubicBezTo>
                    <a:pt x="0" y="6094"/>
                    <a:pt x="875" y="3985"/>
                    <a:pt x="2430" y="2430"/>
                  </a:cubicBezTo>
                  <a:cubicBezTo>
                    <a:pt x="3985" y="875"/>
                    <a:pt x="6094" y="0"/>
                    <a:pt x="8294" y="0"/>
                  </a:cubicBezTo>
                  <a:cubicBezTo>
                    <a:pt x="10493" y="0"/>
                    <a:pt x="12603" y="875"/>
                    <a:pt x="14158" y="2430"/>
                  </a:cubicBezTo>
                  <a:close/>
                </a:path>
              </a:pathLst>
            </a:custGeom>
            <a:solidFill>
              <a:srgbClr val="F7F1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-533725" y="4020538"/>
              <a:ext cx="1239671" cy="1239671"/>
            </a:xfrm>
            <a:custGeom>
              <a:avLst/>
              <a:gdLst/>
              <a:ahLst/>
              <a:cxnLst/>
              <a:rect l="l" t="t" r="r" b="b"/>
              <a:pathLst>
                <a:path w="16587" h="16587" extrusionOk="0">
                  <a:moveTo>
                    <a:pt x="425" y="7394"/>
                  </a:moveTo>
                  <a:cubicBezTo>
                    <a:pt x="412" y="7515"/>
                    <a:pt x="401" y="7635"/>
                    <a:pt x="393" y="7753"/>
                  </a:cubicBezTo>
                  <a:cubicBezTo>
                    <a:pt x="401" y="7633"/>
                    <a:pt x="411" y="7513"/>
                    <a:pt x="425" y="7394"/>
                  </a:cubicBezTo>
                  <a:close/>
                  <a:moveTo>
                    <a:pt x="385" y="7890"/>
                  </a:moveTo>
                  <a:lnTo>
                    <a:pt x="385" y="7890"/>
                  </a:lnTo>
                  <a:cubicBezTo>
                    <a:pt x="382" y="7946"/>
                    <a:pt x="379" y="8001"/>
                    <a:pt x="378" y="8055"/>
                  </a:cubicBezTo>
                  <a:cubicBezTo>
                    <a:pt x="379" y="8000"/>
                    <a:pt x="382" y="7946"/>
                    <a:pt x="385" y="7890"/>
                  </a:cubicBezTo>
                  <a:close/>
                  <a:moveTo>
                    <a:pt x="8293" y="374"/>
                  </a:moveTo>
                  <a:cubicBezTo>
                    <a:pt x="12668" y="374"/>
                    <a:pt x="16213" y="3919"/>
                    <a:pt x="16213" y="8292"/>
                  </a:cubicBezTo>
                  <a:cubicBezTo>
                    <a:pt x="16213" y="8293"/>
                    <a:pt x="16213" y="8293"/>
                    <a:pt x="16213" y="8293"/>
                  </a:cubicBezTo>
                  <a:lnTo>
                    <a:pt x="16213" y="8293"/>
                  </a:lnTo>
                  <a:cubicBezTo>
                    <a:pt x="16213" y="7987"/>
                    <a:pt x="16195" y="7682"/>
                    <a:pt x="16160" y="7379"/>
                  </a:cubicBezTo>
                  <a:cubicBezTo>
                    <a:pt x="15697" y="11373"/>
                    <a:pt x="12315" y="14386"/>
                    <a:pt x="8293" y="14386"/>
                  </a:cubicBezTo>
                  <a:cubicBezTo>
                    <a:pt x="4273" y="14386"/>
                    <a:pt x="891" y="11373"/>
                    <a:pt x="426" y="7380"/>
                  </a:cubicBezTo>
                  <a:lnTo>
                    <a:pt x="426" y="7380"/>
                  </a:lnTo>
                  <a:cubicBezTo>
                    <a:pt x="879" y="3436"/>
                    <a:pt x="4228" y="374"/>
                    <a:pt x="8293" y="374"/>
                  </a:cubicBezTo>
                  <a:close/>
                  <a:moveTo>
                    <a:pt x="373" y="8294"/>
                  </a:moveTo>
                  <a:cubicBezTo>
                    <a:pt x="375" y="12668"/>
                    <a:pt x="3919" y="16212"/>
                    <a:pt x="8293" y="16212"/>
                  </a:cubicBezTo>
                  <a:cubicBezTo>
                    <a:pt x="3919" y="16212"/>
                    <a:pt x="373" y="12668"/>
                    <a:pt x="373" y="8294"/>
                  </a:cubicBezTo>
                  <a:close/>
                  <a:moveTo>
                    <a:pt x="15388" y="11817"/>
                  </a:moveTo>
                  <a:cubicBezTo>
                    <a:pt x="14091" y="14422"/>
                    <a:pt x="11402" y="16212"/>
                    <a:pt x="8293" y="16212"/>
                  </a:cubicBezTo>
                  <a:cubicBezTo>
                    <a:pt x="11401" y="16212"/>
                    <a:pt x="14091" y="14422"/>
                    <a:pt x="15388" y="11817"/>
                  </a:cubicBezTo>
                  <a:close/>
                  <a:moveTo>
                    <a:pt x="8293" y="0"/>
                  </a:moveTo>
                  <a:cubicBezTo>
                    <a:pt x="3713" y="0"/>
                    <a:pt x="1" y="3712"/>
                    <a:pt x="1" y="8294"/>
                  </a:cubicBezTo>
                  <a:cubicBezTo>
                    <a:pt x="1" y="12874"/>
                    <a:pt x="3713" y="16586"/>
                    <a:pt x="8293" y="16586"/>
                  </a:cubicBezTo>
                  <a:cubicBezTo>
                    <a:pt x="12874" y="16586"/>
                    <a:pt x="16587" y="12874"/>
                    <a:pt x="16587" y="8294"/>
                  </a:cubicBezTo>
                  <a:cubicBezTo>
                    <a:pt x="16587" y="3712"/>
                    <a:pt x="12874" y="0"/>
                    <a:pt x="8293" y="0"/>
                  </a:cubicBezTo>
                  <a:close/>
                </a:path>
              </a:pathLst>
            </a:custGeom>
            <a:solidFill>
              <a:srgbClr val="2555EC">
                <a:alpha val="67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-505848" y="4048489"/>
              <a:ext cx="1183842" cy="1183767"/>
            </a:xfrm>
            <a:custGeom>
              <a:avLst/>
              <a:gdLst/>
              <a:ahLst/>
              <a:cxnLst/>
              <a:rect l="l" t="t" r="r" b="b"/>
              <a:pathLst>
                <a:path w="15840" h="15839" extrusionOk="0">
                  <a:moveTo>
                    <a:pt x="7920" y="1034"/>
                  </a:moveTo>
                  <a:cubicBezTo>
                    <a:pt x="10765" y="1034"/>
                    <a:pt x="13208" y="2763"/>
                    <a:pt x="14258" y="5226"/>
                  </a:cubicBezTo>
                  <a:lnTo>
                    <a:pt x="13674" y="5226"/>
                  </a:lnTo>
                  <a:cubicBezTo>
                    <a:pt x="12662" y="3065"/>
                    <a:pt x="10468" y="1570"/>
                    <a:pt x="7920" y="1570"/>
                  </a:cubicBezTo>
                  <a:cubicBezTo>
                    <a:pt x="5374" y="1570"/>
                    <a:pt x="3180" y="3065"/>
                    <a:pt x="2168" y="5226"/>
                  </a:cubicBezTo>
                  <a:lnTo>
                    <a:pt x="1583" y="5226"/>
                  </a:lnTo>
                  <a:cubicBezTo>
                    <a:pt x="2633" y="2763"/>
                    <a:pt x="5076" y="1034"/>
                    <a:pt x="7920" y="1034"/>
                  </a:cubicBezTo>
                  <a:close/>
                  <a:moveTo>
                    <a:pt x="32" y="7215"/>
                  </a:moveTo>
                  <a:cubicBezTo>
                    <a:pt x="27" y="7270"/>
                    <a:pt x="23" y="7325"/>
                    <a:pt x="20" y="7379"/>
                  </a:cubicBezTo>
                  <a:cubicBezTo>
                    <a:pt x="23" y="7324"/>
                    <a:pt x="28" y="7270"/>
                    <a:pt x="32" y="7215"/>
                  </a:cubicBezTo>
                  <a:close/>
                  <a:moveTo>
                    <a:pt x="7920" y="5134"/>
                  </a:moveTo>
                  <a:cubicBezTo>
                    <a:pt x="9269" y="5134"/>
                    <a:pt x="10393" y="6092"/>
                    <a:pt x="10649" y="7365"/>
                  </a:cubicBezTo>
                  <a:lnTo>
                    <a:pt x="10650" y="7368"/>
                  </a:lnTo>
                  <a:cubicBezTo>
                    <a:pt x="10655" y="7391"/>
                    <a:pt x="10659" y="7415"/>
                    <a:pt x="10664" y="7438"/>
                  </a:cubicBezTo>
                  <a:cubicBezTo>
                    <a:pt x="10664" y="7441"/>
                    <a:pt x="10664" y="7444"/>
                    <a:pt x="10665" y="7446"/>
                  </a:cubicBezTo>
                  <a:cubicBezTo>
                    <a:pt x="10668" y="7471"/>
                    <a:pt x="10672" y="7496"/>
                    <a:pt x="10677" y="7522"/>
                  </a:cubicBezTo>
                  <a:cubicBezTo>
                    <a:pt x="10677" y="7525"/>
                    <a:pt x="10677" y="7528"/>
                    <a:pt x="10678" y="7531"/>
                  </a:cubicBezTo>
                  <a:cubicBezTo>
                    <a:pt x="10681" y="7559"/>
                    <a:pt x="10686" y="7588"/>
                    <a:pt x="10689" y="7616"/>
                  </a:cubicBezTo>
                  <a:cubicBezTo>
                    <a:pt x="10689" y="7619"/>
                    <a:pt x="10689" y="7622"/>
                    <a:pt x="10690" y="7625"/>
                  </a:cubicBezTo>
                  <a:cubicBezTo>
                    <a:pt x="10693" y="7658"/>
                    <a:pt x="10696" y="7692"/>
                    <a:pt x="10699" y="7725"/>
                  </a:cubicBezTo>
                  <a:cubicBezTo>
                    <a:pt x="10699" y="7725"/>
                    <a:pt x="10699" y="7727"/>
                    <a:pt x="10699" y="7727"/>
                  </a:cubicBezTo>
                  <a:cubicBezTo>
                    <a:pt x="10700" y="7748"/>
                    <a:pt x="10702" y="7768"/>
                    <a:pt x="10702" y="7789"/>
                  </a:cubicBezTo>
                  <a:cubicBezTo>
                    <a:pt x="10702" y="7792"/>
                    <a:pt x="10702" y="7796"/>
                    <a:pt x="10702" y="7799"/>
                  </a:cubicBezTo>
                  <a:cubicBezTo>
                    <a:pt x="10703" y="7817"/>
                    <a:pt x="10703" y="7836"/>
                    <a:pt x="10705" y="7854"/>
                  </a:cubicBezTo>
                  <a:cubicBezTo>
                    <a:pt x="10705" y="7858"/>
                    <a:pt x="10705" y="7862"/>
                    <a:pt x="10705" y="7865"/>
                  </a:cubicBezTo>
                  <a:cubicBezTo>
                    <a:pt x="10705" y="7883"/>
                    <a:pt x="10705" y="7901"/>
                    <a:pt x="10705" y="7918"/>
                  </a:cubicBezTo>
                  <a:cubicBezTo>
                    <a:pt x="10705" y="9457"/>
                    <a:pt x="9459" y="10705"/>
                    <a:pt x="7920" y="10705"/>
                  </a:cubicBezTo>
                  <a:cubicBezTo>
                    <a:pt x="6386" y="10705"/>
                    <a:pt x="5141" y="9463"/>
                    <a:pt x="5135" y="7930"/>
                  </a:cubicBezTo>
                  <a:cubicBezTo>
                    <a:pt x="5135" y="7926"/>
                    <a:pt x="5135" y="7923"/>
                    <a:pt x="5135" y="7920"/>
                  </a:cubicBezTo>
                  <a:lnTo>
                    <a:pt x="5135" y="7918"/>
                  </a:lnTo>
                  <a:cubicBezTo>
                    <a:pt x="5135" y="7896"/>
                    <a:pt x="5137" y="7874"/>
                    <a:pt x="5137" y="7852"/>
                  </a:cubicBezTo>
                  <a:cubicBezTo>
                    <a:pt x="5137" y="7840"/>
                    <a:pt x="5137" y="7829"/>
                    <a:pt x="5138" y="7818"/>
                  </a:cubicBezTo>
                  <a:cubicBezTo>
                    <a:pt x="5138" y="7806"/>
                    <a:pt x="5138" y="7796"/>
                    <a:pt x="5140" y="7786"/>
                  </a:cubicBezTo>
                  <a:cubicBezTo>
                    <a:pt x="5140" y="7770"/>
                    <a:pt x="5141" y="7755"/>
                    <a:pt x="5141" y="7739"/>
                  </a:cubicBezTo>
                  <a:lnTo>
                    <a:pt x="5143" y="7721"/>
                  </a:lnTo>
                  <a:cubicBezTo>
                    <a:pt x="5144" y="7702"/>
                    <a:pt x="5146" y="7684"/>
                    <a:pt x="5147" y="7665"/>
                  </a:cubicBezTo>
                  <a:lnTo>
                    <a:pt x="5149" y="7659"/>
                  </a:lnTo>
                  <a:cubicBezTo>
                    <a:pt x="5152" y="7628"/>
                    <a:pt x="5155" y="7599"/>
                    <a:pt x="5159" y="7568"/>
                  </a:cubicBezTo>
                  <a:cubicBezTo>
                    <a:pt x="5159" y="7565"/>
                    <a:pt x="5159" y="7562"/>
                    <a:pt x="5159" y="7559"/>
                  </a:cubicBezTo>
                  <a:cubicBezTo>
                    <a:pt x="5163" y="7533"/>
                    <a:pt x="5166" y="7506"/>
                    <a:pt x="5171" y="7480"/>
                  </a:cubicBezTo>
                  <a:cubicBezTo>
                    <a:pt x="5172" y="7477"/>
                    <a:pt x="5172" y="7474"/>
                    <a:pt x="5172" y="7471"/>
                  </a:cubicBezTo>
                  <a:cubicBezTo>
                    <a:pt x="5177" y="7447"/>
                    <a:pt x="5181" y="7424"/>
                    <a:pt x="5185" y="7400"/>
                  </a:cubicBezTo>
                  <a:cubicBezTo>
                    <a:pt x="5185" y="7399"/>
                    <a:pt x="5185" y="7397"/>
                    <a:pt x="5185" y="7396"/>
                  </a:cubicBezTo>
                  <a:cubicBezTo>
                    <a:pt x="5190" y="7373"/>
                    <a:pt x="5194" y="7351"/>
                    <a:pt x="5199" y="7329"/>
                  </a:cubicBezTo>
                  <a:cubicBezTo>
                    <a:pt x="5200" y="7328"/>
                    <a:pt x="5200" y="7326"/>
                    <a:pt x="5200" y="7325"/>
                  </a:cubicBezTo>
                  <a:cubicBezTo>
                    <a:pt x="5205" y="7303"/>
                    <a:pt x="5210" y="7281"/>
                    <a:pt x="5216" y="7259"/>
                  </a:cubicBezTo>
                  <a:cubicBezTo>
                    <a:pt x="5216" y="7257"/>
                    <a:pt x="5216" y="7257"/>
                    <a:pt x="5216" y="7256"/>
                  </a:cubicBezTo>
                  <a:cubicBezTo>
                    <a:pt x="5222" y="7229"/>
                    <a:pt x="5230" y="7203"/>
                    <a:pt x="5237" y="7178"/>
                  </a:cubicBezTo>
                  <a:cubicBezTo>
                    <a:pt x="5238" y="7172"/>
                    <a:pt x="5240" y="7167"/>
                    <a:pt x="5241" y="7161"/>
                  </a:cubicBezTo>
                  <a:cubicBezTo>
                    <a:pt x="5249" y="7135"/>
                    <a:pt x="5256" y="7108"/>
                    <a:pt x="5265" y="7083"/>
                  </a:cubicBezTo>
                  <a:cubicBezTo>
                    <a:pt x="5265" y="7082"/>
                    <a:pt x="5265" y="7080"/>
                    <a:pt x="5266" y="7079"/>
                  </a:cubicBezTo>
                  <a:cubicBezTo>
                    <a:pt x="5274" y="7054"/>
                    <a:pt x="5283" y="7029"/>
                    <a:pt x="5290" y="7004"/>
                  </a:cubicBezTo>
                  <a:cubicBezTo>
                    <a:pt x="5293" y="6999"/>
                    <a:pt x="5294" y="6995"/>
                    <a:pt x="5296" y="6991"/>
                  </a:cubicBezTo>
                  <a:cubicBezTo>
                    <a:pt x="5305" y="6964"/>
                    <a:pt x="5314" y="6939"/>
                    <a:pt x="5324" y="6914"/>
                  </a:cubicBezTo>
                  <a:cubicBezTo>
                    <a:pt x="5324" y="6913"/>
                    <a:pt x="5324" y="6911"/>
                    <a:pt x="5325" y="6910"/>
                  </a:cubicBezTo>
                  <a:lnTo>
                    <a:pt x="5325" y="6911"/>
                  </a:lnTo>
                  <a:cubicBezTo>
                    <a:pt x="5729" y="5871"/>
                    <a:pt x="6739" y="5134"/>
                    <a:pt x="7920" y="5134"/>
                  </a:cubicBezTo>
                  <a:close/>
                  <a:moveTo>
                    <a:pt x="7920" y="0"/>
                  </a:moveTo>
                  <a:cubicBezTo>
                    <a:pt x="3855" y="0"/>
                    <a:pt x="506" y="3062"/>
                    <a:pt x="53" y="7006"/>
                  </a:cubicBezTo>
                  <a:lnTo>
                    <a:pt x="53" y="7006"/>
                  </a:lnTo>
                  <a:cubicBezTo>
                    <a:pt x="53" y="7006"/>
                    <a:pt x="53" y="7006"/>
                    <a:pt x="53" y="7005"/>
                  </a:cubicBezTo>
                  <a:cubicBezTo>
                    <a:pt x="45" y="7076"/>
                    <a:pt x="38" y="7145"/>
                    <a:pt x="32" y="7215"/>
                  </a:cubicBezTo>
                  <a:lnTo>
                    <a:pt x="32" y="7215"/>
                  </a:lnTo>
                  <a:cubicBezTo>
                    <a:pt x="38" y="7145"/>
                    <a:pt x="45" y="7075"/>
                    <a:pt x="53" y="7006"/>
                  </a:cubicBezTo>
                  <a:lnTo>
                    <a:pt x="53" y="7006"/>
                  </a:lnTo>
                  <a:cubicBezTo>
                    <a:pt x="518" y="10999"/>
                    <a:pt x="3900" y="14012"/>
                    <a:pt x="7920" y="14012"/>
                  </a:cubicBezTo>
                  <a:cubicBezTo>
                    <a:pt x="11942" y="14012"/>
                    <a:pt x="15323" y="10999"/>
                    <a:pt x="15787" y="7005"/>
                  </a:cubicBezTo>
                  <a:cubicBezTo>
                    <a:pt x="15822" y="7308"/>
                    <a:pt x="15840" y="7612"/>
                    <a:pt x="15840" y="7915"/>
                  </a:cubicBezTo>
                  <a:lnTo>
                    <a:pt x="15840" y="7915"/>
                  </a:lnTo>
                  <a:cubicBezTo>
                    <a:pt x="15838" y="3543"/>
                    <a:pt x="12294" y="0"/>
                    <a:pt x="7920" y="0"/>
                  </a:cubicBezTo>
                  <a:close/>
                  <a:moveTo>
                    <a:pt x="0" y="7936"/>
                  </a:moveTo>
                  <a:cubicBezTo>
                    <a:pt x="10" y="12303"/>
                    <a:pt x="3552" y="15838"/>
                    <a:pt x="7920" y="15838"/>
                  </a:cubicBezTo>
                  <a:cubicBezTo>
                    <a:pt x="3552" y="15838"/>
                    <a:pt x="10" y="12302"/>
                    <a:pt x="0" y="7936"/>
                  </a:cubicBezTo>
                  <a:close/>
                  <a:moveTo>
                    <a:pt x="15840" y="7937"/>
                  </a:moveTo>
                  <a:cubicBezTo>
                    <a:pt x="15830" y="12302"/>
                    <a:pt x="12287" y="15838"/>
                    <a:pt x="7920" y="15838"/>
                  </a:cubicBezTo>
                  <a:cubicBezTo>
                    <a:pt x="12287" y="15838"/>
                    <a:pt x="15830" y="12304"/>
                    <a:pt x="15840" y="79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-505549" y="4610218"/>
              <a:ext cx="673" cy="12406"/>
            </a:xfrm>
            <a:custGeom>
              <a:avLst/>
              <a:gdLst/>
              <a:ahLst/>
              <a:cxnLst/>
              <a:rect l="l" t="t" r="r" b="b"/>
              <a:pathLst>
                <a:path w="9" h="166" extrusionOk="0">
                  <a:moveTo>
                    <a:pt x="8" y="0"/>
                  </a:moveTo>
                  <a:cubicBezTo>
                    <a:pt x="5" y="56"/>
                    <a:pt x="2" y="110"/>
                    <a:pt x="1" y="165"/>
                  </a:cubicBezTo>
                  <a:cubicBezTo>
                    <a:pt x="2" y="111"/>
                    <a:pt x="5" y="56"/>
                    <a:pt x="8" y="0"/>
                  </a:cubicBezTo>
                  <a:close/>
                </a:path>
              </a:pathLst>
            </a:custGeom>
            <a:solidFill>
              <a:srgbClr val="73B8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-387538" y="4125694"/>
              <a:ext cx="947373" cy="313449"/>
            </a:xfrm>
            <a:custGeom>
              <a:avLst/>
              <a:gdLst/>
              <a:ahLst/>
              <a:cxnLst/>
              <a:rect l="l" t="t" r="r" b="b"/>
              <a:pathLst>
                <a:path w="12676" h="4194" extrusionOk="0">
                  <a:moveTo>
                    <a:pt x="6339" y="1"/>
                  </a:moveTo>
                  <a:cubicBezTo>
                    <a:pt x="3493" y="1"/>
                    <a:pt x="1050" y="1730"/>
                    <a:pt x="0" y="4193"/>
                  </a:cubicBezTo>
                  <a:lnTo>
                    <a:pt x="585" y="4193"/>
                  </a:lnTo>
                  <a:cubicBezTo>
                    <a:pt x="1597" y="2032"/>
                    <a:pt x="3791" y="537"/>
                    <a:pt x="6339" y="537"/>
                  </a:cubicBezTo>
                  <a:cubicBezTo>
                    <a:pt x="8885" y="537"/>
                    <a:pt x="11079" y="2032"/>
                    <a:pt x="12091" y="4193"/>
                  </a:cubicBezTo>
                  <a:lnTo>
                    <a:pt x="12675" y="4193"/>
                  </a:lnTo>
                  <a:cubicBezTo>
                    <a:pt x="11625" y="1730"/>
                    <a:pt x="9182" y="1"/>
                    <a:pt x="6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-107869" y="4432268"/>
              <a:ext cx="397902" cy="265542"/>
            </a:xfrm>
            <a:custGeom>
              <a:avLst/>
              <a:gdLst/>
              <a:ahLst/>
              <a:cxnLst/>
              <a:rect l="l" t="t" r="r" b="b"/>
              <a:pathLst>
                <a:path w="5324" h="3553" extrusionOk="0">
                  <a:moveTo>
                    <a:pt x="1957" y="537"/>
                  </a:moveTo>
                  <a:cubicBezTo>
                    <a:pt x="2421" y="537"/>
                    <a:pt x="2843" y="784"/>
                    <a:pt x="2785" y="1219"/>
                  </a:cubicBezTo>
                  <a:cubicBezTo>
                    <a:pt x="2738" y="1567"/>
                    <a:pt x="1990" y="1563"/>
                    <a:pt x="1725" y="1639"/>
                  </a:cubicBezTo>
                  <a:cubicBezTo>
                    <a:pt x="1590" y="1678"/>
                    <a:pt x="1357" y="1782"/>
                    <a:pt x="1174" y="1782"/>
                  </a:cubicBezTo>
                  <a:cubicBezTo>
                    <a:pt x="1012" y="1782"/>
                    <a:pt x="890" y="1701"/>
                    <a:pt x="907" y="1424"/>
                  </a:cubicBezTo>
                  <a:cubicBezTo>
                    <a:pt x="927" y="1131"/>
                    <a:pt x="1109" y="847"/>
                    <a:pt x="1329" y="701"/>
                  </a:cubicBezTo>
                  <a:cubicBezTo>
                    <a:pt x="1518" y="590"/>
                    <a:pt x="1742" y="537"/>
                    <a:pt x="1957" y="537"/>
                  </a:cubicBezTo>
                  <a:close/>
                  <a:moveTo>
                    <a:pt x="2595" y="0"/>
                  </a:moveTo>
                  <a:cubicBezTo>
                    <a:pt x="1414" y="0"/>
                    <a:pt x="404" y="736"/>
                    <a:pt x="0" y="1776"/>
                  </a:cubicBezTo>
                  <a:cubicBezTo>
                    <a:pt x="416" y="2847"/>
                    <a:pt x="1446" y="3552"/>
                    <a:pt x="2595" y="3552"/>
                  </a:cubicBezTo>
                  <a:cubicBezTo>
                    <a:pt x="3744" y="3552"/>
                    <a:pt x="4775" y="2847"/>
                    <a:pt x="5191" y="1776"/>
                  </a:cubicBezTo>
                  <a:lnTo>
                    <a:pt x="5191" y="1776"/>
                  </a:lnTo>
                  <a:cubicBezTo>
                    <a:pt x="5248" y="1922"/>
                    <a:pt x="5292" y="2073"/>
                    <a:pt x="5324" y="2230"/>
                  </a:cubicBezTo>
                  <a:cubicBezTo>
                    <a:pt x="5293" y="2075"/>
                    <a:pt x="5249" y="1923"/>
                    <a:pt x="5191" y="1776"/>
                  </a:cubicBezTo>
                  <a:cubicBezTo>
                    <a:pt x="5191" y="1776"/>
                    <a:pt x="5191" y="1776"/>
                    <a:pt x="5191" y="1776"/>
                  </a:cubicBezTo>
                  <a:lnTo>
                    <a:pt x="5191" y="1776"/>
                  </a:lnTo>
                  <a:cubicBezTo>
                    <a:pt x="4788" y="737"/>
                    <a:pt x="3778" y="0"/>
                    <a:pt x="25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293099" y="4618365"/>
              <a:ext cx="673" cy="7548"/>
            </a:xfrm>
            <a:custGeom>
              <a:avLst/>
              <a:gdLst/>
              <a:ahLst/>
              <a:cxnLst/>
              <a:rect l="l" t="t" r="r" b="b"/>
              <a:pathLst>
                <a:path w="9" h="101" extrusionOk="0">
                  <a:moveTo>
                    <a:pt x="0" y="0"/>
                  </a:moveTo>
                  <a:cubicBezTo>
                    <a:pt x="3" y="34"/>
                    <a:pt x="6" y="67"/>
                    <a:pt x="9" y="100"/>
                  </a:cubicBezTo>
                  <a:cubicBezTo>
                    <a:pt x="6" y="67"/>
                    <a:pt x="3" y="34"/>
                    <a:pt x="0" y="0"/>
                  </a:cubicBezTo>
                  <a:close/>
                </a:path>
              </a:pathLst>
            </a:custGeom>
            <a:solidFill>
              <a:srgbClr val="EECC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-121995" y="4636302"/>
              <a:ext cx="416213" cy="212254"/>
            </a:xfrm>
            <a:custGeom>
              <a:avLst/>
              <a:gdLst/>
              <a:ahLst/>
              <a:cxnLst/>
              <a:rect l="l" t="t" r="r" b="b"/>
              <a:pathLst>
                <a:path w="5569" h="2840" extrusionOk="0">
                  <a:moveTo>
                    <a:pt x="5569" y="55"/>
                  </a:moveTo>
                  <a:cubicBezTo>
                    <a:pt x="5569" y="1592"/>
                    <a:pt x="4323" y="2840"/>
                    <a:pt x="2784" y="2840"/>
                  </a:cubicBezTo>
                  <a:cubicBezTo>
                    <a:pt x="1251" y="2840"/>
                    <a:pt x="7" y="1598"/>
                    <a:pt x="1" y="65"/>
                  </a:cubicBezTo>
                  <a:cubicBezTo>
                    <a:pt x="7" y="1598"/>
                    <a:pt x="1251" y="2840"/>
                    <a:pt x="2784" y="2840"/>
                  </a:cubicBezTo>
                  <a:cubicBezTo>
                    <a:pt x="4323" y="2840"/>
                    <a:pt x="5569" y="1592"/>
                    <a:pt x="5569" y="55"/>
                  </a:cubicBezTo>
                  <a:cubicBezTo>
                    <a:pt x="5569" y="36"/>
                    <a:pt x="5569" y="18"/>
                    <a:pt x="5569" y="0"/>
                  </a:cubicBezTo>
                  <a:cubicBezTo>
                    <a:pt x="5569" y="18"/>
                    <a:pt x="5569" y="36"/>
                    <a:pt x="5569" y="55"/>
                  </a:cubicBezTo>
                  <a:close/>
                </a:path>
              </a:pathLst>
            </a:custGeom>
            <a:solidFill>
              <a:srgbClr val="EECC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-121995" y="4565002"/>
              <a:ext cx="416213" cy="283554"/>
            </a:xfrm>
            <a:custGeom>
              <a:avLst/>
              <a:gdLst/>
              <a:ahLst/>
              <a:cxnLst/>
              <a:rect l="l" t="t" r="r" b="b"/>
              <a:pathLst>
                <a:path w="5569" h="3794" extrusionOk="0">
                  <a:moveTo>
                    <a:pt x="189" y="0"/>
                  </a:moveTo>
                  <a:cubicBezTo>
                    <a:pt x="189" y="0"/>
                    <a:pt x="188" y="2"/>
                    <a:pt x="188" y="3"/>
                  </a:cubicBezTo>
                  <a:cubicBezTo>
                    <a:pt x="178" y="28"/>
                    <a:pt x="169" y="53"/>
                    <a:pt x="160" y="80"/>
                  </a:cubicBezTo>
                  <a:cubicBezTo>
                    <a:pt x="158" y="84"/>
                    <a:pt x="157" y="88"/>
                    <a:pt x="155" y="93"/>
                  </a:cubicBezTo>
                  <a:cubicBezTo>
                    <a:pt x="147" y="118"/>
                    <a:pt x="138" y="143"/>
                    <a:pt x="130" y="168"/>
                  </a:cubicBezTo>
                  <a:cubicBezTo>
                    <a:pt x="129" y="169"/>
                    <a:pt x="129" y="171"/>
                    <a:pt x="129" y="172"/>
                  </a:cubicBezTo>
                  <a:cubicBezTo>
                    <a:pt x="120" y="197"/>
                    <a:pt x="113" y="224"/>
                    <a:pt x="105" y="250"/>
                  </a:cubicBezTo>
                  <a:cubicBezTo>
                    <a:pt x="104" y="256"/>
                    <a:pt x="102" y="261"/>
                    <a:pt x="101" y="267"/>
                  </a:cubicBezTo>
                  <a:cubicBezTo>
                    <a:pt x="94" y="293"/>
                    <a:pt x="86" y="320"/>
                    <a:pt x="80" y="346"/>
                  </a:cubicBezTo>
                  <a:cubicBezTo>
                    <a:pt x="80" y="346"/>
                    <a:pt x="80" y="346"/>
                    <a:pt x="80" y="348"/>
                  </a:cubicBezTo>
                  <a:cubicBezTo>
                    <a:pt x="74" y="370"/>
                    <a:pt x="69" y="392"/>
                    <a:pt x="64" y="414"/>
                  </a:cubicBezTo>
                  <a:cubicBezTo>
                    <a:pt x="64" y="415"/>
                    <a:pt x="64" y="417"/>
                    <a:pt x="64" y="418"/>
                  </a:cubicBezTo>
                  <a:cubicBezTo>
                    <a:pt x="58" y="440"/>
                    <a:pt x="54" y="462"/>
                    <a:pt x="49" y="485"/>
                  </a:cubicBezTo>
                  <a:cubicBezTo>
                    <a:pt x="49" y="486"/>
                    <a:pt x="49" y="488"/>
                    <a:pt x="49" y="489"/>
                  </a:cubicBezTo>
                  <a:cubicBezTo>
                    <a:pt x="45" y="513"/>
                    <a:pt x="41" y="536"/>
                    <a:pt x="36" y="560"/>
                  </a:cubicBezTo>
                  <a:cubicBezTo>
                    <a:pt x="36" y="563"/>
                    <a:pt x="36" y="566"/>
                    <a:pt x="35" y="569"/>
                  </a:cubicBezTo>
                  <a:cubicBezTo>
                    <a:pt x="32" y="595"/>
                    <a:pt x="27" y="622"/>
                    <a:pt x="24" y="648"/>
                  </a:cubicBezTo>
                  <a:cubicBezTo>
                    <a:pt x="23" y="651"/>
                    <a:pt x="23" y="654"/>
                    <a:pt x="23" y="657"/>
                  </a:cubicBezTo>
                  <a:cubicBezTo>
                    <a:pt x="19" y="688"/>
                    <a:pt x="16" y="717"/>
                    <a:pt x="13" y="748"/>
                  </a:cubicBezTo>
                  <a:lnTo>
                    <a:pt x="13" y="754"/>
                  </a:lnTo>
                  <a:cubicBezTo>
                    <a:pt x="10" y="773"/>
                    <a:pt x="8" y="791"/>
                    <a:pt x="7" y="810"/>
                  </a:cubicBezTo>
                  <a:lnTo>
                    <a:pt x="7" y="828"/>
                  </a:lnTo>
                  <a:cubicBezTo>
                    <a:pt x="5" y="844"/>
                    <a:pt x="4" y="859"/>
                    <a:pt x="4" y="875"/>
                  </a:cubicBezTo>
                  <a:cubicBezTo>
                    <a:pt x="2" y="885"/>
                    <a:pt x="2" y="895"/>
                    <a:pt x="2" y="907"/>
                  </a:cubicBezTo>
                  <a:cubicBezTo>
                    <a:pt x="2" y="918"/>
                    <a:pt x="1" y="929"/>
                    <a:pt x="1" y="941"/>
                  </a:cubicBezTo>
                  <a:cubicBezTo>
                    <a:pt x="1" y="963"/>
                    <a:pt x="1" y="985"/>
                    <a:pt x="1" y="1007"/>
                  </a:cubicBezTo>
                  <a:lnTo>
                    <a:pt x="1" y="1009"/>
                  </a:lnTo>
                  <a:cubicBezTo>
                    <a:pt x="1" y="1012"/>
                    <a:pt x="1" y="1015"/>
                    <a:pt x="1" y="1019"/>
                  </a:cubicBezTo>
                  <a:cubicBezTo>
                    <a:pt x="5" y="2552"/>
                    <a:pt x="1251" y="3794"/>
                    <a:pt x="2784" y="3794"/>
                  </a:cubicBezTo>
                  <a:cubicBezTo>
                    <a:pt x="4323" y="3794"/>
                    <a:pt x="5569" y="2546"/>
                    <a:pt x="5569" y="1009"/>
                  </a:cubicBezTo>
                  <a:cubicBezTo>
                    <a:pt x="5569" y="990"/>
                    <a:pt x="5569" y="972"/>
                    <a:pt x="5569" y="954"/>
                  </a:cubicBezTo>
                  <a:cubicBezTo>
                    <a:pt x="5569" y="951"/>
                    <a:pt x="5569" y="947"/>
                    <a:pt x="5569" y="943"/>
                  </a:cubicBezTo>
                  <a:cubicBezTo>
                    <a:pt x="5569" y="925"/>
                    <a:pt x="5567" y="907"/>
                    <a:pt x="5567" y="888"/>
                  </a:cubicBezTo>
                  <a:cubicBezTo>
                    <a:pt x="5566" y="885"/>
                    <a:pt x="5566" y="881"/>
                    <a:pt x="5566" y="878"/>
                  </a:cubicBezTo>
                  <a:cubicBezTo>
                    <a:pt x="5566" y="857"/>
                    <a:pt x="5564" y="837"/>
                    <a:pt x="5563" y="816"/>
                  </a:cubicBezTo>
                  <a:cubicBezTo>
                    <a:pt x="5563" y="816"/>
                    <a:pt x="5563" y="814"/>
                    <a:pt x="5563" y="814"/>
                  </a:cubicBezTo>
                  <a:cubicBezTo>
                    <a:pt x="5560" y="781"/>
                    <a:pt x="5557" y="748"/>
                    <a:pt x="5554" y="714"/>
                  </a:cubicBezTo>
                  <a:cubicBezTo>
                    <a:pt x="5554" y="711"/>
                    <a:pt x="5553" y="708"/>
                    <a:pt x="5553" y="705"/>
                  </a:cubicBezTo>
                  <a:cubicBezTo>
                    <a:pt x="5550" y="677"/>
                    <a:pt x="5547" y="648"/>
                    <a:pt x="5542" y="620"/>
                  </a:cubicBezTo>
                  <a:cubicBezTo>
                    <a:pt x="5542" y="617"/>
                    <a:pt x="5541" y="614"/>
                    <a:pt x="5541" y="611"/>
                  </a:cubicBezTo>
                  <a:cubicBezTo>
                    <a:pt x="5536" y="586"/>
                    <a:pt x="5533" y="560"/>
                    <a:pt x="5529" y="535"/>
                  </a:cubicBezTo>
                  <a:cubicBezTo>
                    <a:pt x="5529" y="533"/>
                    <a:pt x="5528" y="530"/>
                    <a:pt x="5528" y="529"/>
                  </a:cubicBezTo>
                  <a:cubicBezTo>
                    <a:pt x="5523" y="504"/>
                    <a:pt x="5519" y="480"/>
                    <a:pt x="5514" y="457"/>
                  </a:cubicBezTo>
                  <a:lnTo>
                    <a:pt x="5514" y="454"/>
                  </a:lnTo>
                  <a:cubicBezTo>
                    <a:pt x="5482" y="299"/>
                    <a:pt x="5438" y="147"/>
                    <a:pt x="5380" y="0"/>
                  </a:cubicBezTo>
                  <a:cubicBezTo>
                    <a:pt x="4965" y="1071"/>
                    <a:pt x="3934" y="1776"/>
                    <a:pt x="2786" y="1776"/>
                  </a:cubicBezTo>
                  <a:cubicBezTo>
                    <a:pt x="1637" y="1776"/>
                    <a:pt x="605" y="1071"/>
                    <a:pt x="189" y="0"/>
                  </a:cubicBezTo>
                  <a:close/>
                </a:path>
              </a:pathLst>
            </a:custGeom>
            <a:solidFill>
              <a:srgbClr val="3EB9FD">
                <a:alpha val="7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-41428" y="4472402"/>
              <a:ext cx="146037" cy="93123"/>
            </a:xfrm>
            <a:custGeom>
              <a:avLst/>
              <a:gdLst/>
              <a:ahLst/>
              <a:cxnLst/>
              <a:rect l="l" t="t" r="r" b="b"/>
              <a:pathLst>
                <a:path w="1954" h="1246" extrusionOk="0">
                  <a:moveTo>
                    <a:pt x="1068" y="0"/>
                  </a:moveTo>
                  <a:cubicBezTo>
                    <a:pt x="853" y="0"/>
                    <a:pt x="629" y="53"/>
                    <a:pt x="440" y="164"/>
                  </a:cubicBezTo>
                  <a:cubicBezTo>
                    <a:pt x="220" y="308"/>
                    <a:pt x="38" y="594"/>
                    <a:pt x="18" y="887"/>
                  </a:cubicBezTo>
                  <a:cubicBezTo>
                    <a:pt x="1" y="1164"/>
                    <a:pt x="123" y="1245"/>
                    <a:pt x="285" y="1245"/>
                  </a:cubicBezTo>
                  <a:cubicBezTo>
                    <a:pt x="468" y="1245"/>
                    <a:pt x="701" y="1141"/>
                    <a:pt x="836" y="1102"/>
                  </a:cubicBezTo>
                  <a:cubicBezTo>
                    <a:pt x="1101" y="1026"/>
                    <a:pt x="1849" y="1030"/>
                    <a:pt x="1896" y="682"/>
                  </a:cubicBezTo>
                  <a:cubicBezTo>
                    <a:pt x="1954" y="247"/>
                    <a:pt x="1532" y="0"/>
                    <a:pt x="1068" y="0"/>
                  </a:cubicBezTo>
                  <a:close/>
                </a:path>
              </a:pathLst>
            </a:custGeom>
            <a:solidFill>
              <a:srgbClr val="FFFFFF">
                <a:alpha val="7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13"/>
          <p:cNvSpPr/>
          <p:nvPr/>
        </p:nvSpPr>
        <p:spPr>
          <a:xfrm>
            <a:off x="399875" y="3693250"/>
            <a:ext cx="110400" cy="110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13"/>
          <p:cNvSpPr/>
          <p:nvPr/>
        </p:nvSpPr>
        <p:spPr>
          <a:xfrm>
            <a:off x="954300" y="4841712"/>
            <a:ext cx="70800" cy="70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13"/>
          <p:cNvSpPr/>
          <p:nvPr/>
        </p:nvSpPr>
        <p:spPr>
          <a:xfrm>
            <a:off x="-280900" y="3055060"/>
            <a:ext cx="492158" cy="546451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13"/>
          <p:cNvSpPr/>
          <p:nvPr/>
        </p:nvSpPr>
        <p:spPr>
          <a:xfrm>
            <a:off x="7473075" y="4841700"/>
            <a:ext cx="644872" cy="716012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13"/>
          <p:cNvSpPr/>
          <p:nvPr/>
        </p:nvSpPr>
        <p:spPr>
          <a:xfrm rot="2458793">
            <a:off x="8812223" y="1494159"/>
            <a:ext cx="644852" cy="715990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13"/>
          <p:cNvSpPr/>
          <p:nvPr/>
        </p:nvSpPr>
        <p:spPr>
          <a:xfrm>
            <a:off x="835375" y="-213962"/>
            <a:ext cx="539377" cy="598879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13"/>
          <p:cNvSpPr/>
          <p:nvPr/>
        </p:nvSpPr>
        <p:spPr>
          <a:xfrm rot="3442610">
            <a:off x="8697464" y="3560489"/>
            <a:ext cx="1183870" cy="1314470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13"/>
          <p:cNvSpPr/>
          <p:nvPr/>
        </p:nvSpPr>
        <p:spPr>
          <a:xfrm>
            <a:off x="-148075" y="531888"/>
            <a:ext cx="359313" cy="398952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4"/>
          <p:cNvSpPr txBox="1">
            <a:spLocks noGrp="1"/>
          </p:cNvSpPr>
          <p:nvPr>
            <p:ph type="title"/>
          </p:nvPr>
        </p:nvSpPr>
        <p:spPr>
          <a:xfrm>
            <a:off x="1216152" y="3032450"/>
            <a:ext cx="6128700" cy="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09" name="Google Shape;709;p14"/>
          <p:cNvSpPr txBox="1">
            <a:spLocks noGrp="1"/>
          </p:cNvSpPr>
          <p:nvPr>
            <p:ph type="subTitle" idx="1"/>
          </p:nvPr>
        </p:nvSpPr>
        <p:spPr>
          <a:xfrm>
            <a:off x="1216125" y="1459500"/>
            <a:ext cx="6128700" cy="14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10" name="Google Shape;710;p14"/>
          <p:cNvSpPr/>
          <p:nvPr/>
        </p:nvSpPr>
        <p:spPr>
          <a:xfrm>
            <a:off x="6865610" y="-414100"/>
            <a:ext cx="644872" cy="716012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14"/>
          <p:cNvSpPr/>
          <p:nvPr/>
        </p:nvSpPr>
        <p:spPr>
          <a:xfrm>
            <a:off x="8161098" y="2573250"/>
            <a:ext cx="539377" cy="598879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14"/>
          <p:cNvSpPr/>
          <p:nvPr/>
        </p:nvSpPr>
        <p:spPr>
          <a:xfrm>
            <a:off x="-615427" y="-249200"/>
            <a:ext cx="1183858" cy="1314457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14"/>
          <p:cNvSpPr/>
          <p:nvPr/>
        </p:nvSpPr>
        <p:spPr>
          <a:xfrm>
            <a:off x="7617760" y="4604000"/>
            <a:ext cx="110400" cy="110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14"/>
          <p:cNvSpPr/>
          <p:nvPr/>
        </p:nvSpPr>
        <p:spPr>
          <a:xfrm>
            <a:off x="4726185" y="4793562"/>
            <a:ext cx="70800" cy="70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14"/>
          <p:cNvSpPr/>
          <p:nvPr/>
        </p:nvSpPr>
        <p:spPr>
          <a:xfrm>
            <a:off x="8585260" y="1920062"/>
            <a:ext cx="70800" cy="70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14"/>
          <p:cNvSpPr/>
          <p:nvPr/>
        </p:nvSpPr>
        <p:spPr>
          <a:xfrm>
            <a:off x="7900810" y="352825"/>
            <a:ext cx="110400" cy="110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14"/>
          <p:cNvSpPr/>
          <p:nvPr/>
        </p:nvSpPr>
        <p:spPr>
          <a:xfrm>
            <a:off x="9030860" y="2598837"/>
            <a:ext cx="70800" cy="70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14"/>
          <p:cNvSpPr/>
          <p:nvPr/>
        </p:nvSpPr>
        <p:spPr>
          <a:xfrm rot="-1065856">
            <a:off x="-253355" y="3073704"/>
            <a:ext cx="644854" cy="715993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14"/>
          <p:cNvSpPr/>
          <p:nvPr/>
        </p:nvSpPr>
        <p:spPr>
          <a:xfrm rot="3310521">
            <a:off x="543067" y="4144362"/>
            <a:ext cx="1183851" cy="1314450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14"/>
          <p:cNvSpPr/>
          <p:nvPr/>
        </p:nvSpPr>
        <p:spPr>
          <a:xfrm rot="148454">
            <a:off x="230938" y="1963319"/>
            <a:ext cx="359323" cy="398963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14"/>
          <p:cNvSpPr/>
          <p:nvPr/>
        </p:nvSpPr>
        <p:spPr>
          <a:xfrm>
            <a:off x="9010573" y="1321175"/>
            <a:ext cx="539377" cy="598879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14"/>
          <p:cNvSpPr/>
          <p:nvPr/>
        </p:nvSpPr>
        <p:spPr>
          <a:xfrm rot="148454">
            <a:off x="2544063" y="-183206"/>
            <a:ext cx="359323" cy="398963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14"/>
          <p:cNvSpPr/>
          <p:nvPr/>
        </p:nvSpPr>
        <p:spPr>
          <a:xfrm>
            <a:off x="7152648" y="4942300"/>
            <a:ext cx="70800" cy="70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4" name="Google Shape;724;p14"/>
          <p:cNvGrpSpPr/>
          <p:nvPr/>
        </p:nvGrpSpPr>
        <p:grpSpPr>
          <a:xfrm>
            <a:off x="8430764" y="-93043"/>
            <a:ext cx="1380464" cy="1380544"/>
            <a:chOff x="3406600" y="526625"/>
            <a:chExt cx="312400" cy="312425"/>
          </a:xfrm>
        </p:grpSpPr>
        <p:sp>
          <p:nvSpPr>
            <p:cNvPr id="725" name="Google Shape;725;p14"/>
            <p:cNvSpPr/>
            <p:nvPr/>
          </p:nvSpPr>
          <p:spPr>
            <a:xfrm>
              <a:off x="3406600" y="526625"/>
              <a:ext cx="312350" cy="312425"/>
            </a:xfrm>
            <a:custGeom>
              <a:avLst/>
              <a:gdLst/>
              <a:ahLst/>
              <a:cxnLst/>
              <a:rect l="l" t="t" r="r" b="b"/>
              <a:pathLst>
                <a:path w="12494" h="12497" extrusionOk="0">
                  <a:moveTo>
                    <a:pt x="6247" y="1"/>
                  </a:moveTo>
                  <a:cubicBezTo>
                    <a:pt x="4590" y="1"/>
                    <a:pt x="3001" y="659"/>
                    <a:pt x="1829" y="1831"/>
                  </a:cubicBezTo>
                  <a:cubicBezTo>
                    <a:pt x="658" y="3002"/>
                    <a:pt x="0" y="4593"/>
                    <a:pt x="0" y="6249"/>
                  </a:cubicBezTo>
                  <a:cubicBezTo>
                    <a:pt x="0" y="7906"/>
                    <a:pt x="658" y="9495"/>
                    <a:pt x="1829" y="10666"/>
                  </a:cubicBezTo>
                  <a:cubicBezTo>
                    <a:pt x="3001" y="11838"/>
                    <a:pt x="4590" y="12496"/>
                    <a:pt x="6247" y="12496"/>
                  </a:cubicBezTo>
                  <a:cubicBezTo>
                    <a:pt x="7904" y="12496"/>
                    <a:pt x="9493" y="11838"/>
                    <a:pt x="10665" y="10666"/>
                  </a:cubicBezTo>
                  <a:cubicBezTo>
                    <a:pt x="11835" y="9495"/>
                    <a:pt x="12494" y="7906"/>
                    <a:pt x="12494" y="6249"/>
                  </a:cubicBezTo>
                  <a:cubicBezTo>
                    <a:pt x="12494" y="4593"/>
                    <a:pt x="11835" y="3002"/>
                    <a:pt x="10665" y="1831"/>
                  </a:cubicBezTo>
                  <a:cubicBezTo>
                    <a:pt x="9493" y="659"/>
                    <a:pt x="7904" y="1"/>
                    <a:pt x="6247" y="1"/>
                  </a:cubicBezTo>
                  <a:close/>
                </a:path>
              </a:pathLst>
            </a:custGeom>
            <a:solidFill>
              <a:srgbClr val="EBB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4"/>
            <p:cNvSpPr/>
            <p:nvPr/>
          </p:nvSpPr>
          <p:spPr>
            <a:xfrm>
              <a:off x="3406600" y="526625"/>
              <a:ext cx="312400" cy="312375"/>
            </a:xfrm>
            <a:custGeom>
              <a:avLst/>
              <a:gdLst/>
              <a:ahLst/>
              <a:cxnLst/>
              <a:rect l="l" t="t" r="r" b="b"/>
              <a:pathLst>
                <a:path w="12496" h="12495" extrusionOk="0">
                  <a:moveTo>
                    <a:pt x="6247" y="1"/>
                  </a:moveTo>
                  <a:cubicBezTo>
                    <a:pt x="2797" y="1"/>
                    <a:pt x="0" y="2797"/>
                    <a:pt x="0" y="6248"/>
                  </a:cubicBezTo>
                  <a:cubicBezTo>
                    <a:pt x="0" y="9698"/>
                    <a:pt x="2797" y="12495"/>
                    <a:pt x="6247" y="12495"/>
                  </a:cubicBezTo>
                  <a:cubicBezTo>
                    <a:pt x="9697" y="12495"/>
                    <a:pt x="12495" y="9698"/>
                    <a:pt x="12495" y="6248"/>
                  </a:cubicBezTo>
                  <a:cubicBezTo>
                    <a:pt x="12495" y="2797"/>
                    <a:pt x="9697" y="1"/>
                    <a:pt x="6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4"/>
            <p:cNvSpPr/>
            <p:nvPr/>
          </p:nvSpPr>
          <p:spPr>
            <a:xfrm>
              <a:off x="3465350" y="606850"/>
              <a:ext cx="194850" cy="152000"/>
            </a:xfrm>
            <a:custGeom>
              <a:avLst/>
              <a:gdLst/>
              <a:ahLst/>
              <a:cxnLst/>
              <a:rect l="l" t="t" r="r" b="b"/>
              <a:pathLst>
                <a:path w="7794" h="6080" extrusionOk="0">
                  <a:moveTo>
                    <a:pt x="2255" y="1"/>
                  </a:moveTo>
                  <a:lnTo>
                    <a:pt x="2255" y="1"/>
                  </a:lnTo>
                  <a:lnTo>
                    <a:pt x="2255" y="1"/>
                  </a:lnTo>
                  <a:cubicBezTo>
                    <a:pt x="2255" y="1"/>
                    <a:pt x="2256" y="1"/>
                    <a:pt x="2256" y="1"/>
                  </a:cubicBezTo>
                  <a:close/>
                  <a:moveTo>
                    <a:pt x="2529" y="506"/>
                  </a:moveTo>
                  <a:cubicBezTo>
                    <a:pt x="2597" y="506"/>
                    <a:pt x="2651" y="560"/>
                    <a:pt x="2651" y="628"/>
                  </a:cubicBezTo>
                  <a:cubicBezTo>
                    <a:pt x="2651" y="696"/>
                    <a:pt x="2597" y="750"/>
                    <a:pt x="2529" y="750"/>
                  </a:cubicBezTo>
                  <a:lnTo>
                    <a:pt x="1996" y="750"/>
                  </a:lnTo>
                  <a:cubicBezTo>
                    <a:pt x="1928" y="750"/>
                    <a:pt x="1873" y="696"/>
                    <a:pt x="1873" y="628"/>
                  </a:cubicBezTo>
                  <a:cubicBezTo>
                    <a:pt x="1873" y="560"/>
                    <a:pt x="1928" y="506"/>
                    <a:pt x="1996" y="506"/>
                  </a:cubicBezTo>
                  <a:close/>
                  <a:moveTo>
                    <a:pt x="5799" y="506"/>
                  </a:moveTo>
                  <a:cubicBezTo>
                    <a:pt x="5867" y="506"/>
                    <a:pt x="5922" y="560"/>
                    <a:pt x="5922" y="628"/>
                  </a:cubicBezTo>
                  <a:cubicBezTo>
                    <a:pt x="5922" y="696"/>
                    <a:pt x="5867" y="750"/>
                    <a:pt x="5799" y="750"/>
                  </a:cubicBezTo>
                  <a:lnTo>
                    <a:pt x="5266" y="750"/>
                  </a:lnTo>
                  <a:cubicBezTo>
                    <a:pt x="5199" y="750"/>
                    <a:pt x="5144" y="696"/>
                    <a:pt x="5144" y="628"/>
                  </a:cubicBezTo>
                  <a:cubicBezTo>
                    <a:pt x="5144" y="560"/>
                    <a:pt x="5199" y="506"/>
                    <a:pt x="5266" y="506"/>
                  </a:cubicBezTo>
                  <a:close/>
                  <a:moveTo>
                    <a:pt x="2255" y="1"/>
                  </a:moveTo>
                  <a:cubicBezTo>
                    <a:pt x="1999" y="4"/>
                    <a:pt x="1772" y="162"/>
                    <a:pt x="1679" y="400"/>
                  </a:cubicBezTo>
                  <a:lnTo>
                    <a:pt x="1676" y="406"/>
                  </a:lnTo>
                  <a:cubicBezTo>
                    <a:pt x="1673" y="413"/>
                    <a:pt x="1672" y="419"/>
                    <a:pt x="1669" y="426"/>
                  </a:cubicBezTo>
                  <a:cubicBezTo>
                    <a:pt x="1669" y="428"/>
                    <a:pt x="1667" y="429"/>
                    <a:pt x="1667" y="431"/>
                  </a:cubicBezTo>
                  <a:cubicBezTo>
                    <a:pt x="1666" y="434"/>
                    <a:pt x="1666" y="437"/>
                    <a:pt x="1664" y="440"/>
                  </a:cubicBezTo>
                  <a:cubicBezTo>
                    <a:pt x="1663" y="444"/>
                    <a:pt x="1661" y="447"/>
                    <a:pt x="1660" y="451"/>
                  </a:cubicBezTo>
                  <a:cubicBezTo>
                    <a:pt x="1660" y="454"/>
                    <a:pt x="1658" y="459"/>
                    <a:pt x="1657" y="463"/>
                  </a:cubicBezTo>
                  <a:cubicBezTo>
                    <a:pt x="1657" y="463"/>
                    <a:pt x="1657" y="463"/>
                    <a:pt x="1657" y="465"/>
                  </a:cubicBezTo>
                  <a:cubicBezTo>
                    <a:pt x="1656" y="468"/>
                    <a:pt x="1656" y="471"/>
                    <a:pt x="1654" y="472"/>
                  </a:cubicBezTo>
                  <a:cubicBezTo>
                    <a:pt x="1654" y="475"/>
                    <a:pt x="1654" y="476"/>
                    <a:pt x="1653" y="478"/>
                  </a:cubicBezTo>
                  <a:cubicBezTo>
                    <a:pt x="1653" y="479"/>
                    <a:pt x="1653" y="481"/>
                    <a:pt x="1653" y="481"/>
                  </a:cubicBezTo>
                  <a:cubicBezTo>
                    <a:pt x="1651" y="490"/>
                    <a:pt x="1650" y="497"/>
                    <a:pt x="1647" y="504"/>
                  </a:cubicBezTo>
                  <a:cubicBezTo>
                    <a:pt x="1647" y="507"/>
                    <a:pt x="1647" y="509"/>
                    <a:pt x="1645" y="512"/>
                  </a:cubicBezTo>
                  <a:cubicBezTo>
                    <a:pt x="1645" y="513"/>
                    <a:pt x="1645" y="515"/>
                    <a:pt x="1645" y="516"/>
                  </a:cubicBezTo>
                  <a:cubicBezTo>
                    <a:pt x="1645" y="518"/>
                    <a:pt x="1644" y="518"/>
                    <a:pt x="1644" y="519"/>
                  </a:cubicBezTo>
                  <a:cubicBezTo>
                    <a:pt x="1642" y="528"/>
                    <a:pt x="1641" y="537"/>
                    <a:pt x="1641" y="544"/>
                  </a:cubicBezTo>
                  <a:lnTo>
                    <a:pt x="1641" y="546"/>
                  </a:lnTo>
                  <a:cubicBezTo>
                    <a:pt x="1639" y="550"/>
                    <a:pt x="1639" y="553"/>
                    <a:pt x="1639" y="557"/>
                  </a:cubicBezTo>
                  <a:cubicBezTo>
                    <a:pt x="1636" y="578"/>
                    <a:pt x="1635" y="599"/>
                    <a:pt x="1635" y="621"/>
                  </a:cubicBezTo>
                  <a:lnTo>
                    <a:pt x="1635" y="625"/>
                  </a:lnTo>
                  <a:lnTo>
                    <a:pt x="1635" y="628"/>
                  </a:lnTo>
                  <a:lnTo>
                    <a:pt x="1635" y="634"/>
                  </a:lnTo>
                  <a:lnTo>
                    <a:pt x="1635" y="644"/>
                  </a:lnTo>
                  <a:lnTo>
                    <a:pt x="1635" y="650"/>
                  </a:lnTo>
                  <a:cubicBezTo>
                    <a:pt x="1635" y="652"/>
                    <a:pt x="1635" y="655"/>
                    <a:pt x="1635" y="658"/>
                  </a:cubicBezTo>
                  <a:cubicBezTo>
                    <a:pt x="1636" y="665"/>
                    <a:pt x="1636" y="671"/>
                    <a:pt x="1636" y="678"/>
                  </a:cubicBezTo>
                  <a:cubicBezTo>
                    <a:pt x="1636" y="681"/>
                    <a:pt x="1638" y="683"/>
                    <a:pt x="1638" y="684"/>
                  </a:cubicBezTo>
                  <a:cubicBezTo>
                    <a:pt x="1638" y="687"/>
                    <a:pt x="1638" y="689"/>
                    <a:pt x="1638" y="691"/>
                  </a:cubicBezTo>
                  <a:cubicBezTo>
                    <a:pt x="1638" y="693"/>
                    <a:pt x="1638" y="696"/>
                    <a:pt x="1639" y="699"/>
                  </a:cubicBezTo>
                  <a:cubicBezTo>
                    <a:pt x="1639" y="700"/>
                    <a:pt x="1639" y="702"/>
                    <a:pt x="1639" y="703"/>
                  </a:cubicBezTo>
                  <a:cubicBezTo>
                    <a:pt x="1639" y="706"/>
                    <a:pt x="1641" y="709"/>
                    <a:pt x="1641" y="714"/>
                  </a:cubicBezTo>
                  <a:cubicBezTo>
                    <a:pt x="1641" y="715"/>
                    <a:pt x="1641" y="716"/>
                    <a:pt x="1641" y="718"/>
                  </a:cubicBezTo>
                  <a:cubicBezTo>
                    <a:pt x="1642" y="719"/>
                    <a:pt x="1642" y="721"/>
                    <a:pt x="1642" y="722"/>
                  </a:cubicBezTo>
                  <a:cubicBezTo>
                    <a:pt x="1642" y="727"/>
                    <a:pt x="1644" y="730"/>
                    <a:pt x="1644" y="733"/>
                  </a:cubicBezTo>
                  <a:cubicBezTo>
                    <a:pt x="1644" y="736"/>
                    <a:pt x="1644" y="737"/>
                    <a:pt x="1645" y="740"/>
                  </a:cubicBezTo>
                  <a:cubicBezTo>
                    <a:pt x="1645" y="740"/>
                    <a:pt x="1645" y="742"/>
                    <a:pt x="1645" y="742"/>
                  </a:cubicBezTo>
                  <a:cubicBezTo>
                    <a:pt x="1647" y="746"/>
                    <a:pt x="1647" y="749"/>
                    <a:pt x="1648" y="752"/>
                  </a:cubicBezTo>
                  <a:cubicBezTo>
                    <a:pt x="1648" y="753"/>
                    <a:pt x="1648" y="753"/>
                    <a:pt x="1648" y="755"/>
                  </a:cubicBezTo>
                  <a:cubicBezTo>
                    <a:pt x="1648" y="756"/>
                    <a:pt x="1650" y="759"/>
                    <a:pt x="1650" y="762"/>
                  </a:cubicBezTo>
                  <a:cubicBezTo>
                    <a:pt x="1650" y="765"/>
                    <a:pt x="1651" y="768"/>
                    <a:pt x="1651" y="771"/>
                  </a:cubicBezTo>
                  <a:lnTo>
                    <a:pt x="1654" y="780"/>
                  </a:lnTo>
                  <a:cubicBezTo>
                    <a:pt x="1654" y="781"/>
                    <a:pt x="1654" y="781"/>
                    <a:pt x="1654" y="783"/>
                  </a:cubicBezTo>
                  <a:cubicBezTo>
                    <a:pt x="1656" y="786"/>
                    <a:pt x="1657" y="790"/>
                    <a:pt x="1657" y="793"/>
                  </a:cubicBezTo>
                  <a:cubicBezTo>
                    <a:pt x="1657" y="795"/>
                    <a:pt x="1658" y="796"/>
                    <a:pt x="1658" y="796"/>
                  </a:cubicBezTo>
                  <a:cubicBezTo>
                    <a:pt x="1658" y="799"/>
                    <a:pt x="1660" y="802"/>
                    <a:pt x="1660" y="803"/>
                  </a:cubicBezTo>
                  <a:cubicBezTo>
                    <a:pt x="1661" y="806"/>
                    <a:pt x="1661" y="808"/>
                    <a:pt x="1663" y="811"/>
                  </a:cubicBezTo>
                  <a:cubicBezTo>
                    <a:pt x="1663" y="812"/>
                    <a:pt x="1664" y="815"/>
                    <a:pt x="1664" y="818"/>
                  </a:cubicBezTo>
                  <a:cubicBezTo>
                    <a:pt x="1666" y="820"/>
                    <a:pt x="1666" y="823"/>
                    <a:pt x="1667" y="825"/>
                  </a:cubicBezTo>
                  <a:cubicBezTo>
                    <a:pt x="1667" y="827"/>
                    <a:pt x="1667" y="827"/>
                    <a:pt x="1667" y="828"/>
                  </a:cubicBezTo>
                  <a:cubicBezTo>
                    <a:pt x="1669" y="831"/>
                    <a:pt x="1670" y="836"/>
                    <a:pt x="1672" y="839"/>
                  </a:cubicBezTo>
                  <a:cubicBezTo>
                    <a:pt x="1672" y="840"/>
                    <a:pt x="1672" y="840"/>
                    <a:pt x="1672" y="840"/>
                  </a:cubicBezTo>
                  <a:cubicBezTo>
                    <a:pt x="1675" y="848"/>
                    <a:pt x="1678" y="855"/>
                    <a:pt x="1681" y="862"/>
                  </a:cubicBezTo>
                  <a:cubicBezTo>
                    <a:pt x="1682" y="864"/>
                    <a:pt x="1682" y="867"/>
                    <a:pt x="1684" y="870"/>
                  </a:cubicBezTo>
                  <a:cubicBezTo>
                    <a:pt x="1684" y="870"/>
                    <a:pt x="1684" y="871"/>
                    <a:pt x="1685" y="871"/>
                  </a:cubicBezTo>
                  <a:cubicBezTo>
                    <a:pt x="1685" y="874"/>
                    <a:pt x="1686" y="876"/>
                    <a:pt x="1688" y="878"/>
                  </a:cubicBezTo>
                  <a:cubicBezTo>
                    <a:pt x="1689" y="881"/>
                    <a:pt x="1691" y="886"/>
                    <a:pt x="1692" y="890"/>
                  </a:cubicBezTo>
                  <a:lnTo>
                    <a:pt x="1694" y="890"/>
                  </a:lnTo>
                  <a:cubicBezTo>
                    <a:pt x="1695" y="895"/>
                    <a:pt x="1697" y="898"/>
                    <a:pt x="1698" y="901"/>
                  </a:cubicBezTo>
                  <a:cubicBezTo>
                    <a:pt x="1698" y="902"/>
                    <a:pt x="1700" y="905"/>
                    <a:pt x="1701" y="906"/>
                  </a:cubicBezTo>
                  <a:cubicBezTo>
                    <a:pt x="1701" y="908"/>
                    <a:pt x="1703" y="909"/>
                    <a:pt x="1703" y="911"/>
                  </a:cubicBezTo>
                  <a:cubicBezTo>
                    <a:pt x="1704" y="912"/>
                    <a:pt x="1706" y="914"/>
                    <a:pt x="1706" y="917"/>
                  </a:cubicBezTo>
                  <a:cubicBezTo>
                    <a:pt x="1707" y="920"/>
                    <a:pt x="1709" y="923"/>
                    <a:pt x="1710" y="924"/>
                  </a:cubicBezTo>
                  <a:cubicBezTo>
                    <a:pt x="1711" y="926"/>
                    <a:pt x="1711" y="927"/>
                    <a:pt x="1713" y="929"/>
                  </a:cubicBezTo>
                  <a:cubicBezTo>
                    <a:pt x="1714" y="932"/>
                    <a:pt x="1716" y="934"/>
                    <a:pt x="1717" y="937"/>
                  </a:cubicBezTo>
                  <a:cubicBezTo>
                    <a:pt x="1717" y="939"/>
                    <a:pt x="1717" y="939"/>
                    <a:pt x="1719" y="939"/>
                  </a:cubicBezTo>
                  <a:cubicBezTo>
                    <a:pt x="1720" y="942"/>
                    <a:pt x="1722" y="945"/>
                    <a:pt x="1723" y="948"/>
                  </a:cubicBezTo>
                  <a:cubicBezTo>
                    <a:pt x="1725" y="949"/>
                    <a:pt x="1726" y="951"/>
                    <a:pt x="1726" y="954"/>
                  </a:cubicBezTo>
                  <a:cubicBezTo>
                    <a:pt x="1728" y="955"/>
                    <a:pt x="1729" y="958"/>
                    <a:pt x="1731" y="959"/>
                  </a:cubicBezTo>
                  <a:cubicBezTo>
                    <a:pt x="1731" y="961"/>
                    <a:pt x="1732" y="962"/>
                    <a:pt x="1734" y="962"/>
                  </a:cubicBezTo>
                  <a:cubicBezTo>
                    <a:pt x="1737" y="970"/>
                    <a:pt x="1741" y="976"/>
                    <a:pt x="1745" y="982"/>
                  </a:cubicBezTo>
                  <a:cubicBezTo>
                    <a:pt x="1747" y="983"/>
                    <a:pt x="1748" y="986"/>
                    <a:pt x="1750" y="987"/>
                  </a:cubicBezTo>
                  <a:cubicBezTo>
                    <a:pt x="1751" y="989"/>
                    <a:pt x="1751" y="990"/>
                    <a:pt x="1753" y="992"/>
                  </a:cubicBezTo>
                  <a:cubicBezTo>
                    <a:pt x="1754" y="993"/>
                    <a:pt x="1756" y="996"/>
                    <a:pt x="1757" y="998"/>
                  </a:cubicBezTo>
                  <a:cubicBezTo>
                    <a:pt x="1759" y="1001"/>
                    <a:pt x="1760" y="1004"/>
                    <a:pt x="1763" y="1005"/>
                  </a:cubicBezTo>
                  <a:cubicBezTo>
                    <a:pt x="1763" y="1007"/>
                    <a:pt x="1765" y="1007"/>
                    <a:pt x="1765" y="1008"/>
                  </a:cubicBezTo>
                  <a:cubicBezTo>
                    <a:pt x="1766" y="1010"/>
                    <a:pt x="1767" y="1012"/>
                    <a:pt x="1769" y="1014"/>
                  </a:cubicBezTo>
                  <a:cubicBezTo>
                    <a:pt x="1770" y="1015"/>
                    <a:pt x="1773" y="1018"/>
                    <a:pt x="1775" y="1020"/>
                  </a:cubicBezTo>
                  <a:lnTo>
                    <a:pt x="1779" y="1026"/>
                  </a:lnTo>
                  <a:cubicBezTo>
                    <a:pt x="1779" y="1027"/>
                    <a:pt x="1781" y="1027"/>
                    <a:pt x="1781" y="1029"/>
                  </a:cubicBezTo>
                  <a:cubicBezTo>
                    <a:pt x="1784" y="1032"/>
                    <a:pt x="1785" y="1033"/>
                    <a:pt x="1788" y="1036"/>
                  </a:cubicBezTo>
                  <a:cubicBezTo>
                    <a:pt x="1788" y="1038"/>
                    <a:pt x="1790" y="1039"/>
                    <a:pt x="1791" y="1040"/>
                  </a:cubicBezTo>
                  <a:cubicBezTo>
                    <a:pt x="1792" y="1042"/>
                    <a:pt x="1794" y="1043"/>
                    <a:pt x="1795" y="1045"/>
                  </a:cubicBezTo>
                  <a:cubicBezTo>
                    <a:pt x="1797" y="1046"/>
                    <a:pt x="1798" y="1049"/>
                    <a:pt x="1800" y="1051"/>
                  </a:cubicBezTo>
                  <a:cubicBezTo>
                    <a:pt x="1801" y="1052"/>
                    <a:pt x="1803" y="1054"/>
                    <a:pt x="1804" y="1055"/>
                  </a:cubicBezTo>
                  <a:cubicBezTo>
                    <a:pt x="1806" y="1058"/>
                    <a:pt x="1807" y="1060"/>
                    <a:pt x="1809" y="1061"/>
                  </a:cubicBezTo>
                  <a:lnTo>
                    <a:pt x="1812" y="1063"/>
                  </a:lnTo>
                  <a:lnTo>
                    <a:pt x="1816" y="1068"/>
                  </a:lnTo>
                  <a:lnTo>
                    <a:pt x="1823" y="1076"/>
                  </a:lnTo>
                  <a:lnTo>
                    <a:pt x="1829" y="1082"/>
                  </a:lnTo>
                  <a:lnTo>
                    <a:pt x="1832" y="1083"/>
                  </a:lnTo>
                  <a:cubicBezTo>
                    <a:pt x="1834" y="1086"/>
                    <a:pt x="1837" y="1089"/>
                    <a:pt x="1840" y="1091"/>
                  </a:cubicBezTo>
                  <a:cubicBezTo>
                    <a:pt x="1840" y="1091"/>
                    <a:pt x="1841" y="1092"/>
                    <a:pt x="1841" y="1092"/>
                  </a:cubicBezTo>
                  <a:cubicBezTo>
                    <a:pt x="1844" y="1095"/>
                    <a:pt x="1847" y="1096"/>
                    <a:pt x="1850" y="1099"/>
                  </a:cubicBezTo>
                  <a:lnTo>
                    <a:pt x="1856" y="1105"/>
                  </a:lnTo>
                  <a:lnTo>
                    <a:pt x="1865" y="1113"/>
                  </a:lnTo>
                  <a:cubicBezTo>
                    <a:pt x="1866" y="1114"/>
                    <a:pt x="1868" y="1116"/>
                    <a:pt x="1869" y="1116"/>
                  </a:cubicBezTo>
                  <a:cubicBezTo>
                    <a:pt x="1871" y="1117"/>
                    <a:pt x="1873" y="1119"/>
                    <a:pt x="1875" y="1120"/>
                  </a:cubicBezTo>
                  <a:cubicBezTo>
                    <a:pt x="1876" y="1121"/>
                    <a:pt x="1878" y="1123"/>
                    <a:pt x="1878" y="1123"/>
                  </a:cubicBezTo>
                  <a:cubicBezTo>
                    <a:pt x="1881" y="1126"/>
                    <a:pt x="1885" y="1129"/>
                    <a:pt x="1888" y="1130"/>
                  </a:cubicBezTo>
                  <a:cubicBezTo>
                    <a:pt x="1891" y="1133"/>
                    <a:pt x="1894" y="1135"/>
                    <a:pt x="1899" y="1138"/>
                  </a:cubicBezTo>
                  <a:cubicBezTo>
                    <a:pt x="1899" y="1138"/>
                    <a:pt x="1899" y="1139"/>
                    <a:pt x="1900" y="1139"/>
                  </a:cubicBezTo>
                  <a:cubicBezTo>
                    <a:pt x="1901" y="1141"/>
                    <a:pt x="1904" y="1142"/>
                    <a:pt x="1907" y="1144"/>
                  </a:cubicBezTo>
                  <a:cubicBezTo>
                    <a:pt x="1909" y="1145"/>
                    <a:pt x="1910" y="1147"/>
                    <a:pt x="1913" y="1148"/>
                  </a:cubicBezTo>
                  <a:cubicBezTo>
                    <a:pt x="1913" y="1149"/>
                    <a:pt x="1915" y="1149"/>
                    <a:pt x="1915" y="1149"/>
                  </a:cubicBezTo>
                  <a:cubicBezTo>
                    <a:pt x="1918" y="1151"/>
                    <a:pt x="1919" y="1152"/>
                    <a:pt x="1921" y="1154"/>
                  </a:cubicBezTo>
                  <a:cubicBezTo>
                    <a:pt x="1924" y="1155"/>
                    <a:pt x="1926" y="1157"/>
                    <a:pt x="1929" y="1160"/>
                  </a:cubicBezTo>
                  <a:cubicBezTo>
                    <a:pt x="1935" y="1163"/>
                    <a:pt x="1943" y="1167"/>
                    <a:pt x="1950" y="1172"/>
                  </a:cubicBezTo>
                  <a:cubicBezTo>
                    <a:pt x="1956" y="1174"/>
                    <a:pt x="1962" y="1179"/>
                    <a:pt x="1969" y="1182"/>
                  </a:cubicBezTo>
                  <a:cubicBezTo>
                    <a:pt x="1972" y="1183"/>
                    <a:pt x="1975" y="1185"/>
                    <a:pt x="1978" y="1186"/>
                  </a:cubicBezTo>
                  <a:cubicBezTo>
                    <a:pt x="1980" y="1188"/>
                    <a:pt x="1981" y="1188"/>
                    <a:pt x="1984" y="1189"/>
                  </a:cubicBezTo>
                  <a:cubicBezTo>
                    <a:pt x="1985" y="1191"/>
                    <a:pt x="1988" y="1192"/>
                    <a:pt x="1991" y="1194"/>
                  </a:cubicBezTo>
                  <a:lnTo>
                    <a:pt x="1993" y="1194"/>
                  </a:lnTo>
                  <a:cubicBezTo>
                    <a:pt x="1999" y="1197"/>
                    <a:pt x="2006" y="1200"/>
                    <a:pt x="2013" y="1202"/>
                  </a:cubicBezTo>
                  <a:cubicBezTo>
                    <a:pt x="2016" y="1204"/>
                    <a:pt x="2018" y="1205"/>
                    <a:pt x="2021" y="1207"/>
                  </a:cubicBezTo>
                  <a:cubicBezTo>
                    <a:pt x="2024" y="1207"/>
                    <a:pt x="2025" y="1208"/>
                    <a:pt x="2027" y="1208"/>
                  </a:cubicBezTo>
                  <a:cubicBezTo>
                    <a:pt x="2028" y="1210"/>
                    <a:pt x="2031" y="1210"/>
                    <a:pt x="2033" y="1211"/>
                  </a:cubicBezTo>
                  <a:cubicBezTo>
                    <a:pt x="2034" y="1211"/>
                    <a:pt x="2035" y="1211"/>
                    <a:pt x="2037" y="1213"/>
                  </a:cubicBezTo>
                  <a:lnTo>
                    <a:pt x="2046" y="1216"/>
                  </a:lnTo>
                  <a:cubicBezTo>
                    <a:pt x="2053" y="1219"/>
                    <a:pt x="2061" y="1222"/>
                    <a:pt x="2068" y="1223"/>
                  </a:cubicBezTo>
                  <a:cubicBezTo>
                    <a:pt x="2068" y="1223"/>
                    <a:pt x="2068" y="1223"/>
                    <a:pt x="2068" y="1225"/>
                  </a:cubicBezTo>
                  <a:cubicBezTo>
                    <a:pt x="2072" y="1225"/>
                    <a:pt x="2075" y="1226"/>
                    <a:pt x="2078" y="1228"/>
                  </a:cubicBezTo>
                  <a:cubicBezTo>
                    <a:pt x="2080" y="1228"/>
                    <a:pt x="2081" y="1228"/>
                    <a:pt x="2083" y="1229"/>
                  </a:cubicBezTo>
                  <a:cubicBezTo>
                    <a:pt x="2084" y="1229"/>
                    <a:pt x="2087" y="1230"/>
                    <a:pt x="2090" y="1230"/>
                  </a:cubicBezTo>
                  <a:cubicBezTo>
                    <a:pt x="2093" y="1232"/>
                    <a:pt x="2096" y="1232"/>
                    <a:pt x="2099" y="1233"/>
                  </a:cubicBezTo>
                  <a:lnTo>
                    <a:pt x="2102" y="1235"/>
                  </a:lnTo>
                  <a:cubicBezTo>
                    <a:pt x="2105" y="1235"/>
                    <a:pt x="2108" y="1236"/>
                    <a:pt x="2111" y="1236"/>
                  </a:cubicBezTo>
                  <a:cubicBezTo>
                    <a:pt x="2112" y="1236"/>
                    <a:pt x="2114" y="1238"/>
                    <a:pt x="2114" y="1238"/>
                  </a:cubicBezTo>
                  <a:cubicBezTo>
                    <a:pt x="2118" y="1238"/>
                    <a:pt x="2121" y="1239"/>
                    <a:pt x="2125" y="1241"/>
                  </a:cubicBezTo>
                  <a:lnTo>
                    <a:pt x="2127" y="1241"/>
                  </a:lnTo>
                  <a:cubicBezTo>
                    <a:pt x="2134" y="1242"/>
                    <a:pt x="2141" y="1244"/>
                    <a:pt x="2150" y="1245"/>
                  </a:cubicBezTo>
                  <a:cubicBezTo>
                    <a:pt x="2152" y="1245"/>
                    <a:pt x="2153" y="1247"/>
                    <a:pt x="2155" y="1247"/>
                  </a:cubicBezTo>
                  <a:cubicBezTo>
                    <a:pt x="2158" y="1247"/>
                    <a:pt x="2162" y="1248"/>
                    <a:pt x="2165" y="1248"/>
                  </a:cubicBezTo>
                  <a:lnTo>
                    <a:pt x="2168" y="1248"/>
                  </a:lnTo>
                  <a:cubicBezTo>
                    <a:pt x="2171" y="1250"/>
                    <a:pt x="2175" y="1250"/>
                    <a:pt x="2178" y="1250"/>
                  </a:cubicBezTo>
                  <a:cubicBezTo>
                    <a:pt x="2180" y="1250"/>
                    <a:pt x="2181" y="1251"/>
                    <a:pt x="2181" y="1251"/>
                  </a:cubicBezTo>
                  <a:lnTo>
                    <a:pt x="2190" y="1251"/>
                  </a:lnTo>
                  <a:cubicBezTo>
                    <a:pt x="2192" y="1253"/>
                    <a:pt x="2195" y="1253"/>
                    <a:pt x="2197" y="1253"/>
                  </a:cubicBezTo>
                  <a:lnTo>
                    <a:pt x="2200" y="1253"/>
                  </a:lnTo>
                  <a:cubicBezTo>
                    <a:pt x="2203" y="1253"/>
                    <a:pt x="2205" y="1254"/>
                    <a:pt x="2206" y="1254"/>
                  </a:cubicBezTo>
                  <a:lnTo>
                    <a:pt x="2220" y="1254"/>
                  </a:lnTo>
                  <a:cubicBezTo>
                    <a:pt x="2221" y="1254"/>
                    <a:pt x="2222" y="1255"/>
                    <a:pt x="2224" y="1255"/>
                  </a:cubicBezTo>
                  <a:lnTo>
                    <a:pt x="2299" y="1255"/>
                  </a:lnTo>
                  <a:cubicBezTo>
                    <a:pt x="2305" y="1254"/>
                    <a:pt x="2309" y="1254"/>
                    <a:pt x="2315" y="1254"/>
                  </a:cubicBezTo>
                  <a:lnTo>
                    <a:pt x="2326" y="1253"/>
                  </a:lnTo>
                  <a:cubicBezTo>
                    <a:pt x="2329" y="1253"/>
                    <a:pt x="2330" y="1251"/>
                    <a:pt x="2333" y="1251"/>
                  </a:cubicBezTo>
                  <a:cubicBezTo>
                    <a:pt x="2336" y="1251"/>
                    <a:pt x="2339" y="1251"/>
                    <a:pt x="2342" y="1250"/>
                  </a:cubicBezTo>
                  <a:cubicBezTo>
                    <a:pt x="2352" y="1248"/>
                    <a:pt x="2362" y="1247"/>
                    <a:pt x="2373" y="1245"/>
                  </a:cubicBezTo>
                  <a:cubicBezTo>
                    <a:pt x="2376" y="1245"/>
                    <a:pt x="2380" y="1244"/>
                    <a:pt x="2383" y="1244"/>
                  </a:cubicBezTo>
                  <a:cubicBezTo>
                    <a:pt x="2392" y="1241"/>
                    <a:pt x="2402" y="1239"/>
                    <a:pt x="2411" y="1236"/>
                  </a:cubicBezTo>
                  <a:cubicBezTo>
                    <a:pt x="2414" y="1236"/>
                    <a:pt x="2418" y="1235"/>
                    <a:pt x="2421" y="1235"/>
                  </a:cubicBezTo>
                  <a:cubicBezTo>
                    <a:pt x="2424" y="1233"/>
                    <a:pt x="2429" y="1232"/>
                    <a:pt x="2433" y="1232"/>
                  </a:cubicBezTo>
                  <a:cubicBezTo>
                    <a:pt x="2436" y="1230"/>
                    <a:pt x="2440" y="1229"/>
                    <a:pt x="2445" y="1228"/>
                  </a:cubicBezTo>
                  <a:cubicBezTo>
                    <a:pt x="2448" y="1226"/>
                    <a:pt x="2451" y="1226"/>
                    <a:pt x="2455" y="1225"/>
                  </a:cubicBezTo>
                  <a:lnTo>
                    <a:pt x="2477" y="1217"/>
                  </a:lnTo>
                  <a:cubicBezTo>
                    <a:pt x="2482" y="1216"/>
                    <a:pt x="2486" y="1214"/>
                    <a:pt x="2491" y="1211"/>
                  </a:cubicBezTo>
                  <a:cubicBezTo>
                    <a:pt x="2493" y="1211"/>
                    <a:pt x="2495" y="1210"/>
                    <a:pt x="2496" y="1210"/>
                  </a:cubicBezTo>
                  <a:cubicBezTo>
                    <a:pt x="2504" y="1207"/>
                    <a:pt x="2510" y="1204"/>
                    <a:pt x="2517" y="1201"/>
                  </a:cubicBezTo>
                  <a:cubicBezTo>
                    <a:pt x="2523" y="1198"/>
                    <a:pt x="2529" y="1197"/>
                    <a:pt x="2533" y="1194"/>
                  </a:cubicBezTo>
                  <a:cubicBezTo>
                    <a:pt x="2536" y="1192"/>
                    <a:pt x="2538" y="1191"/>
                    <a:pt x="2541" y="1191"/>
                  </a:cubicBezTo>
                  <a:cubicBezTo>
                    <a:pt x="2548" y="1186"/>
                    <a:pt x="2554" y="1183"/>
                    <a:pt x="2561" y="1179"/>
                  </a:cubicBezTo>
                  <a:cubicBezTo>
                    <a:pt x="2573" y="1173"/>
                    <a:pt x="2583" y="1167"/>
                    <a:pt x="2594" y="1161"/>
                  </a:cubicBezTo>
                  <a:cubicBezTo>
                    <a:pt x="2597" y="1158"/>
                    <a:pt x="2599" y="1157"/>
                    <a:pt x="2602" y="1155"/>
                  </a:cubicBezTo>
                  <a:lnTo>
                    <a:pt x="2611" y="1149"/>
                  </a:lnTo>
                  <a:cubicBezTo>
                    <a:pt x="2613" y="1148"/>
                    <a:pt x="2614" y="1148"/>
                    <a:pt x="2616" y="1147"/>
                  </a:cubicBezTo>
                  <a:cubicBezTo>
                    <a:pt x="2619" y="1145"/>
                    <a:pt x="2622" y="1142"/>
                    <a:pt x="2623" y="1141"/>
                  </a:cubicBezTo>
                  <a:lnTo>
                    <a:pt x="2635" y="1132"/>
                  </a:lnTo>
                  <a:cubicBezTo>
                    <a:pt x="2639" y="1129"/>
                    <a:pt x="2644" y="1126"/>
                    <a:pt x="2648" y="1123"/>
                  </a:cubicBezTo>
                  <a:cubicBezTo>
                    <a:pt x="2650" y="1121"/>
                    <a:pt x="2652" y="1120"/>
                    <a:pt x="2654" y="1119"/>
                  </a:cubicBezTo>
                  <a:cubicBezTo>
                    <a:pt x="2655" y="1117"/>
                    <a:pt x="2657" y="1116"/>
                    <a:pt x="2660" y="1114"/>
                  </a:cubicBezTo>
                  <a:lnTo>
                    <a:pt x="2667" y="1107"/>
                  </a:lnTo>
                  <a:cubicBezTo>
                    <a:pt x="2670" y="1104"/>
                    <a:pt x="2675" y="1101"/>
                    <a:pt x="2678" y="1098"/>
                  </a:cubicBezTo>
                  <a:cubicBezTo>
                    <a:pt x="2680" y="1096"/>
                    <a:pt x="2682" y="1093"/>
                    <a:pt x="2685" y="1092"/>
                  </a:cubicBezTo>
                  <a:cubicBezTo>
                    <a:pt x="2686" y="1091"/>
                    <a:pt x="2689" y="1088"/>
                    <a:pt x="2691" y="1086"/>
                  </a:cubicBezTo>
                  <a:cubicBezTo>
                    <a:pt x="2700" y="1079"/>
                    <a:pt x="2707" y="1071"/>
                    <a:pt x="2714" y="1064"/>
                  </a:cubicBezTo>
                  <a:cubicBezTo>
                    <a:pt x="2716" y="1061"/>
                    <a:pt x="2717" y="1060"/>
                    <a:pt x="2719" y="1058"/>
                  </a:cubicBezTo>
                  <a:cubicBezTo>
                    <a:pt x="2720" y="1057"/>
                    <a:pt x="2722" y="1055"/>
                    <a:pt x="2723" y="1054"/>
                  </a:cubicBezTo>
                  <a:cubicBezTo>
                    <a:pt x="2725" y="1051"/>
                    <a:pt x="2726" y="1049"/>
                    <a:pt x="2728" y="1048"/>
                  </a:cubicBezTo>
                  <a:cubicBezTo>
                    <a:pt x="2729" y="1046"/>
                    <a:pt x="2731" y="1045"/>
                    <a:pt x="2732" y="1043"/>
                  </a:cubicBezTo>
                  <a:cubicBezTo>
                    <a:pt x="2736" y="1039"/>
                    <a:pt x="2741" y="1033"/>
                    <a:pt x="2745" y="1029"/>
                  </a:cubicBezTo>
                  <a:lnTo>
                    <a:pt x="2750" y="1023"/>
                  </a:lnTo>
                  <a:cubicBezTo>
                    <a:pt x="2751" y="1021"/>
                    <a:pt x="2753" y="1018"/>
                    <a:pt x="2754" y="1017"/>
                  </a:cubicBezTo>
                  <a:cubicBezTo>
                    <a:pt x="2756" y="1014"/>
                    <a:pt x="2757" y="1012"/>
                    <a:pt x="2759" y="1010"/>
                  </a:cubicBezTo>
                  <a:cubicBezTo>
                    <a:pt x="2760" y="1010"/>
                    <a:pt x="2760" y="1008"/>
                    <a:pt x="2760" y="1008"/>
                  </a:cubicBezTo>
                  <a:cubicBezTo>
                    <a:pt x="2763" y="1005"/>
                    <a:pt x="2764" y="1004"/>
                    <a:pt x="2766" y="1001"/>
                  </a:cubicBezTo>
                  <a:cubicBezTo>
                    <a:pt x="2767" y="999"/>
                    <a:pt x="2769" y="996"/>
                    <a:pt x="2770" y="995"/>
                  </a:cubicBezTo>
                  <a:cubicBezTo>
                    <a:pt x="2772" y="993"/>
                    <a:pt x="2772" y="992"/>
                    <a:pt x="2773" y="990"/>
                  </a:cubicBezTo>
                  <a:lnTo>
                    <a:pt x="2778" y="985"/>
                  </a:lnTo>
                  <a:cubicBezTo>
                    <a:pt x="2779" y="982"/>
                    <a:pt x="2782" y="979"/>
                    <a:pt x="2784" y="976"/>
                  </a:cubicBezTo>
                  <a:cubicBezTo>
                    <a:pt x="2787" y="971"/>
                    <a:pt x="2789" y="967"/>
                    <a:pt x="2792" y="962"/>
                  </a:cubicBezTo>
                  <a:cubicBezTo>
                    <a:pt x="2794" y="961"/>
                    <a:pt x="2795" y="958"/>
                    <a:pt x="2795" y="957"/>
                  </a:cubicBezTo>
                  <a:cubicBezTo>
                    <a:pt x="2797" y="954"/>
                    <a:pt x="2798" y="952"/>
                    <a:pt x="2800" y="951"/>
                  </a:cubicBezTo>
                  <a:cubicBezTo>
                    <a:pt x="2801" y="948"/>
                    <a:pt x="2803" y="945"/>
                    <a:pt x="2804" y="942"/>
                  </a:cubicBezTo>
                  <a:cubicBezTo>
                    <a:pt x="2804" y="942"/>
                    <a:pt x="2804" y="942"/>
                    <a:pt x="2806" y="940"/>
                  </a:cubicBezTo>
                  <a:cubicBezTo>
                    <a:pt x="2807" y="937"/>
                    <a:pt x="2809" y="934"/>
                    <a:pt x="2810" y="932"/>
                  </a:cubicBezTo>
                  <a:cubicBezTo>
                    <a:pt x="2813" y="926"/>
                    <a:pt x="2816" y="920"/>
                    <a:pt x="2819" y="914"/>
                  </a:cubicBezTo>
                  <a:cubicBezTo>
                    <a:pt x="2820" y="912"/>
                    <a:pt x="2822" y="911"/>
                    <a:pt x="2822" y="909"/>
                  </a:cubicBezTo>
                  <a:cubicBezTo>
                    <a:pt x="2826" y="901"/>
                    <a:pt x="2831" y="890"/>
                    <a:pt x="2835" y="881"/>
                  </a:cubicBezTo>
                  <a:cubicBezTo>
                    <a:pt x="2838" y="876"/>
                    <a:pt x="2840" y="870"/>
                    <a:pt x="2842" y="865"/>
                  </a:cubicBezTo>
                  <a:cubicBezTo>
                    <a:pt x="2847" y="853"/>
                    <a:pt x="2851" y="840"/>
                    <a:pt x="2856" y="828"/>
                  </a:cubicBezTo>
                  <a:cubicBezTo>
                    <a:pt x="2856" y="825"/>
                    <a:pt x="2857" y="823"/>
                    <a:pt x="2857" y="820"/>
                  </a:cubicBezTo>
                  <a:cubicBezTo>
                    <a:pt x="2859" y="818"/>
                    <a:pt x="2859" y="815"/>
                    <a:pt x="2860" y="814"/>
                  </a:cubicBezTo>
                  <a:cubicBezTo>
                    <a:pt x="2860" y="811"/>
                    <a:pt x="2862" y="809"/>
                    <a:pt x="2862" y="806"/>
                  </a:cubicBezTo>
                  <a:cubicBezTo>
                    <a:pt x="2865" y="797"/>
                    <a:pt x="2866" y="789"/>
                    <a:pt x="2869" y="780"/>
                  </a:cubicBezTo>
                  <a:cubicBezTo>
                    <a:pt x="2869" y="777"/>
                    <a:pt x="2870" y="774"/>
                    <a:pt x="2872" y="771"/>
                  </a:cubicBezTo>
                  <a:cubicBezTo>
                    <a:pt x="2872" y="768"/>
                    <a:pt x="2872" y="767"/>
                    <a:pt x="2873" y="764"/>
                  </a:cubicBezTo>
                  <a:cubicBezTo>
                    <a:pt x="2873" y="762"/>
                    <a:pt x="2873" y="759"/>
                    <a:pt x="2875" y="758"/>
                  </a:cubicBezTo>
                  <a:cubicBezTo>
                    <a:pt x="2875" y="756"/>
                    <a:pt x="2875" y="756"/>
                    <a:pt x="2875" y="755"/>
                  </a:cubicBezTo>
                  <a:lnTo>
                    <a:pt x="2876" y="744"/>
                  </a:lnTo>
                  <a:cubicBezTo>
                    <a:pt x="2878" y="742"/>
                    <a:pt x="2878" y="740"/>
                    <a:pt x="2878" y="737"/>
                  </a:cubicBezTo>
                  <a:cubicBezTo>
                    <a:pt x="2878" y="737"/>
                    <a:pt x="2878" y="736"/>
                    <a:pt x="2878" y="736"/>
                  </a:cubicBezTo>
                  <a:cubicBezTo>
                    <a:pt x="2879" y="731"/>
                    <a:pt x="2879" y="728"/>
                    <a:pt x="2881" y="724"/>
                  </a:cubicBezTo>
                  <a:cubicBezTo>
                    <a:pt x="2881" y="722"/>
                    <a:pt x="2881" y="719"/>
                    <a:pt x="2881" y="716"/>
                  </a:cubicBezTo>
                  <a:cubicBezTo>
                    <a:pt x="2881" y="716"/>
                    <a:pt x="2881" y="716"/>
                    <a:pt x="2882" y="715"/>
                  </a:cubicBezTo>
                  <a:cubicBezTo>
                    <a:pt x="2882" y="714"/>
                    <a:pt x="2882" y="711"/>
                    <a:pt x="2882" y="708"/>
                  </a:cubicBezTo>
                  <a:cubicBezTo>
                    <a:pt x="2884" y="699"/>
                    <a:pt x="2885" y="691"/>
                    <a:pt x="2885" y="684"/>
                  </a:cubicBezTo>
                  <a:lnTo>
                    <a:pt x="2885" y="681"/>
                  </a:lnTo>
                  <a:cubicBezTo>
                    <a:pt x="2887" y="669"/>
                    <a:pt x="2887" y="658"/>
                    <a:pt x="2887" y="646"/>
                  </a:cubicBezTo>
                  <a:lnTo>
                    <a:pt x="2887" y="636"/>
                  </a:lnTo>
                  <a:lnTo>
                    <a:pt x="2887" y="630"/>
                  </a:lnTo>
                  <a:lnTo>
                    <a:pt x="2887" y="624"/>
                  </a:lnTo>
                  <a:lnTo>
                    <a:pt x="2887" y="613"/>
                  </a:lnTo>
                  <a:cubicBezTo>
                    <a:pt x="2887" y="600"/>
                    <a:pt x="2887" y="588"/>
                    <a:pt x="2885" y="575"/>
                  </a:cubicBezTo>
                  <a:cubicBezTo>
                    <a:pt x="2885" y="574"/>
                    <a:pt x="2885" y="571"/>
                    <a:pt x="2884" y="569"/>
                  </a:cubicBezTo>
                  <a:cubicBezTo>
                    <a:pt x="2884" y="566"/>
                    <a:pt x="2884" y="565"/>
                    <a:pt x="2884" y="562"/>
                  </a:cubicBezTo>
                  <a:cubicBezTo>
                    <a:pt x="2884" y="559"/>
                    <a:pt x="2884" y="557"/>
                    <a:pt x="2882" y="556"/>
                  </a:cubicBezTo>
                  <a:cubicBezTo>
                    <a:pt x="2882" y="555"/>
                    <a:pt x="2882" y="553"/>
                    <a:pt x="2882" y="552"/>
                  </a:cubicBezTo>
                  <a:cubicBezTo>
                    <a:pt x="2882" y="549"/>
                    <a:pt x="2881" y="546"/>
                    <a:pt x="2881" y="541"/>
                  </a:cubicBezTo>
                  <a:cubicBezTo>
                    <a:pt x="2881" y="540"/>
                    <a:pt x="2881" y="537"/>
                    <a:pt x="2879" y="534"/>
                  </a:cubicBezTo>
                  <a:cubicBezTo>
                    <a:pt x="2879" y="534"/>
                    <a:pt x="2879" y="532"/>
                    <a:pt x="2879" y="532"/>
                  </a:cubicBezTo>
                  <a:cubicBezTo>
                    <a:pt x="2879" y="528"/>
                    <a:pt x="2878" y="525"/>
                    <a:pt x="2878" y="521"/>
                  </a:cubicBezTo>
                  <a:cubicBezTo>
                    <a:pt x="2878" y="519"/>
                    <a:pt x="2876" y="516"/>
                    <a:pt x="2876" y="515"/>
                  </a:cubicBezTo>
                  <a:cubicBezTo>
                    <a:pt x="2876" y="515"/>
                    <a:pt x="2876" y="513"/>
                    <a:pt x="2876" y="513"/>
                  </a:cubicBezTo>
                  <a:lnTo>
                    <a:pt x="2873" y="501"/>
                  </a:lnTo>
                  <a:cubicBezTo>
                    <a:pt x="2873" y="499"/>
                    <a:pt x="2873" y="497"/>
                    <a:pt x="2872" y="494"/>
                  </a:cubicBezTo>
                  <a:cubicBezTo>
                    <a:pt x="2872" y="493"/>
                    <a:pt x="2872" y="490"/>
                    <a:pt x="2870" y="488"/>
                  </a:cubicBezTo>
                  <a:cubicBezTo>
                    <a:pt x="2870" y="487"/>
                    <a:pt x="2870" y="487"/>
                    <a:pt x="2870" y="485"/>
                  </a:cubicBezTo>
                  <a:cubicBezTo>
                    <a:pt x="2869" y="482"/>
                    <a:pt x="2869" y="478"/>
                    <a:pt x="2867" y="475"/>
                  </a:cubicBezTo>
                  <a:cubicBezTo>
                    <a:pt x="2867" y="475"/>
                    <a:pt x="2867" y="474"/>
                    <a:pt x="2867" y="474"/>
                  </a:cubicBezTo>
                  <a:cubicBezTo>
                    <a:pt x="2866" y="469"/>
                    <a:pt x="2865" y="466"/>
                    <a:pt x="2865" y="462"/>
                  </a:cubicBezTo>
                  <a:cubicBezTo>
                    <a:pt x="2863" y="460"/>
                    <a:pt x="2863" y="457"/>
                    <a:pt x="2863" y="454"/>
                  </a:cubicBezTo>
                  <a:cubicBezTo>
                    <a:pt x="2862" y="453"/>
                    <a:pt x="2862" y="451"/>
                    <a:pt x="2860" y="448"/>
                  </a:cubicBezTo>
                  <a:cubicBezTo>
                    <a:pt x="2860" y="447"/>
                    <a:pt x="2859" y="444"/>
                    <a:pt x="2859" y="441"/>
                  </a:cubicBezTo>
                  <a:cubicBezTo>
                    <a:pt x="2859" y="441"/>
                    <a:pt x="2857" y="440"/>
                    <a:pt x="2857" y="438"/>
                  </a:cubicBezTo>
                  <a:lnTo>
                    <a:pt x="2854" y="429"/>
                  </a:lnTo>
                  <a:cubicBezTo>
                    <a:pt x="2853" y="426"/>
                    <a:pt x="2853" y="425"/>
                    <a:pt x="2851" y="422"/>
                  </a:cubicBezTo>
                  <a:lnTo>
                    <a:pt x="2850" y="416"/>
                  </a:lnTo>
                  <a:cubicBezTo>
                    <a:pt x="2850" y="415"/>
                    <a:pt x="2848" y="415"/>
                    <a:pt x="2848" y="413"/>
                  </a:cubicBezTo>
                  <a:cubicBezTo>
                    <a:pt x="2847" y="410"/>
                    <a:pt x="2845" y="407"/>
                    <a:pt x="2845" y="403"/>
                  </a:cubicBezTo>
                  <a:cubicBezTo>
                    <a:pt x="2844" y="403"/>
                    <a:pt x="2844" y="401"/>
                    <a:pt x="2844" y="401"/>
                  </a:cubicBezTo>
                  <a:cubicBezTo>
                    <a:pt x="2750" y="160"/>
                    <a:pt x="2518" y="2"/>
                    <a:pt x="2261" y="2"/>
                  </a:cubicBezTo>
                  <a:lnTo>
                    <a:pt x="2255" y="2"/>
                  </a:lnTo>
                  <a:lnTo>
                    <a:pt x="2255" y="1"/>
                  </a:lnTo>
                  <a:close/>
                  <a:moveTo>
                    <a:pt x="5526" y="1"/>
                  </a:moveTo>
                  <a:cubicBezTo>
                    <a:pt x="5271" y="4"/>
                    <a:pt x="5043" y="161"/>
                    <a:pt x="4950" y="400"/>
                  </a:cubicBezTo>
                  <a:lnTo>
                    <a:pt x="4948" y="400"/>
                  </a:lnTo>
                  <a:lnTo>
                    <a:pt x="4947" y="406"/>
                  </a:lnTo>
                  <a:cubicBezTo>
                    <a:pt x="4944" y="413"/>
                    <a:pt x="4942" y="419"/>
                    <a:pt x="4939" y="426"/>
                  </a:cubicBezTo>
                  <a:cubicBezTo>
                    <a:pt x="4938" y="428"/>
                    <a:pt x="4938" y="429"/>
                    <a:pt x="4938" y="431"/>
                  </a:cubicBezTo>
                  <a:cubicBezTo>
                    <a:pt x="4937" y="434"/>
                    <a:pt x="4935" y="437"/>
                    <a:pt x="4935" y="440"/>
                  </a:cubicBezTo>
                  <a:lnTo>
                    <a:pt x="4934" y="440"/>
                  </a:lnTo>
                  <a:cubicBezTo>
                    <a:pt x="4934" y="444"/>
                    <a:pt x="4932" y="447"/>
                    <a:pt x="4931" y="451"/>
                  </a:cubicBezTo>
                  <a:cubicBezTo>
                    <a:pt x="4929" y="454"/>
                    <a:pt x="4929" y="459"/>
                    <a:pt x="4928" y="463"/>
                  </a:cubicBezTo>
                  <a:cubicBezTo>
                    <a:pt x="4928" y="463"/>
                    <a:pt x="4928" y="463"/>
                    <a:pt x="4928" y="465"/>
                  </a:cubicBezTo>
                  <a:cubicBezTo>
                    <a:pt x="4926" y="468"/>
                    <a:pt x="4926" y="471"/>
                    <a:pt x="4925" y="472"/>
                  </a:cubicBezTo>
                  <a:cubicBezTo>
                    <a:pt x="4925" y="475"/>
                    <a:pt x="4923" y="476"/>
                    <a:pt x="4923" y="478"/>
                  </a:cubicBezTo>
                  <a:cubicBezTo>
                    <a:pt x="4923" y="479"/>
                    <a:pt x="4923" y="481"/>
                    <a:pt x="4923" y="481"/>
                  </a:cubicBezTo>
                  <a:cubicBezTo>
                    <a:pt x="4920" y="490"/>
                    <a:pt x="4919" y="497"/>
                    <a:pt x="4917" y="504"/>
                  </a:cubicBezTo>
                  <a:cubicBezTo>
                    <a:pt x="4917" y="507"/>
                    <a:pt x="4917" y="509"/>
                    <a:pt x="4916" y="512"/>
                  </a:cubicBezTo>
                  <a:cubicBezTo>
                    <a:pt x="4916" y="513"/>
                    <a:pt x="4916" y="515"/>
                    <a:pt x="4914" y="516"/>
                  </a:cubicBezTo>
                  <a:cubicBezTo>
                    <a:pt x="4914" y="518"/>
                    <a:pt x="4914" y="518"/>
                    <a:pt x="4914" y="519"/>
                  </a:cubicBezTo>
                  <a:cubicBezTo>
                    <a:pt x="4913" y="528"/>
                    <a:pt x="4911" y="537"/>
                    <a:pt x="4910" y="544"/>
                  </a:cubicBezTo>
                  <a:lnTo>
                    <a:pt x="4910" y="546"/>
                  </a:lnTo>
                  <a:lnTo>
                    <a:pt x="4910" y="557"/>
                  </a:lnTo>
                  <a:cubicBezTo>
                    <a:pt x="4907" y="578"/>
                    <a:pt x="4906" y="599"/>
                    <a:pt x="4906" y="621"/>
                  </a:cubicBezTo>
                  <a:lnTo>
                    <a:pt x="4906" y="625"/>
                  </a:lnTo>
                  <a:lnTo>
                    <a:pt x="4906" y="628"/>
                  </a:lnTo>
                  <a:lnTo>
                    <a:pt x="4906" y="634"/>
                  </a:lnTo>
                  <a:cubicBezTo>
                    <a:pt x="4906" y="637"/>
                    <a:pt x="4906" y="641"/>
                    <a:pt x="4906" y="644"/>
                  </a:cubicBezTo>
                  <a:lnTo>
                    <a:pt x="4906" y="650"/>
                  </a:lnTo>
                  <a:cubicBezTo>
                    <a:pt x="4906" y="652"/>
                    <a:pt x="4906" y="655"/>
                    <a:pt x="4906" y="658"/>
                  </a:cubicBezTo>
                  <a:cubicBezTo>
                    <a:pt x="4907" y="665"/>
                    <a:pt x="4907" y="672"/>
                    <a:pt x="4907" y="678"/>
                  </a:cubicBezTo>
                  <a:cubicBezTo>
                    <a:pt x="4907" y="681"/>
                    <a:pt x="4909" y="683"/>
                    <a:pt x="4909" y="684"/>
                  </a:cubicBezTo>
                  <a:cubicBezTo>
                    <a:pt x="4909" y="687"/>
                    <a:pt x="4909" y="689"/>
                    <a:pt x="4909" y="691"/>
                  </a:cubicBezTo>
                  <a:cubicBezTo>
                    <a:pt x="4909" y="694"/>
                    <a:pt x="4909" y="696"/>
                    <a:pt x="4910" y="699"/>
                  </a:cubicBezTo>
                  <a:cubicBezTo>
                    <a:pt x="4910" y="700"/>
                    <a:pt x="4910" y="702"/>
                    <a:pt x="4910" y="703"/>
                  </a:cubicBezTo>
                  <a:cubicBezTo>
                    <a:pt x="4910" y="708"/>
                    <a:pt x="4911" y="711"/>
                    <a:pt x="4911" y="714"/>
                  </a:cubicBezTo>
                  <a:cubicBezTo>
                    <a:pt x="4911" y="715"/>
                    <a:pt x="4911" y="716"/>
                    <a:pt x="4911" y="718"/>
                  </a:cubicBezTo>
                  <a:cubicBezTo>
                    <a:pt x="4913" y="719"/>
                    <a:pt x="4913" y="721"/>
                    <a:pt x="4913" y="724"/>
                  </a:cubicBezTo>
                  <a:cubicBezTo>
                    <a:pt x="4913" y="727"/>
                    <a:pt x="4914" y="730"/>
                    <a:pt x="4914" y="733"/>
                  </a:cubicBezTo>
                  <a:cubicBezTo>
                    <a:pt x="4914" y="736"/>
                    <a:pt x="4916" y="739"/>
                    <a:pt x="4916" y="740"/>
                  </a:cubicBezTo>
                  <a:cubicBezTo>
                    <a:pt x="4916" y="742"/>
                    <a:pt x="4916" y="742"/>
                    <a:pt x="4916" y="742"/>
                  </a:cubicBezTo>
                  <a:cubicBezTo>
                    <a:pt x="4917" y="746"/>
                    <a:pt x="4917" y="749"/>
                    <a:pt x="4919" y="753"/>
                  </a:cubicBezTo>
                  <a:cubicBezTo>
                    <a:pt x="4919" y="753"/>
                    <a:pt x="4919" y="755"/>
                    <a:pt x="4919" y="755"/>
                  </a:cubicBezTo>
                  <a:cubicBezTo>
                    <a:pt x="4919" y="758"/>
                    <a:pt x="4920" y="759"/>
                    <a:pt x="4920" y="762"/>
                  </a:cubicBezTo>
                  <a:cubicBezTo>
                    <a:pt x="4920" y="765"/>
                    <a:pt x="4922" y="768"/>
                    <a:pt x="4922" y="771"/>
                  </a:cubicBezTo>
                  <a:lnTo>
                    <a:pt x="4925" y="780"/>
                  </a:lnTo>
                  <a:cubicBezTo>
                    <a:pt x="4925" y="781"/>
                    <a:pt x="4925" y="783"/>
                    <a:pt x="4925" y="783"/>
                  </a:cubicBezTo>
                  <a:cubicBezTo>
                    <a:pt x="4926" y="786"/>
                    <a:pt x="4928" y="790"/>
                    <a:pt x="4928" y="793"/>
                  </a:cubicBezTo>
                  <a:cubicBezTo>
                    <a:pt x="4928" y="795"/>
                    <a:pt x="4929" y="796"/>
                    <a:pt x="4929" y="797"/>
                  </a:cubicBezTo>
                  <a:cubicBezTo>
                    <a:pt x="4929" y="799"/>
                    <a:pt x="4931" y="802"/>
                    <a:pt x="4931" y="805"/>
                  </a:cubicBezTo>
                  <a:cubicBezTo>
                    <a:pt x="4932" y="806"/>
                    <a:pt x="4932" y="809"/>
                    <a:pt x="4932" y="811"/>
                  </a:cubicBezTo>
                  <a:cubicBezTo>
                    <a:pt x="4934" y="814"/>
                    <a:pt x="4934" y="815"/>
                    <a:pt x="4935" y="818"/>
                  </a:cubicBezTo>
                  <a:cubicBezTo>
                    <a:pt x="4935" y="821"/>
                    <a:pt x="4937" y="824"/>
                    <a:pt x="4938" y="825"/>
                  </a:cubicBezTo>
                  <a:cubicBezTo>
                    <a:pt x="4938" y="827"/>
                    <a:pt x="4938" y="828"/>
                    <a:pt x="4938" y="828"/>
                  </a:cubicBezTo>
                  <a:cubicBezTo>
                    <a:pt x="4939" y="833"/>
                    <a:pt x="4941" y="836"/>
                    <a:pt x="4942" y="840"/>
                  </a:cubicBezTo>
                  <a:cubicBezTo>
                    <a:pt x="4942" y="840"/>
                    <a:pt x="4942" y="840"/>
                    <a:pt x="4942" y="842"/>
                  </a:cubicBezTo>
                  <a:cubicBezTo>
                    <a:pt x="4945" y="848"/>
                    <a:pt x="4948" y="855"/>
                    <a:pt x="4951" y="862"/>
                  </a:cubicBezTo>
                  <a:cubicBezTo>
                    <a:pt x="4951" y="865"/>
                    <a:pt x="4953" y="867"/>
                    <a:pt x="4954" y="870"/>
                  </a:cubicBezTo>
                  <a:cubicBezTo>
                    <a:pt x="4954" y="871"/>
                    <a:pt x="4954" y="871"/>
                    <a:pt x="4954" y="871"/>
                  </a:cubicBezTo>
                  <a:cubicBezTo>
                    <a:pt x="4956" y="874"/>
                    <a:pt x="4957" y="876"/>
                    <a:pt x="4957" y="878"/>
                  </a:cubicBezTo>
                  <a:lnTo>
                    <a:pt x="4963" y="890"/>
                  </a:lnTo>
                  <a:cubicBezTo>
                    <a:pt x="4963" y="890"/>
                    <a:pt x="4963" y="892"/>
                    <a:pt x="4963" y="892"/>
                  </a:cubicBezTo>
                  <a:cubicBezTo>
                    <a:pt x="4965" y="895"/>
                    <a:pt x="4966" y="898"/>
                    <a:pt x="4967" y="901"/>
                  </a:cubicBezTo>
                  <a:cubicBezTo>
                    <a:pt x="4969" y="904"/>
                    <a:pt x="4970" y="905"/>
                    <a:pt x="4970" y="908"/>
                  </a:cubicBezTo>
                  <a:cubicBezTo>
                    <a:pt x="4972" y="909"/>
                    <a:pt x="4973" y="911"/>
                    <a:pt x="4973" y="912"/>
                  </a:cubicBezTo>
                  <a:cubicBezTo>
                    <a:pt x="4975" y="914"/>
                    <a:pt x="4975" y="915"/>
                    <a:pt x="4976" y="917"/>
                  </a:cubicBezTo>
                  <a:cubicBezTo>
                    <a:pt x="4978" y="920"/>
                    <a:pt x="4979" y="923"/>
                    <a:pt x="4981" y="926"/>
                  </a:cubicBezTo>
                  <a:cubicBezTo>
                    <a:pt x="4981" y="927"/>
                    <a:pt x="4982" y="929"/>
                    <a:pt x="4982" y="930"/>
                  </a:cubicBezTo>
                  <a:cubicBezTo>
                    <a:pt x="4985" y="933"/>
                    <a:pt x="4987" y="936"/>
                    <a:pt x="4988" y="939"/>
                  </a:cubicBezTo>
                  <a:cubicBezTo>
                    <a:pt x="4988" y="939"/>
                    <a:pt x="4988" y="939"/>
                    <a:pt x="4988" y="940"/>
                  </a:cubicBezTo>
                  <a:cubicBezTo>
                    <a:pt x="4990" y="942"/>
                    <a:pt x="4991" y="945"/>
                    <a:pt x="4994" y="948"/>
                  </a:cubicBezTo>
                  <a:cubicBezTo>
                    <a:pt x="4994" y="951"/>
                    <a:pt x="4995" y="952"/>
                    <a:pt x="4997" y="954"/>
                  </a:cubicBezTo>
                  <a:cubicBezTo>
                    <a:pt x="4998" y="957"/>
                    <a:pt x="5000" y="958"/>
                    <a:pt x="5001" y="959"/>
                  </a:cubicBezTo>
                  <a:cubicBezTo>
                    <a:pt x="5001" y="961"/>
                    <a:pt x="5003" y="962"/>
                    <a:pt x="5003" y="964"/>
                  </a:cubicBezTo>
                  <a:cubicBezTo>
                    <a:pt x="5007" y="970"/>
                    <a:pt x="5012" y="976"/>
                    <a:pt x="5016" y="982"/>
                  </a:cubicBezTo>
                  <a:lnTo>
                    <a:pt x="5020" y="989"/>
                  </a:lnTo>
                  <a:cubicBezTo>
                    <a:pt x="5020" y="990"/>
                    <a:pt x="5022" y="992"/>
                    <a:pt x="5023" y="993"/>
                  </a:cubicBezTo>
                  <a:cubicBezTo>
                    <a:pt x="5025" y="995"/>
                    <a:pt x="5025" y="996"/>
                    <a:pt x="5026" y="998"/>
                  </a:cubicBezTo>
                  <a:cubicBezTo>
                    <a:pt x="5029" y="1001"/>
                    <a:pt x="5031" y="1004"/>
                    <a:pt x="5032" y="1007"/>
                  </a:cubicBezTo>
                  <a:cubicBezTo>
                    <a:pt x="5034" y="1007"/>
                    <a:pt x="5034" y="1008"/>
                    <a:pt x="5034" y="1008"/>
                  </a:cubicBezTo>
                  <a:cubicBezTo>
                    <a:pt x="5037" y="1010"/>
                    <a:pt x="5038" y="1012"/>
                    <a:pt x="5040" y="1014"/>
                  </a:cubicBezTo>
                  <a:cubicBezTo>
                    <a:pt x="5041" y="1017"/>
                    <a:pt x="5043" y="1018"/>
                    <a:pt x="5044" y="1020"/>
                  </a:cubicBezTo>
                  <a:lnTo>
                    <a:pt x="5048" y="1026"/>
                  </a:lnTo>
                  <a:cubicBezTo>
                    <a:pt x="5050" y="1027"/>
                    <a:pt x="5050" y="1029"/>
                    <a:pt x="5051" y="1029"/>
                  </a:cubicBezTo>
                  <a:cubicBezTo>
                    <a:pt x="5053" y="1032"/>
                    <a:pt x="5056" y="1035"/>
                    <a:pt x="5057" y="1036"/>
                  </a:cubicBezTo>
                  <a:cubicBezTo>
                    <a:pt x="5059" y="1038"/>
                    <a:pt x="5060" y="1039"/>
                    <a:pt x="5062" y="1040"/>
                  </a:cubicBezTo>
                  <a:cubicBezTo>
                    <a:pt x="5062" y="1042"/>
                    <a:pt x="5063" y="1043"/>
                    <a:pt x="5065" y="1045"/>
                  </a:cubicBezTo>
                  <a:cubicBezTo>
                    <a:pt x="5066" y="1046"/>
                    <a:pt x="5068" y="1049"/>
                    <a:pt x="5069" y="1051"/>
                  </a:cubicBezTo>
                  <a:cubicBezTo>
                    <a:pt x="5071" y="1052"/>
                    <a:pt x="5072" y="1054"/>
                    <a:pt x="5075" y="1055"/>
                  </a:cubicBezTo>
                  <a:cubicBezTo>
                    <a:pt x="5076" y="1058"/>
                    <a:pt x="5078" y="1060"/>
                    <a:pt x="5079" y="1061"/>
                  </a:cubicBezTo>
                  <a:lnTo>
                    <a:pt x="5081" y="1063"/>
                  </a:lnTo>
                  <a:lnTo>
                    <a:pt x="5087" y="1068"/>
                  </a:lnTo>
                  <a:cubicBezTo>
                    <a:pt x="5088" y="1070"/>
                    <a:pt x="5091" y="1073"/>
                    <a:pt x="5094" y="1076"/>
                  </a:cubicBezTo>
                  <a:cubicBezTo>
                    <a:pt x="5096" y="1077"/>
                    <a:pt x="5099" y="1079"/>
                    <a:pt x="5100" y="1082"/>
                  </a:cubicBezTo>
                  <a:lnTo>
                    <a:pt x="5103" y="1083"/>
                  </a:lnTo>
                  <a:cubicBezTo>
                    <a:pt x="5104" y="1086"/>
                    <a:pt x="5107" y="1089"/>
                    <a:pt x="5110" y="1091"/>
                  </a:cubicBezTo>
                  <a:lnTo>
                    <a:pt x="5112" y="1092"/>
                  </a:lnTo>
                  <a:cubicBezTo>
                    <a:pt x="5115" y="1095"/>
                    <a:pt x="5118" y="1096"/>
                    <a:pt x="5119" y="1099"/>
                  </a:cubicBezTo>
                  <a:lnTo>
                    <a:pt x="5126" y="1105"/>
                  </a:lnTo>
                  <a:lnTo>
                    <a:pt x="5134" y="1113"/>
                  </a:lnTo>
                  <a:cubicBezTo>
                    <a:pt x="5137" y="1114"/>
                    <a:pt x="5138" y="1116"/>
                    <a:pt x="5140" y="1116"/>
                  </a:cubicBezTo>
                  <a:cubicBezTo>
                    <a:pt x="5141" y="1117"/>
                    <a:pt x="5143" y="1119"/>
                    <a:pt x="5146" y="1121"/>
                  </a:cubicBezTo>
                  <a:cubicBezTo>
                    <a:pt x="5147" y="1121"/>
                    <a:pt x="5149" y="1123"/>
                    <a:pt x="5149" y="1124"/>
                  </a:cubicBezTo>
                  <a:cubicBezTo>
                    <a:pt x="5152" y="1126"/>
                    <a:pt x="5156" y="1129"/>
                    <a:pt x="5159" y="1130"/>
                  </a:cubicBezTo>
                  <a:cubicBezTo>
                    <a:pt x="5162" y="1133"/>
                    <a:pt x="5165" y="1136"/>
                    <a:pt x="5169" y="1138"/>
                  </a:cubicBezTo>
                  <a:cubicBezTo>
                    <a:pt x="5169" y="1139"/>
                    <a:pt x="5169" y="1139"/>
                    <a:pt x="5171" y="1139"/>
                  </a:cubicBezTo>
                  <a:cubicBezTo>
                    <a:pt x="5172" y="1141"/>
                    <a:pt x="5175" y="1144"/>
                    <a:pt x="5178" y="1145"/>
                  </a:cubicBezTo>
                  <a:cubicBezTo>
                    <a:pt x="5180" y="1147"/>
                    <a:pt x="5181" y="1147"/>
                    <a:pt x="5182" y="1148"/>
                  </a:cubicBezTo>
                  <a:cubicBezTo>
                    <a:pt x="5184" y="1149"/>
                    <a:pt x="5185" y="1149"/>
                    <a:pt x="5185" y="1151"/>
                  </a:cubicBezTo>
                  <a:cubicBezTo>
                    <a:pt x="5187" y="1152"/>
                    <a:pt x="5190" y="1152"/>
                    <a:pt x="5191" y="1154"/>
                  </a:cubicBezTo>
                  <a:cubicBezTo>
                    <a:pt x="5194" y="1155"/>
                    <a:pt x="5197" y="1158"/>
                    <a:pt x="5200" y="1160"/>
                  </a:cubicBezTo>
                  <a:cubicBezTo>
                    <a:pt x="5206" y="1163"/>
                    <a:pt x="5213" y="1167"/>
                    <a:pt x="5221" y="1172"/>
                  </a:cubicBezTo>
                  <a:cubicBezTo>
                    <a:pt x="5227" y="1174"/>
                    <a:pt x="5233" y="1179"/>
                    <a:pt x="5240" y="1182"/>
                  </a:cubicBezTo>
                  <a:cubicBezTo>
                    <a:pt x="5243" y="1183"/>
                    <a:pt x="5246" y="1185"/>
                    <a:pt x="5249" y="1186"/>
                  </a:cubicBezTo>
                  <a:cubicBezTo>
                    <a:pt x="5250" y="1188"/>
                    <a:pt x="5252" y="1188"/>
                    <a:pt x="5255" y="1189"/>
                  </a:cubicBezTo>
                  <a:cubicBezTo>
                    <a:pt x="5256" y="1191"/>
                    <a:pt x="5259" y="1192"/>
                    <a:pt x="5262" y="1194"/>
                  </a:cubicBezTo>
                  <a:lnTo>
                    <a:pt x="5263" y="1194"/>
                  </a:lnTo>
                  <a:cubicBezTo>
                    <a:pt x="5269" y="1197"/>
                    <a:pt x="5277" y="1200"/>
                    <a:pt x="5284" y="1202"/>
                  </a:cubicBezTo>
                  <a:cubicBezTo>
                    <a:pt x="5287" y="1204"/>
                    <a:pt x="5288" y="1205"/>
                    <a:pt x="5291" y="1207"/>
                  </a:cubicBezTo>
                  <a:cubicBezTo>
                    <a:pt x="5294" y="1207"/>
                    <a:pt x="5296" y="1208"/>
                    <a:pt x="5297" y="1208"/>
                  </a:cubicBezTo>
                  <a:cubicBezTo>
                    <a:pt x="5300" y="1210"/>
                    <a:pt x="5302" y="1210"/>
                    <a:pt x="5303" y="1210"/>
                  </a:cubicBezTo>
                  <a:cubicBezTo>
                    <a:pt x="5305" y="1211"/>
                    <a:pt x="5306" y="1211"/>
                    <a:pt x="5308" y="1213"/>
                  </a:cubicBezTo>
                  <a:cubicBezTo>
                    <a:pt x="5311" y="1213"/>
                    <a:pt x="5314" y="1214"/>
                    <a:pt x="5316" y="1216"/>
                  </a:cubicBezTo>
                  <a:cubicBezTo>
                    <a:pt x="5324" y="1219"/>
                    <a:pt x="5331" y="1220"/>
                    <a:pt x="5339" y="1223"/>
                  </a:cubicBezTo>
                  <a:cubicBezTo>
                    <a:pt x="5342" y="1225"/>
                    <a:pt x="5346" y="1226"/>
                    <a:pt x="5349" y="1226"/>
                  </a:cubicBezTo>
                  <a:cubicBezTo>
                    <a:pt x="5350" y="1228"/>
                    <a:pt x="5352" y="1228"/>
                    <a:pt x="5353" y="1228"/>
                  </a:cubicBezTo>
                  <a:cubicBezTo>
                    <a:pt x="5356" y="1229"/>
                    <a:pt x="5359" y="1229"/>
                    <a:pt x="5361" y="1230"/>
                  </a:cubicBezTo>
                  <a:cubicBezTo>
                    <a:pt x="5364" y="1232"/>
                    <a:pt x="5367" y="1232"/>
                    <a:pt x="5369" y="1233"/>
                  </a:cubicBezTo>
                  <a:lnTo>
                    <a:pt x="5372" y="1233"/>
                  </a:lnTo>
                  <a:cubicBezTo>
                    <a:pt x="5375" y="1235"/>
                    <a:pt x="5378" y="1235"/>
                    <a:pt x="5381" y="1236"/>
                  </a:cubicBezTo>
                  <a:cubicBezTo>
                    <a:pt x="5383" y="1236"/>
                    <a:pt x="5384" y="1236"/>
                    <a:pt x="5386" y="1238"/>
                  </a:cubicBezTo>
                  <a:cubicBezTo>
                    <a:pt x="5389" y="1238"/>
                    <a:pt x="5393" y="1239"/>
                    <a:pt x="5396" y="1239"/>
                  </a:cubicBezTo>
                  <a:cubicBezTo>
                    <a:pt x="5397" y="1239"/>
                    <a:pt x="5397" y="1241"/>
                    <a:pt x="5397" y="1241"/>
                  </a:cubicBezTo>
                  <a:cubicBezTo>
                    <a:pt x="5405" y="1242"/>
                    <a:pt x="5414" y="1244"/>
                    <a:pt x="5421" y="1245"/>
                  </a:cubicBezTo>
                  <a:cubicBezTo>
                    <a:pt x="5422" y="1245"/>
                    <a:pt x="5424" y="1245"/>
                    <a:pt x="5425" y="1247"/>
                  </a:cubicBezTo>
                  <a:cubicBezTo>
                    <a:pt x="5430" y="1247"/>
                    <a:pt x="5433" y="1247"/>
                    <a:pt x="5436" y="1248"/>
                  </a:cubicBezTo>
                  <a:lnTo>
                    <a:pt x="5439" y="1248"/>
                  </a:lnTo>
                  <a:cubicBezTo>
                    <a:pt x="5442" y="1248"/>
                    <a:pt x="5446" y="1250"/>
                    <a:pt x="5450" y="1250"/>
                  </a:cubicBezTo>
                  <a:lnTo>
                    <a:pt x="5452" y="1250"/>
                  </a:lnTo>
                  <a:cubicBezTo>
                    <a:pt x="5455" y="1250"/>
                    <a:pt x="5458" y="1251"/>
                    <a:pt x="5461" y="1251"/>
                  </a:cubicBezTo>
                  <a:lnTo>
                    <a:pt x="5468" y="1251"/>
                  </a:lnTo>
                  <a:cubicBezTo>
                    <a:pt x="5470" y="1251"/>
                    <a:pt x="5470" y="1253"/>
                    <a:pt x="5471" y="1253"/>
                  </a:cubicBezTo>
                  <a:lnTo>
                    <a:pt x="5478" y="1253"/>
                  </a:lnTo>
                  <a:cubicBezTo>
                    <a:pt x="5481" y="1253"/>
                    <a:pt x="5486" y="1254"/>
                    <a:pt x="5490" y="1254"/>
                  </a:cubicBezTo>
                  <a:lnTo>
                    <a:pt x="5501" y="1254"/>
                  </a:lnTo>
                  <a:cubicBezTo>
                    <a:pt x="5508" y="1255"/>
                    <a:pt x="5517" y="1255"/>
                    <a:pt x="5524" y="1255"/>
                  </a:cubicBezTo>
                  <a:lnTo>
                    <a:pt x="5533" y="1255"/>
                  </a:lnTo>
                  <a:cubicBezTo>
                    <a:pt x="5545" y="1255"/>
                    <a:pt x="5557" y="1255"/>
                    <a:pt x="5570" y="1254"/>
                  </a:cubicBezTo>
                  <a:cubicBezTo>
                    <a:pt x="5576" y="1254"/>
                    <a:pt x="5582" y="1254"/>
                    <a:pt x="5587" y="1253"/>
                  </a:cubicBezTo>
                  <a:lnTo>
                    <a:pt x="5596" y="1251"/>
                  </a:lnTo>
                  <a:lnTo>
                    <a:pt x="5604" y="1251"/>
                  </a:lnTo>
                  <a:cubicBezTo>
                    <a:pt x="5607" y="1250"/>
                    <a:pt x="5610" y="1250"/>
                    <a:pt x="5612" y="1250"/>
                  </a:cubicBezTo>
                  <a:cubicBezTo>
                    <a:pt x="5623" y="1248"/>
                    <a:pt x="5633" y="1247"/>
                    <a:pt x="5643" y="1245"/>
                  </a:cubicBezTo>
                  <a:cubicBezTo>
                    <a:pt x="5648" y="1244"/>
                    <a:pt x="5651" y="1244"/>
                    <a:pt x="5654" y="1242"/>
                  </a:cubicBezTo>
                  <a:cubicBezTo>
                    <a:pt x="5664" y="1241"/>
                    <a:pt x="5673" y="1239"/>
                    <a:pt x="5682" y="1236"/>
                  </a:cubicBezTo>
                  <a:cubicBezTo>
                    <a:pt x="5685" y="1236"/>
                    <a:pt x="5689" y="1235"/>
                    <a:pt x="5692" y="1233"/>
                  </a:cubicBezTo>
                  <a:cubicBezTo>
                    <a:pt x="5696" y="1233"/>
                    <a:pt x="5699" y="1232"/>
                    <a:pt x="5704" y="1230"/>
                  </a:cubicBezTo>
                  <a:cubicBezTo>
                    <a:pt x="5708" y="1230"/>
                    <a:pt x="5713" y="1229"/>
                    <a:pt x="5716" y="1228"/>
                  </a:cubicBezTo>
                  <a:cubicBezTo>
                    <a:pt x="5720" y="1226"/>
                    <a:pt x="5723" y="1226"/>
                    <a:pt x="5726" y="1225"/>
                  </a:cubicBezTo>
                  <a:cubicBezTo>
                    <a:pt x="5733" y="1222"/>
                    <a:pt x="5741" y="1219"/>
                    <a:pt x="5748" y="1217"/>
                  </a:cubicBezTo>
                  <a:cubicBezTo>
                    <a:pt x="5752" y="1214"/>
                    <a:pt x="5758" y="1213"/>
                    <a:pt x="5763" y="1211"/>
                  </a:cubicBezTo>
                  <a:cubicBezTo>
                    <a:pt x="5764" y="1211"/>
                    <a:pt x="5766" y="1210"/>
                    <a:pt x="5767" y="1210"/>
                  </a:cubicBezTo>
                  <a:lnTo>
                    <a:pt x="5788" y="1201"/>
                  </a:lnTo>
                  <a:cubicBezTo>
                    <a:pt x="5794" y="1198"/>
                    <a:pt x="5799" y="1195"/>
                    <a:pt x="5805" y="1192"/>
                  </a:cubicBezTo>
                  <a:lnTo>
                    <a:pt x="5811" y="1189"/>
                  </a:lnTo>
                  <a:cubicBezTo>
                    <a:pt x="5819" y="1186"/>
                    <a:pt x="5826" y="1182"/>
                    <a:pt x="5833" y="1179"/>
                  </a:cubicBezTo>
                  <a:cubicBezTo>
                    <a:pt x="5844" y="1173"/>
                    <a:pt x="5854" y="1166"/>
                    <a:pt x="5866" y="1160"/>
                  </a:cubicBezTo>
                  <a:cubicBezTo>
                    <a:pt x="5867" y="1158"/>
                    <a:pt x="5870" y="1157"/>
                    <a:pt x="5873" y="1154"/>
                  </a:cubicBezTo>
                  <a:lnTo>
                    <a:pt x="5882" y="1149"/>
                  </a:lnTo>
                  <a:cubicBezTo>
                    <a:pt x="5883" y="1148"/>
                    <a:pt x="5886" y="1147"/>
                    <a:pt x="5888" y="1145"/>
                  </a:cubicBezTo>
                  <a:cubicBezTo>
                    <a:pt x="5889" y="1144"/>
                    <a:pt x="5892" y="1142"/>
                    <a:pt x="5895" y="1141"/>
                  </a:cubicBezTo>
                  <a:lnTo>
                    <a:pt x="5907" y="1132"/>
                  </a:lnTo>
                  <a:cubicBezTo>
                    <a:pt x="5911" y="1129"/>
                    <a:pt x="5916" y="1124"/>
                    <a:pt x="5920" y="1121"/>
                  </a:cubicBezTo>
                  <a:cubicBezTo>
                    <a:pt x="5922" y="1120"/>
                    <a:pt x="5923" y="1119"/>
                    <a:pt x="5926" y="1117"/>
                  </a:cubicBezTo>
                  <a:cubicBezTo>
                    <a:pt x="5928" y="1116"/>
                    <a:pt x="5929" y="1114"/>
                    <a:pt x="5931" y="1113"/>
                  </a:cubicBezTo>
                  <a:lnTo>
                    <a:pt x="5938" y="1107"/>
                  </a:lnTo>
                  <a:cubicBezTo>
                    <a:pt x="5942" y="1104"/>
                    <a:pt x="5945" y="1101"/>
                    <a:pt x="5948" y="1098"/>
                  </a:cubicBezTo>
                  <a:cubicBezTo>
                    <a:pt x="5951" y="1095"/>
                    <a:pt x="5954" y="1093"/>
                    <a:pt x="5956" y="1091"/>
                  </a:cubicBezTo>
                  <a:cubicBezTo>
                    <a:pt x="5959" y="1089"/>
                    <a:pt x="5960" y="1088"/>
                    <a:pt x="5963" y="1085"/>
                  </a:cubicBezTo>
                  <a:cubicBezTo>
                    <a:pt x="5970" y="1077"/>
                    <a:pt x="5978" y="1070"/>
                    <a:pt x="5985" y="1063"/>
                  </a:cubicBezTo>
                  <a:cubicBezTo>
                    <a:pt x="5987" y="1061"/>
                    <a:pt x="5989" y="1060"/>
                    <a:pt x="5991" y="1058"/>
                  </a:cubicBezTo>
                  <a:cubicBezTo>
                    <a:pt x="5992" y="1057"/>
                    <a:pt x="5994" y="1054"/>
                    <a:pt x="5995" y="1052"/>
                  </a:cubicBezTo>
                  <a:cubicBezTo>
                    <a:pt x="5997" y="1051"/>
                    <a:pt x="5998" y="1049"/>
                    <a:pt x="6000" y="1048"/>
                  </a:cubicBezTo>
                  <a:cubicBezTo>
                    <a:pt x="6001" y="1046"/>
                    <a:pt x="6003" y="1045"/>
                    <a:pt x="6003" y="1043"/>
                  </a:cubicBezTo>
                  <a:cubicBezTo>
                    <a:pt x="6007" y="1038"/>
                    <a:pt x="6012" y="1033"/>
                    <a:pt x="6016" y="1029"/>
                  </a:cubicBezTo>
                  <a:lnTo>
                    <a:pt x="6020" y="1023"/>
                  </a:lnTo>
                  <a:cubicBezTo>
                    <a:pt x="6022" y="1021"/>
                    <a:pt x="6023" y="1018"/>
                    <a:pt x="6025" y="1017"/>
                  </a:cubicBezTo>
                  <a:cubicBezTo>
                    <a:pt x="6028" y="1014"/>
                    <a:pt x="6029" y="1012"/>
                    <a:pt x="6031" y="1010"/>
                  </a:cubicBezTo>
                  <a:cubicBezTo>
                    <a:pt x="6031" y="1010"/>
                    <a:pt x="6032" y="1008"/>
                    <a:pt x="6032" y="1008"/>
                  </a:cubicBezTo>
                  <a:cubicBezTo>
                    <a:pt x="6034" y="1005"/>
                    <a:pt x="6035" y="1004"/>
                    <a:pt x="6038" y="1001"/>
                  </a:cubicBezTo>
                  <a:cubicBezTo>
                    <a:pt x="6040" y="999"/>
                    <a:pt x="6041" y="996"/>
                    <a:pt x="6042" y="995"/>
                  </a:cubicBezTo>
                  <a:cubicBezTo>
                    <a:pt x="6042" y="993"/>
                    <a:pt x="6044" y="992"/>
                    <a:pt x="6045" y="990"/>
                  </a:cubicBezTo>
                  <a:lnTo>
                    <a:pt x="6050" y="985"/>
                  </a:lnTo>
                  <a:cubicBezTo>
                    <a:pt x="6051" y="982"/>
                    <a:pt x="6053" y="979"/>
                    <a:pt x="6054" y="976"/>
                  </a:cubicBezTo>
                  <a:cubicBezTo>
                    <a:pt x="6057" y="971"/>
                    <a:pt x="6060" y="967"/>
                    <a:pt x="6063" y="962"/>
                  </a:cubicBezTo>
                  <a:cubicBezTo>
                    <a:pt x="6065" y="961"/>
                    <a:pt x="6066" y="958"/>
                    <a:pt x="6068" y="957"/>
                  </a:cubicBezTo>
                  <a:cubicBezTo>
                    <a:pt x="6069" y="954"/>
                    <a:pt x="6070" y="952"/>
                    <a:pt x="6070" y="951"/>
                  </a:cubicBezTo>
                  <a:cubicBezTo>
                    <a:pt x="6072" y="948"/>
                    <a:pt x="6073" y="945"/>
                    <a:pt x="6076" y="942"/>
                  </a:cubicBezTo>
                  <a:cubicBezTo>
                    <a:pt x="6076" y="942"/>
                    <a:pt x="6076" y="942"/>
                    <a:pt x="6076" y="940"/>
                  </a:cubicBezTo>
                  <a:cubicBezTo>
                    <a:pt x="6078" y="937"/>
                    <a:pt x="6081" y="934"/>
                    <a:pt x="6082" y="932"/>
                  </a:cubicBezTo>
                  <a:cubicBezTo>
                    <a:pt x="6085" y="926"/>
                    <a:pt x="6088" y="920"/>
                    <a:pt x="6091" y="914"/>
                  </a:cubicBezTo>
                  <a:cubicBezTo>
                    <a:pt x="6091" y="912"/>
                    <a:pt x="6093" y="911"/>
                    <a:pt x="6094" y="909"/>
                  </a:cubicBezTo>
                  <a:cubicBezTo>
                    <a:pt x="6098" y="901"/>
                    <a:pt x="6103" y="890"/>
                    <a:pt x="6107" y="881"/>
                  </a:cubicBezTo>
                  <a:cubicBezTo>
                    <a:pt x="6109" y="876"/>
                    <a:pt x="6112" y="870"/>
                    <a:pt x="6113" y="865"/>
                  </a:cubicBezTo>
                  <a:cubicBezTo>
                    <a:pt x="6118" y="853"/>
                    <a:pt x="6122" y="840"/>
                    <a:pt x="6126" y="828"/>
                  </a:cubicBezTo>
                  <a:cubicBezTo>
                    <a:pt x="6128" y="825"/>
                    <a:pt x="6128" y="823"/>
                    <a:pt x="6129" y="821"/>
                  </a:cubicBezTo>
                  <a:cubicBezTo>
                    <a:pt x="6129" y="818"/>
                    <a:pt x="6131" y="817"/>
                    <a:pt x="6131" y="814"/>
                  </a:cubicBezTo>
                  <a:cubicBezTo>
                    <a:pt x="6132" y="811"/>
                    <a:pt x="6132" y="809"/>
                    <a:pt x="6134" y="808"/>
                  </a:cubicBezTo>
                  <a:cubicBezTo>
                    <a:pt x="6135" y="799"/>
                    <a:pt x="6138" y="790"/>
                    <a:pt x="6140" y="781"/>
                  </a:cubicBezTo>
                  <a:cubicBezTo>
                    <a:pt x="6141" y="778"/>
                    <a:pt x="6143" y="774"/>
                    <a:pt x="6143" y="771"/>
                  </a:cubicBezTo>
                  <a:cubicBezTo>
                    <a:pt x="6143" y="770"/>
                    <a:pt x="6144" y="767"/>
                    <a:pt x="6144" y="765"/>
                  </a:cubicBezTo>
                  <a:cubicBezTo>
                    <a:pt x="6144" y="762"/>
                    <a:pt x="6146" y="761"/>
                    <a:pt x="6146" y="758"/>
                  </a:cubicBezTo>
                  <a:cubicBezTo>
                    <a:pt x="6146" y="758"/>
                    <a:pt x="6146" y="756"/>
                    <a:pt x="6146" y="756"/>
                  </a:cubicBezTo>
                  <a:lnTo>
                    <a:pt x="6148" y="744"/>
                  </a:lnTo>
                  <a:cubicBezTo>
                    <a:pt x="6148" y="743"/>
                    <a:pt x="6148" y="740"/>
                    <a:pt x="6150" y="739"/>
                  </a:cubicBezTo>
                  <a:cubicBezTo>
                    <a:pt x="6150" y="737"/>
                    <a:pt x="6150" y="737"/>
                    <a:pt x="6150" y="736"/>
                  </a:cubicBezTo>
                  <a:cubicBezTo>
                    <a:pt x="6150" y="733"/>
                    <a:pt x="6151" y="728"/>
                    <a:pt x="6151" y="725"/>
                  </a:cubicBezTo>
                  <a:cubicBezTo>
                    <a:pt x="6151" y="722"/>
                    <a:pt x="6153" y="719"/>
                    <a:pt x="6153" y="718"/>
                  </a:cubicBezTo>
                  <a:lnTo>
                    <a:pt x="6153" y="716"/>
                  </a:lnTo>
                  <a:cubicBezTo>
                    <a:pt x="6153" y="714"/>
                    <a:pt x="6153" y="711"/>
                    <a:pt x="6154" y="708"/>
                  </a:cubicBezTo>
                  <a:cubicBezTo>
                    <a:pt x="6154" y="700"/>
                    <a:pt x="6156" y="693"/>
                    <a:pt x="6156" y="684"/>
                  </a:cubicBezTo>
                  <a:lnTo>
                    <a:pt x="6156" y="681"/>
                  </a:lnTo>
                  <a:cubicBezTo>
                    <a:pt x="6157" y="669"/>
                    <a:pt x="6157" y="658"/>
                    <a:pt x="6159" y="646"/>
                  </a:cubicBezTo>
                  <a:lnTo>
                    <a:pt x="6159" y="636"/>
                  </a:lnTo>
                  <a:lnTo>
                    <a:pt x="6159" y="630"/>
                  </a:lnTo>
                  <a:lnTo>
                    <a:pt x="6159" y="624"/>
                  </a:lnTo>
                  <a:lnTo>
                    <a:pt x="6159" y="613"/>
                  </a:lnTo>
                  <a:cubicBezTo>
                    <a:pt x="6157" y="602"/>
                    <a:pt x="6157" y="588"/>
                    <a:pt x="6156" y="575"/>
                  </a:cubicBezTo>
                  <a:cubicBezTo>
                    <a:pt x="6156" y="574"/>
                    <a:pt x="6156" y="571"/>
                    <a:pt x="6156" y="569"/>
                  </a:cubicBezTo>
                  <a:cubicBezTo>
                    <a:pt x="6156" y="566"/>
                    <a:pt x="6156" y="565"/>
                    <a:pt x="6154" y="562"/>
                  </a:cubicBezTo>
                  <a:cubicBezTo>
                    <a:pt x="6154" y="560"/>
                    <a:pt x="6154" y="557"/>
                    <a:pt x="6154" y="556"/>
                  </a:cubicBezTo>
                  <a:cubicBezTo>
                    <a:pt x="6154" y="555"/>
                    <a:pt x="6154" y="553"/>
                    <a:pt x="6154" y="553"/>
                  </a:cubicBezTo>
                  <a:cubicBezTo>
                    <a:pt x="6153" y="549"/>
                    <a:pt x="6153" y="546"/>
                    <a:pt x="6153" y="543"/>
                  </a:cubicBezTo>
                  <a:cubicBezTo>
                    <a:pt x="6151" y="540"/>
                    <a:pt x="6151" y="537"/>
                    <a:pt x="6151" y="535"/>
                  </a:cubicBezTo>
                  <a:cubicBezTo>
                    <a:pt x="6151" y="534"/>
                    <a:pt x="6151" y="534"/>
                    <a:pt x="6151" y="532"/>
                  </a:cubicBezTo>
                  <a:cubicBezTo>
                    <a:pt x="6150" y="529"/>
                    <a:pt x="6150" y="525"/>
                    <a:pt x="6148" y="522"/>
                  </a:cubicBezTo>
                  <a:cubicBezTo>
                    <a:pt x="6148" y="519"/>
                    <a:pt x="6148" y="518"/>
                    <a:pt x="6148" y="515"/>
                  </a:cubicBezTo>
                  <a:lnTo>
                    <a:pt x="6147" y="515"/>
                  </a:lnTo>
                  <a:lnTo>
                    <a:pt x="6146" y="501"/>
                  </a:lnTo>
                  <a:cubicBezTo>
                    <a:pt x="6146" y="500"/>
                    <a:pt x="6144" y="497"/>
                    <a:pt x="6144" y="496"/>
                  </a:cubicBezTo>
                  <a:cubicBezTo>
                    <a:pt x="6144" y="493"/>
                    <a:pt x="6143" y="491"/>
                    <a:pt x="6143" y="488"/>
                  </a:cubicBezTo>
                  <a:cubicBezTo>
                    <a:pt x="6143" y="488"/>
                    <a:pt x="6143" y="487"/>
                    <a:pt x="6141" y="485"/>
                  </a:cubicBezTo>
                  <a:cubicBezTo>
                    <a:pt x="6141" y="482"/>
                    <a:pt x="6140" y="479"/>
                    <a:pt x="6140" y="475"/>
                  </a:cubicBezTo>
                  <a:cubicBezTo>
                    <a:pt x="6140" y="475"/>
                    <a:pt x="6138" y="475"/>
                    <a:pt x="6138" y="474"/>
                  </a:cubicBezTo>
                  <a:cubicBezTo>
                    <a:pt x="6138" y="471"/>
                    <a:pt x="6137" y="466"/>
                    <a:pt x="6135" y="463"/>
                  </a:cubicBezTo>
                  <a:cubicBezTo>
                    <a:pt x="6135" y="460"/>
                    <a:pt x="6135" y="457"/>
                    <a:pt x="6134" y="456"/>
                  </a:cubicBezTo>
                  <a:cubicBezTo>
                    <a:pt x="6134" y="454"/>
                    <a:pt x="6132" y="451"/>
                    <a:pt x="6132" y="450"/>
                  </a:cubicBezTo>
                  <a:cubicBezTo>
                    <a:pt x="6131" y="447"/>
                    <a:pt x="6131" y="446"/>
                    <a:pt x="6129" y="443"/>
                  </a:cubicBezTo>
                  <a:cubicBezTo>
                    <a:pt x="6129" y="441"/>
                    <a:pt x="6129" y="441"/>
                    <a:pt x="6129" y="440"/>
                  </a:cubicBezTo>
                  <a:lnTo>
                    <a:pt x="6125" y="429"/>
                  </a:lnTo>
                  <a:cubicBezTo>
                    <a:pt x="6125" y="428"/>
                    <a:pt x="6123" y="426"/>
                    <a:pt x="6123" y="423"/>
                  </a:cubicBezTo>
                  <a:lnTo>
                    <a:pt x="6121" y="418"/>
                  </a:lnTo>
                  <a:cubicBezTo>
                    <a:pt x="6121" y="416"/>
                    <a:pt x="6121" y="415"/>
                    <a:pt x="6121" y="415"/>
                  </a:cubicBezTo>
                  <a:cubicBezTo>
                    <a:pt x="6119" y="412"/>
                    <a:pt x="6118" y="407"/>
                    <a:pt x="6116" y="404"/>
                  </a:cubicBezTo>
                  <a:cubicBezTo>
                    <a:pt x="6116" y="404"/>
                    <a:pt x="6116" y="403"/>
                    <a:pt x="6116" y="403"/>
                  </a:cubicBezTo>
                  <a:cubicBezTo>
                    <a:pt x="6022" y="161"/>
                    <a:pt x="5791" y="4"/>
                    <a:pt x="5531" y="4"/>
                  </a:cubicBezTo>
                  <a:lnTo>
                    <a:pt x="5526" y="4"/>
                  </a:lnTo>
                  <a:lnTo>
                    <a:pt x="5526" y="1"/>
                  </a:lnTo>
                  <a:close/>
                  <a:moveTo>
                    <a:pt x="894" y="2918"/>
                  </a:moveTo>
                  <a:cubicBezTo>
                    <a:pt x="960" y="2918"/>
                    <a:pt x="1015" y="2971"/>
                    <a:pt x="1015" y="3039"/>
                  </a:cubicBezTo>
                  <a:cubicBezTo>
                    <a:pt x="1015" y="3107"/>
                    <a:pt x="962" y="3161"/>
                    <a:pt x="894" y="3161"/>
                  </a:cubicBezTo>
                  <a:lnTo>
                    <a:pt x="360" y="3161"/>
                  </a:lnTo>
                  <a:cubicBezTo>
                    <a:pt x="293" y="3161"/>
                    <a:pt x="239" y="3107"/>
                    <a:pt x="239" y="3039"/>
                  </a:cubicBezTo>
                  <a:cubicBezTo>
                    <a:pt x="239" y="2971"/>
                    <a:pt x="293" y="2918"/>
                    <a:pt x="360" y="2918"/>
                  </a:cubicBezTo>
                  <a:close/>
                  <a:moveTo>
                    <a:pt x="4163" y="2918"/>
                  </a:moveTo>
                  <a:cubicBezTo>
                    <a:pt x="4231" y="2918"/>
                    <a:pt x="4286" y="2971"/>
                    <a:pt x="4286" y="3039"/>
                  </a:cubicBezTo>
                  <a:cubicBezTo>
                    <a:pt x="4286" y="3107"/>
                    <a:pt x="4231" y="3161"/>
                    <a:pt x="4163" y="3161"/>
                  </a:cubicBezTo>
                  <a:lnTo>
                    <a:pt x="3630" y="3161"/>
                  </a:lnTo>
                  <a:cubicBezTo>
                    <a:pt x="3563" y="3161"/>
                    <a:pt x="3508" y="3107"/>
                    <a:pt x="3508" y="3039"/>
                  </a:cubicBezTo>
                  <a:cubicBezTo>
                    <a:pt x="3510" y="2971"/>
                    <a:pt x="3563" y="2918"/>
                    <a:pt x="3630" y="2918"/>
                  </a:cubicBezTo>
                  <a:close/>
                  <a:moveTo>
                    <a:pt x="7434" y="2918"/>
                  </a:moveTo>
                  <a:cubicBezTo>
                    <a:pt x="7502" y="2918"/>
                    <a:pt x="7556" y="2971"/>
                    <a:pt x="7556" y="3039"/>
                  </a:cubicBezTo>
                  <a:cubicBezTo>
                    <a:pt x="7556" y="3107"/>
                    <a:pt x="7502" y="3161"/>
                    <a:pt x="7434" y="3161"/>
                  </a:cubicBezTo>
                  <a:lnTo>
                    <a:pt x="6901" y="3161"/>
                  </a:lnTo>
                  <a:cubicBezTo>
                    <a:pt x="6833" y="3161"/>
                    <a:pt x="6779" y="3107"/>
                    <a:pt x="6779" y="3039"/>
                  </a:cubicBezTo>
                  <a:cubicBezTo>
                    <a:pt x="6779" y="2971"/>
                    <a:pt x="6833" y="2918"/>
                    <a:pt x="6901" y="2918"/>
                  </a:cubicBezTo>
                  <a:close/>
                  <a:moveTo>
                    <a:pt x="620" y="2411"/>
                  </a:moveTo>
                  <a:cubicBezTo>
                    <a:pt x="366" y="2414"/>
                    <a:pt x="136" y="2572"/>
                    <a:pt x="43" y="2811"/>
                  </a:cubicBezTo>
                  <a:cubicBezTo>
                    <a:pt x="43" y="2811"/>
                    <a:pt x="43" y="2811"/>
                    <a:pt x="43" y="2812"/>
                  </a:cubicBezTo>
                  <a:cubicBezTo>
                    <a:pt x="43" y="2814"/>
                    <a:pt x="42" y="2815"/>
                    <a:pt x="42" y="2816"/>
                  </a:cubicBezTo>
                  <a:cubicBezTo>
                    <a:pt x="39" y="2824"/>
                    <a:pt x="37" y="2830"/>
                    <a:pt x="34" y="2837"/>
                  </a:cubicBezTo>
                  <a:cubicBezTo>
                    <a:pt x="33" y="2839"/>
                    <a:pt x="33" y="2840"/>
                    <a:pt x="33" y="2841"/>
                  </a:cubicBezTo>
                  <a:cubicBezTo>
                    <a:pt x="31" y="2844"/>
                    <a:pt x="30" y="2847"/>
                    <a:pt x="30" y="2850"/>
                  </a:cubicBezTo>
                  <a:cubicBezTo>
                    <a:pt x="30" y="2850"/>
                    <a:pt x="30" y="2852"/>
                    <a:pt x="28" y="2852"/>
                  </a:cubicBezTo>
                  <a:cubicBezTo>
                    <a:pt x="28" y="2855"/>
                    <a:pt x="27" y="2858"/>
                    <a:pt x="25" y="2862"/>
                  </a:cubicBezTo>
                  <a:cubicBezTo>
                    <a:pt x="25" y="2867"/>
                    <a:pt x="24" y="2869"/>
                    <a:pt x="22" y="2874"/>
                  </a:cubicBezTo>
                  <a:cubicBezTo>
                    <a:pt x="22" y="2874"/>
                    <a:pt x="22" y="2875"/>
                    <a:pt x="22" y="2875"/>
                  </a:cubicBezTo>
                  <a:cubicBezTo>
                    <a:pt x="21" y="2878"/>
                    <a:pt x="21" y="2881"/>
                    <a:pt x="19" y="2884"/>
                  </a:cubicBezTo>
                  <a:cubicBezTo>
                    <a:pt x="19" y="2886"/>
                    <a:pt x="19" y="2887"/>
                    <a:pt x="18" y="2890"/>
                  </a:cubicBezTo>
                  <a:cubicBezTo>
                    <a:pt x="18" y="2890"/>
                    <a:pt x="18" y="2892"/>
                    <a:pt x="18" y="2893"/>
                  </a:cubicBezTo>
                  <a:cubicBezTo>
                    <a:pt x="17" y="2900"/>
                    <a:pt x="15" y="2908"/>
                    <a:pt x="12" y="2915"/>
                  </a:cubicBezTo>
                  <a:cubicBezTo>
                    <a:pt x="12" y="2918"/>
                    <a:pt x="12" y="2921"/>
                    <a:pt x="11" y="2922"/>
                  </a:cubicBezTo>
                  <a:cubicBezTo>
                    <a:pt x="11" y="2924"/>
                    <a:pt x="11" y="2925"/>
                    <a:pt x="11" y="2928"/>
                  </a:cubicBezTo>
                  <a:cubicBezTo>
                    <a:pt x="11" y="2928"/>
                    <a:pt x="9" y="2930"/>
                    <a:pt x="9" y="2930"/>
                  </a:cubicBezTo>
                  <a:cubicBezTo>
                    <a:pt x="8" y="2939"/>
                    <a:pt x="6" y="2948"/>
                    <a:pt x="6" y="2956"/>
                  </a:cubicBezTo>
                  <a:cubicBezTo>
                    <a:pt x="6" y="2956"/>
                    <a:pt x="6" y="2956"/>
                    <a:pt x="5" y="2958"/>
                  </a:cubicBezTo>
                  <a:lnTo>
                    <a:pt x="5" y="2968"/>
                  </a:lnTo>
                  <a:cubicBezTo>
                    <a:pt x="2" y="2989"/>
                    <a:pt x="0" y="3011"/>
                    <a:pt x="0" y="3031"/>
                  </a:cubicBezTo>
                  <a:lnTo>
                    <a:pt x="0" y="3036"/>
                  </a:lnTo>
                  <a:lnTo>
                    <a:pt x="0" y="3039"/>
                  </a:lnTo>
                  <a:lnTo>
                    <a:pt x="0" y="3045"/>
                  </a:lnTo>
                  <a:lnTo>
                    <a:pt x="0" y="3056"/>
                  </a:lnTo>
                  <a:lnTo>
                    <a:pt x="0" y="3061"/>
                  </a:lnTo>
                  <a:cubicBezTo>
                    <a:pt x="0" y="3064"/>
                    <a:pt x="0" y="3067"/>
                    <a:pt x="0" y="3068"/>
                  </a:cubicBezTo>
                  <a:cubicBezTo>
                    <a:pt x="0" y="3076"/>
                    <a:pt x="2" y="3083"/>
                    <a:pt x="2" y="3090"/>
                  </a:cubicBezTo>
                  <a:cubicBezTo>
                    <a:pt x="2" y="3092"/>
                    <a:pt x="2" y="3093"/>
                    <a:pt x="2" y="3095"/>
                  </a:cubicBezTo>
                  <a:cubicBezTo>
                    <a:pt x="3" y="3098"/>
                    <a:pt x="3" y="3101"/>
                    <a:pt x="3" y="3102"/>
                  </a:cubicBezTo>
                  <a:cubicBezTo>
                    <a:pt x="3" y="3105"/>
                    <a:pt x="3" y="3108"/>
                    <a:pt x="3" y="3110"/>
                  </a:cubicBezTo>
                  <a:cubicBezTo>
                    <a:pt x="5" y="3111"/>
                    <a:pt x="5" y="3112"/>
                    <a:pt x="5" y="3115"/>
                  </a:cubicBezTo>
                  <a:cubicBezTo>
                    <a:pt x="5" y="3118"/>
                    <a:pt x="5" y="3121"/>
                    <a:pt x="6" y="3124"/>
                  </a:cubicBezTo>
                  <a:cubicBezTo>
                    <a:pt x="6" y="3126"/>
                    <a:pt x="6" y="3127"/>
                    <a:pt x="6" y="3129"/>
                  </a:cubicBezTo>
                  <a:cubicBezTo>
                    <a:pt x="8" y="3130"/>
                    <a:pt x="8" y="3133"/>
                    <a:pt x="8" y="3135"/>
                  </a:cubicBezTo>
                  <a:cubicBezTo>
                    <a:pt x="8" y="3137"/>
                    <a:pt x="9" y="3140"/>
                    <a:pt x="9" y="3143"/>
                  </a:cubicBezTo>
                  <a:cubicBezTo>
                    <a:pt x="9" y="3146"/>
                    <a:pt x="9" y="3149"/>
                    <a:pt x="11" y="3151"/>
                  </a:cubicBezTo>
                  <a:cubicBezTo>
                    <a:pt x="11" y="3152"/>
                    <a:pt x="11" y="3152"/>
                    <a:pt x="11" y="3154"/>
                  </a:cubicBezTo>
                  <a:cubicBezTo>
                    <a:pt x="12" y="3157"/>
                    <a:pt x="12" y="3160"/>
                    <a:pt x="14" y="3164"/>
                  </a:cubicBezTo>
                  <a:cubicBezTo>
                    <a:pt x="14" y="3164"/>
                    <a:pt x="14" y="3165"/>
                    <a:pt x="14" y="3165"/>
                  </a:cubicBezTo>
                  <a:cubicBezTo>
                    <a:pt x="14" y="3168"/>
                    <a:pt x="15" y="3171"/>
                    <a:pt x="15" y="3173"/>
                  </a:cubicBezTo>
                  <a:cubicBezTo>
                    <a:pt x="15" y="3176"/>
                    <a:pt x="17" y="3179"/>
                    <a:pt x="17" y="3182"/>
                  </a:cubicBezTo>
                  <a:lnTo>
                    <a:pt x="19" y="3191"/>
                  </a:lnTo>
                  <a:cubicBezTo>
                    <a:pt x="19" y="3192"/>
                    <a:pt x="19" y="3193"/>
                    <a:pt x="19" y="3193"/>
                  </a:cubicBezTo>
                  <a:cubicBezTo>
                    <a:pt x="21" y="3198"/>
                    <a:pt x="22" y="3201"/>
                    <a:pt x="22" y="3204"/>
                  </a:cubicBezTo>
                  <a:cubicBezTo>
                    <a:pt x="22" y="3205"/>
                    <a:pt x="24" y="3207"/>
                    <a:pt x="24" y="3208"/>
                  </a:cubicBezTo>
                  <a:cubicBezTo>
                    <a:pt x="24" y="3211"/>
                    <a:pt x="25" y="3213"/>
                    <a:pt x="25" y="3216"/>
                  </a:cubicBezTo>
                  <a:cubicBezTo>
                    <a:pt x="27" y="3217"/>
                    <a:pt x="27" y="3220"/>
                    <a:pt x="28" y="3221"/>
                  </a:cubicBezTo>
                  <a:lnTo>
                    <a:pt x="30" y="3229"/>
                  </a:lnTo>
                  <a:cubicBezTo>
                    <a:pt x="31" y="3232"/>
                    <a:pt x="31" y="3235"/>
                    <a:pt x="33" y="3236"/>
                  </a:cubicBezTo>
                  <a:cubicBezTo>
                    <a:pt x="33" y="3238"/>
                    <a:pt x="33" y="3239"/>
                    <a:pt x="34" y="3239"/>
                  </a:cubicBezTo>
                  <a:cubicBezTo>
                    <a:pt x="34" y="3244"/>
                    <a:pt x="36" y="3246"/>
                    <a:pt x="37" y="3251"/>
                  </a:cubicBezTo>
                  <a:cubicBezTo>
                    <a:pt x="37" y="3251"/>
                    <a:pt x="37" y="3251"/>
                    <a:pt x="39" y="3252"/>
                  </a:cubicBezTo>
                  <a:cubicBezTo>
                    <a:pt x="40" y="3258"/>
                    <a:pt x="43" y="3266"/>
                    <a:pt x="46" y="3273"/>
                  </a:cubicBezTo>
                  <a:cubicBezTo>
                    <a:pt x="47" y="3276"/>
                    <a:pt x="49" y="3279"/>
                    <a:pt x="49" y="3280"/>
                  </a:cubicBezTo>
                  <a:cubicBezTo>
                    <a:pt x="50" y="3282"/>
                    <a:pt x="50" y="3282"/>
                    <a:pt x="50" y="3282"/>
                  </a:cubicBezTo>
                  <a:cubicBezTo>
                    <a:pt x="52" y="3285"/>
                    <a:pt x="52" y="3286"/>
                    <a:pt x="53" y="3289"/>
                  </a:cubicBezTo>
                  <a:cubicBezTo>
                    <a:pt x="55" y="3294"/>
                    <a:pt x="56" y="3297"/>
                    <a:pt x="59" y="3301"/>
                  </a:cubicBezTo>
                  <a:cubicBezTo>
                    <a:pt x="59" y="3301"/>
                    <a:pt x="59" y="3301"/>
                    <a:pt x="59" y="3302"/>
                  </a:cubicBezTo>
                  <a:cubicBezTo>
                    <a:pt x="61" y="3305"/>
                    <a:pt x="62" y="3308"/>
                    <a:pt x="64" y="3311"/>
                  </a:cubicBezTo>
                  <a:cubicBezTo>
                    <a:pt x="65" y="3313"/>
                    <a:pt x="65" y="3316"/>
                    <a:pt x="67" y="3317"/>
                  </a:cubicBezTo>
                  <a:cubicBezTo>
                    <a:pt x="68" y="3319"/>
                    <a:pt x="68" y="3320"/>
                    <a:pt x="70" y="3322"/>
                  </a:cubicBezTo>
                  <a:cubicBezTo>
                    <a:pt x="70" y="3323"/>
                    <a:pt x="71" y="3326"/>
                    <a:pt x="72" y="3327"/>
                  </a:cubicBezTo>
                  <a:cubicBezTo>
                    <a:pt x="74" y="3330"/>
                    <a:pt x="75" y="3332"/>
                    <a:pt x="77" y="3335"/>
                  </a:cubicBezTo>
                  <a:lnTo>
                    <a:pt x="78" y="3339"/>
                  </a:lnTo>
                  <a:cubicBezTo>
                    <a:pt x="80" y="3342"/>
                    <a:pt x="81" y="3347"/>
                    <a:pt x="84" y="3350"/>
                  </a:cubicBezTo>
                  <a:cubicBezTo>
                    <a:pt x="86" y="3352"/>
                    <a:pt x="87" y="3355"/>
                    <a:pt x="89" y="3358"/>
                  </a:cubicBezTo>
                  <a:cubicBezTo>
                    <a:pt x="90" y="3360"/>
                    <a:pt x="92" y="3363"/>
                    <a:pt x="93" y="3364"/>
                  </a:cubicBezTo>
                  <a:cubicBezTo>
                    <a:pt x="95" y="3366"/>
                    <a:pt x="96" y="3369"/>
                    <a:pt x="96" y="3370"/>
                  </a:cubicBezTo>
                  <a:cubicBezTo>
                    <a:pt x="97" y="3372"/>
                    <a:pt x="97" y="3373"/>
                    <a:pt x="99" y="3375"/>
                  </a:cubicBezTo>
                  <a:cubicBezTo>
                    <a:pt x="103" y="3380"/>
                    <a:pt x="106" y="3386"/>
                    <a:pt x="111" y="3392"/>
                  </a:cubicBezTo>
                  <a:lnTo>
                    <a:pt x="115" y="3400"/>
                  </a:lnTo>
                  <a:cubicBezTo>
                    <a:pt x="117" y="3401"/>
                    <a:pt x="117" y="3401"/>
                    <a:pt x="118" y="3403"/>
                  </a:cubicBezTo>
                  <a:cubicBezTo>
                    <a:pt x="120" y="3406"/>
                    <a:pt x="121" y="3407"/>
                    <a:pt x="123" y="3408"/>
                  </a:cubicBezTo>
                  <a:cubicBezTo>
                    <a:pt x="124" y="3411"/>
                    <a:pt x="125" y="3414"/>
                    <a:pt x="128" y="3417"/>
                  </a:cubicBezTo>
                  <a:cubicBezTo>
                    <a:pt x="128" y="3417"/>
                    <a:pt x="130" y="3419"/>
                    <a:pt x="130" y="3419"/>
                  </a:cubicBezTo>
                  <a:cubicBezTo>
                    <a:pt x="131" y="3420"/>
                    <a:pt x="133" y="3423"/>
                    <a:pt x="134" y="3425"/>
                  </a:cubicBezTo>
                  <a:cubicBezTo>
                    <a:pt x="136" y="3428"/>
                    <a:pt x="139" y="3429"/>
                    <a:pt x="140" y="3431"/>
                  </a:cubicBezTo>
                  <a:lnTo>
                    <a:pt x="145" y="3436"/>
                  </a:lnTo>
                  <a:cubicBezTo>
                    <a:pt x="145" y="3438"/>
                    <a:pt x="146" y="3439"/>
                    <a:pt x="146" y="3439"/>
                  </a:cubicBezTo>
                  <a:cubicBezTo>
                    <a:pt x="149" y="3442"/>
                    <a:pt x="151" y="3445"/>
                    <a:pt x="153" y="3447"/>
                  </a:cubicBezTo>
                  <a:cubicBezTo>
                    <a:pt x="153" y="3448"/>
                    <a:pt x="155" y="3450"/>
                    <a:pt x="156" y="3451"/>
                  </a:cubicBezTo>
                  <a:cubicBezTo>
                    <a:pt x="158" y="3453"/>
                    <a:pt x="159" y="3454"/>
                    <a:pt x="161" y="3456"/>
                  </a:cubicBezTo>
                  <a:cubicBezTo>
                    <a:pt x="162" y="3459"/>
                    <a:pt x="164" y="3460"/>
                    <a:pt x="165" y="3461"/>
                  </a:cubicBezTo>
                  <a:cubicBezTo>
                    <a:pt x="167" y="3463"/>
                    <a:pt x="168" y="3464"/>
                    <a:pt x="170" y="3466"/>
                  </a:cubicBezTo>
                  <a:cubicBezTo>
                    <a:pt x="171" y="3469"/>
                    <a:pt x="174" y="3470"/>
                    <a:pt x="176" y="3472"/>
                  </a:cubicBezTo>
                  <a:lnTo>
                    <a:pt x="177" y="3473"/>
                  </a:lnTo>
                  <a:lnTo>
                    <a:pt x="181" y="3479"/>
                  </a:lnTo>
                  <a:cubicBezTo>
                    <a:pt x="184" y="3481"/>
                    <a:pt x="186" y="3484"/>
                    <a:pt x="189" y="3487"/>
                  </a:cubicBezTo>
                  <a:cubicBezTo>
                    <a:pt x="192" y="3488"/>
                    <a:pt x="193" y="3489"/>
                    <a:pt x="195" y="3492"/>
                  </a:cubicBezTo>
                  <a:lnTo>
                    <a:pt x="198" y="3494"/>
                  </a:lnTo>
                  <a:cubicBezTo>
                    <a:pt x="201" y="3497"/>
                    <a:pt x="202" y="3500"/>
                    <a:pt x="205" y="3501"/>
                  </a:cubicBezTo>
                  <a:lnTo>
                    <a:pt x="206" y="3503"/>
                  </a:lnTo>
                  <a:cubicBezTo>
                    <a:pt x="209" y="3506"/>
                    <a:pt x="212" y="3507"/>
                    <a:pt x="215" y="3510"/>
                  </a:cubicBezTo>
                  <a:lnTo>
                    <a:pt x="221" y="3516"/>
                  </a:lnTo>
                  <a:lnTo>
                    <a:pt x="230" y="3523"/>
                  </a:lnTo>
                  <a:cubicBezTo>
                    <a:pt x="232" y="3525"/>
                    <a:pt x="233" y="3526"/>
                    <a:pt x="234" y="3526"/>
                  </a:cubicBezTo>
                  <a:cubicBezTo>
                    <a:pt x="236" y="3528"/>
                    <a:pt x="239" y="3529"/>
                    <a:pt x="240" y="3531"/>
                  </a:cubicBezTo>
                  <a:cubicBezTo>
                    <a:pt x="242" y="3532"/>
                    <a:pt x="243" y="3534"/>
                    <a:pt x="245" y="3534"/>
                  </a:cubicBezTo>
                  <a:cubicBezTo>
                    <a:pt x="248" y="3537"/>
                    <a:pt x="251" y="3540"/>
                    <a:pt x="254" y="3541"/>
                  </a:cubicBezTo>
                  <a:cubicBezTo>
                    <a:pt x="257" y="3544"/>
                    <a:pt x="259" y="3545"/>
                    <a:pt x="264" y="3548"/>
                  </a:cubicBezTo>
                  <a:cubicBezTo>
                    <a:pt x="264" y="3548"/>
                    <a:pt x="264" y="3550"/>
                    <a:pt x="265" y="3550"/>
                  </a:cubicBezTo>
                  <a:cubicBezTo>
                    <a:pt x="267" y="3551"/>
                    <a:pt x="270" y="3553"/>
                    <a:pt x="273" y="3554"/>
                  </a:cubicBezTo>
                  <a:cubicBezTo>
                    <a:pt x="274" y="3556"/>
                    <a:pt x="276" y="3557"/>
                    <a:pt x="277" y="3559"/>
                  </a:cubicBezTo>
                  <a:cubicBezTo>
                    <a:pt x="279" y="3559"/>
                    <a:pt x="280" y="3560"/>
                    <a:pt x="280" y="3560"/>
                  </a:cubicBezTo>
                  <a:cubicBezTo>
                    <a:pt x="282" y="3562"/>
                    <a:pt x="285" y="3563"/>
                    <a:pt x="286" y="3565"/>
                  </a:cubicBezTo>
                  <a:cubicBezTo>
                    <a:pt x="289" y="3566"/>
                    <a:pt x="292" y="3568"/>
                    <a:pt x="295" y="3569"/>
                  </a:cubicBezTo>
                  <a:cubicBezTo>
                    <a:pt x="301" y="3573"/>
                    <a:pt x="308" y="3578"/>
                    <a:pt x="314" y="3581"/>
                  </a:cubicBezTo>
                  <a:cubicBezTo>
                    <a:pt x="315" y="3581"/>
                    <a:pt x="315" y="3582"/>
                    <a:pt x="315" y="3582"/>
                  </a:cubicBezTo>
                  <a:cubicBezTo>
                    <a:pt x="321" y="3585"/>
                    <a:pt x="327" y="3588"/>
                    <a:pt x="333" y="3591"/>
                  </a:cubicBezTo>
                  <a:cubicBezTo>
                    <a:pt x="338" y="3594"/>
                    <a:pt x="340" y="3595"/>
                    <a:pt x="343" y="3597"/>
                  </a:cubicBezTo>
                  <a:cubicBezTo>
                    <a:pt x="345" y="3597"/>
                    <a:pt x="346" y="3598"/>
                    <a:pt x="348" y="3600"/>
                  </a:cubicBezTo>
                  <a:cubicBezTo>
                    <a:pt x="351" y="3601"/>
                    <a:pt x="354" y="3601"/>
                    <a:pt x="357" y="3603"/>
                  </a:cubicBezTo>
                  <a:cubicBezTo>
                    <a:pt x="357" y="3604"/>
                    <a:pt x="357" y="3604"/>
                    <a:pt x="358" y="3604"/>
                  </a:cubicBezTo>
                  <a:cubicBezTo>
                    <a:pt x="364" y="3607"/>
                    <a:pt x="371" y="3610"/>
                    <a:pt x="379" y="3613"/>
                  </a:cubicBezTo>
                  <a:cubicBezTo>
                    <a:pt x="382" y="3615"/>
                    <a:pt x="383" y="3616"/>
                    <a:pt x="386" y="3618"/>
                  </a:cubicBezTo>
                  <a:cubicBezTo>
                    <a:pt x="389" y="3618"/>
                    <a:pt x="391" y="3619"/>
                    <a:pt x="392" y="3619"/>
                  </a:cubicBezTo>
                  <a:cubicBezTo>
                    <a:pt x="395" y="3621"/>
                    <a:pt x="396" y="3621"/>
                    <a:pt x="398" y="3622"/>
                  </a:cubicBezTo>
                  <a:cubicBezTo>
                    <a:pt x="399" y="3622"/>
                    <a:pt x="401" y="3623"/>
                    <a:pt x="402" y="3623"/>
                  </a:cubicBezTo>
                  <a:cubicBezTo>
                    <a:pt x="405" y="3625"/>
                    <a:pt x="408" y="3625"/>
                    <a:pt x="411" y="3626"/>
                  </a:cubicBezTo>
                  <a:cubicBezTo>
                    <a:pt x="419" y="3629"/>
                    <a:pt x="426" y="3632"/>
                    <a:pt x="433" y="3634"/>
                  </a:cubicBezTo>
                  <a:lnTo>
                    <a:pt x="435" y="3634"/>
                  </a:lnTo>
                  <a:cubicBezTo>
                    <a:pt x="438" y="3635"/>
                    <a:pt x="441" y="3637"/>
                    <a:pt x="444" y="3637"/>
                  </a:cubicBezTo>
                  <a:cubicBezTo>
                    <a:pt x="445" y="3638"/>
                    <a:pt x="447" y="3638"/>
                    <a:pt x="448" y="3638"/>
                  </a:cubicBezTo>
                  <a:cubicBezTo>
                    <a:pt x="451" y="3640"/>
                    <a:pt x="454" y="3640"/>
                    <a:pt x="455" y="3641"/>
                  </a:cubicBezTo>
                  <a:cubicBezTo>
                    <a:pt x="458" y="3643"/>
                    <a:pt x="461" y="3643"/>
                    <a:pt x="464" y="3644"/>
                  </a:cubicBezTo>
                  <a:lnTo>
                    <a:pt x="467" y="3644"/>
                  </a:lnTo>
                  <a:cubicBezTo>
                    <a:pt x="470" y="3646"/>
                    <a:pt x="473" y="3646"/>
                    <a:pt x="476" y="3647"/>
                  </a:cubicBezTo>
                  <a:cubicBezTo>
                    <a:pt x="477" y="3647"/>
                    <a:pt x="479" y="3647"/>
                    <a:pt x="480" y="3648"/>
                  </a:cubicBezTo>
                  <a:cubicBezTo>
                    <a:pt x="483" y="3648"/>
                    <a:pt x="488" y="3650"/>
                    <a:pt x="491" y="3650"/>
                  </a:cubicBezTo>
                  <a:cubicBezTo>
                    <a:pt x="492" y="3650"/>
                    <a:pt x="492" y="3651"/>
                    <a:pt x="492" y="3651"/>
                  </a:cubicBezTo>
                  <a:cubicBezTo>
                    <a:pt x="500" y="3653"/>
                    <a:pt x="508" y="3654"/>
                    <a:pt x="516" y="3656"/>
                  </a:cubicBezTo>
                  <a:cubicBezTo>
                    <a:pt x="517" y="3656"/>
                    <a:pt x="519" y="3656"/>
                    <a:pt x="520" y="3657"/>
                  </a:cubicBezTo>
                  <a:cubicBezTo>
                    <a:pt x="525" y="3657"/>
                    <a:pt x="528" y="3657"/>
                    <a:pt x="530" y="3659"/>
                  </a:cubicBezTo>
                  <a:lnTo>
                    <a:pt x="533" y="3659"/>
                  </a:lnTo>
                  <a:cubicBezTo>
                    <a:pt x="536" y="3660"/>
                    <a:pt x="541" y="3660"/>
                    <a:pt x="544" y="3660"/>
                  </a:cubicBezTo>
                  <a:cubicBezTo>
                    <a:pt x="545" y="3660"/>
                    <a:pt x="547" y="3660"/>
                    <a:pt x="547" y="3662"/>
                  </a:cubicBezTo>
                  <a:lnTo>
                    <a:pt x="555" y="3662"/>
                  </a:lnTo>
                  <a:cubicBezTo>
                    <a:pt x="557" y="3663"/>
                    <a:pt x="560" y="3663"/>
                    <a:pt x="563" y="3663"/>
                  </a:cubicBezTo>
                  <a:lnTo>
                    <a:pt x="572" y="3663"/>
                  </a:lnTo>
                  <a:cubicBezTo>
                    <a:pt x="576" y="3665"/>
                    <a:pt x="581" y="3665"/>
                    <a:pt x="585" y="3665"/>
                  </a:cubicBezTo>
                  <a:lnTo>
                    <a:pt x="589" y="3665"/>
                  </a:lnTo>
                  <a:cubicBezTo>
                    <a:pt x="591" y="3665"/>
                    <a:pt x="592" y="3666"/>
                    <a:pt x="594" y="3666"/>
                  </a:cubicBezTo>
                  <a:lnTo>
                    <a:pt x="663" y="3666"/>
                  </a:lnTo>
                  <a:cubicBezTo>
                    <a:pt x="669" y="3665"/>
                    <a:pt x="675" y="3665"/>
                    <a:pt x="681" y="3665"/>
                  </a:cubicBezTo>
                  <a:lnTo>
                    <a:pt x="691" y="3663"/>
                  </a:lnTo>
                  <a:cubicBezTo>
                    <a:pt x="694" y="3663"/>
                    <a:pt x="695" y="3662"/>
                    <a:pt x="698" y="3662"/>
                  </a:cubicBezTo>
                  <a:lnTo>
                    <a:pt x="706" y="3662"/>
                  </a:lnTo>
                  <a:cubicBezTo>
                    <a:pt x="716" y="3660"/>
                    <a:pt x="728" y="3659"/>
                    <a:pt x="738" y="3656"/>
                  </a:cubicBezTo>
                  <a:cubicBezTo>
                    <a:pt x="741" y="3656"/>
                    <a:pt x="745" y="3654"/>
                    <a:pt x="748" y="3654"/>
                  </a:cubicBezTo>
                  <a:cubicBezTo>
                    <a:pt x="757" y="3653"/>
                    <a:pt x="766" y="3650"/>
                    <a:pt x="776" y="3648"/>
                  </a:cubicBezTo>
                  <a:cubicBezTo>
                    <a:pt x="779" y="3647"/>
                    <a:pt x="782" y="3646"/>
                    <a:pt x="787" y="3646"/>
                  </a:cubicBezTo>
                  <a:cubicBezTo>
                    <a:pt x="790" y="3644"/>
                    <a:pt x="794" y="3643"/>
                    <a:pt x="797" y="3643"/>
                  </a:cubicBezTo>
                  <a:cubicBezTo>
                    <a:pt x="801" y="3641"/>
                    <a:pt x="806" y="3640"/>
                    <a:pt x="810" y="3638"/>
                  </a:cubicBezTo>
                  <a:cubicBezTo>
                    <a:pt x="813" y="3638"/>
                    <a:pt x="816" y="3637"/>
                    <a:pt x="819" y="3635"/>
                  </a:cubicBezTo>
                  <a:cubicBezTo>
                    <a:pt x="828" y="3634"/>
                    <a:pt x="835" y="3631"/>
                    <a:pt x="843" y="3628"/>
                  </a:cubicBezTo>
                  <a:cubicBezTo>
                    <a:pt x="847" y="3626"/>
                    <a:pt x="851" y="3625"/>
                    <a:pt x="856" y="3622"/>
                  </a:cubicBezTo>
                  <a:cubicBezTo>
                    <a:pt x="857" y="3622"/>
                    <a:pt x="859" y="3621"/>
                    <a:pt x="862" y="3621"/>
                  </a:cubicBezTo>
                  <a:cubicBezTo>
                    <a:pt x="868" y="3618"/>
                    <a:pt x="875" y="3615"/>
                    <a:pt x="882" y="3612"/>
                  </a:cubicBezTo>
                  <a:cubicBezTo>
                    <a:pt x="887" y="3609"/>
                    <a:pt x="893" y="3606"/>
                    <a:pt x="899" y="3604"/>
                  </a:cubicBezTo>
                  <a:cubicBezTo>
                    <a:pt x="902" y="3603"/>
                    <a:pt x="903" y="3601"/>
                    <a:pt x="904" y="3600"/>
                  </a:cubicBezTo>
                  <a:cubicBezTo>
                    <a:pt x="912" y="3597"/>
                    <a:pt x="919" y="3593"/>
                    <a:pt x="927" y="3590"/>
                  </a:cubicBezTo>
                  <a:cubicBezTo>
                    <a:pt x="937" y="3584"/>
                    <a:pt x="949" y="3578"/>
                    <a:pt x="959" y="3570"/>
                  </a:cubicBezTo>
                  <a:cubicBezTo>
                    <a:pt x="962" y="3569"/>
                    <a:pt x="965" y="3568"/>
                    <a:pt x="966" y="3566"/>
                  </a:cubicBezTo>
                  <a:cubicBezTo>
                    <a:pt x="969" y="3563"/>
                    <a:pt x="972" y="3562"/>
                    <a:pt x="975" y="3560"/>
                  </a:cubicBezTo>
                  <a:cubicBezTo>
                    <a:pt x="977" y="3559"/>
                    <a:pt x="980" y="3557"/>
                    <a:pt x="981" y="3556"/>
                  </a:cubicBezTo>
                  <a:cubicBezTo>
                    <a:pt x="984" y="3554"/>
                    <a:pt x="985" y="3553"/>
                    <a:pt x="988" y="3551"/>
                  </a:cubicBezTo>
                  <a:lnTo>
                    <a:pt x="1000" y="3542"/>
                  </a:lnTo>
                  <a:lnTo>
                    <a:pt x="1013" y="3532"/>
                  </a:lnTo>
                  <a:cubicBezTo>
                    <a:pt x="1015" y="3531"/>
                    <a:pt x="1018" y="3529"/>
                    <a:pt x="1019" y="3528"/>
                  </a:cubicBezTo>
                  <a:cubicBezTo>
                    <a:pt x="1021" y="3526"/>
                    <a:pt x="1022" y="3526"/>
                    <a:pt x="1025" y="3525"/>
                  </a:cubicBezTo>
                  <a:lnTo>
                    <a:pt x="1033" y="3517"/>
                  </a:lnTo>
                  <a:cubicBezTo>
                    <a:pt x="1036" y="3514"/>
                    <a:pt x="1040" y="3512"/>
                    <a:pt x="1043" y="3509"/>
                  </a:cubicBezTo>
                  <a:cubicBezTo>
                    <a:pt x="1046" y="3507"/>
                    <a:pt x="1047" y="3504"/>
                    <a:pt x="1050" y="3503"/>
                  </a:cubicBezTo>
                  <a:cubicBezTo>
                    <a:pt x="1052" y="3500"/>
                    <a:pt x="1055" y="3498"/>
                    <a:pt x="1056" y="3497"/>
                  </a:cubicBezTo>
                  <a:cubicBezTo>
                    <a:pt x="1065" y="3489"/>
                    <a:pt x="1072" y="3482"/>
                    <a:pt x="1080" y="3475"/>
                  </a:cubicBezTo>
                  <a:cubicBezTo>
                    <a:pt x="1081" y="3472"/>
                    <a:pt x="1083" y="3470"/>
                    <a:pt x="1084" y="3469"/>
                  </a:cubicBezTo>
                  <a:cubicBezTo>
                    <a:pt x="1086" y="3467"/>
                    <a:pt x="1087" y="3466"/>
                    <a:pt x="1089" y="3464"/>
                  </a:cubicBezTo>
                  <a:cubicBezTo>
                    <a:pt x="1090" y="3461"/>
                    <a:pt x="1092" y="3460"/>
                    <a:pt x="1094" y="3459"/>
                  </a:cubicBezTo>
                  <a:cubicBezTo>
                    <a:pt x="1094" y="3457"/>
                    <a:pt x="1096" y="3456"/>
                    <a:pt x="1097" y="3454"/>
                  </a:cubicBezTo>
                  <a:cubicBezTo>
                    <a:pt x="1102" y="3450"/>
                    <a:pt x="1106" y="3444"/>
                    <a:pt x="1111" y="3439"/>
                  </a:cubicBezTo>
                  <a:cubicBezTo>
                    <a:pt x="1112" y="3438"/>
                    <a:pt x="1114" y="3435"/>
                    <a:pt x="1115" y="3433"/>
                  </a:cubicBezTo>
                  <a:cubicBezTo>
                    <a:pt x="1117" y="3432"/>
                    <a:pt x="1118" y="3429"/>
                    <a:pt x="1119" y="3428"/>
                  </a:cubicBezTo>
                  <a:cubicBezTo>
                    <a:pt x="1121" y="3426"/>
                    <a:pt x="1124" y="3423"/>
                    <a:pt x="1125" y="3422"/>
                  </a:cubicBezTo>
                  <a:cubicBezTo>
                    <a:pt x="1125" y="3420"/>
                    <a:pt x="1125" y="3420"/>
                    <a:pt x="1127" y="3419"/>
                  </a:cubicBezTo>
                  <a:cubicBezTo>
                    <a:pt x="1128" y="3417"/>
                    <a:pt x="1130" y="3414"/>
                    <a:pt x="1133" y="3411"/>
                  </a:cubicBezTo>
                  <a:cubicBezTo>
                    <a:pt x="1134" y="3410"/>
                    <a:pt x="1136" y="3408"/>
                    <a:pt x="1136" y="3406"/>
                  </a:cubicBezTo>
                  <a:cubicBezTo>
                    <a:pt x="1137" y="3404"/>
                    <a:pt x="1139" y="3404"/>
                    <a:pt x="1139" y="3403"/>
                  </a:cubicBezTo>
                  <a:lnTo>
                    <a:pt x="1143" y="3395"/>
                  </a:lnTo>
                  <a:cubicBezTo>
                    <a:pt x="1146" y="3392"/>
                    <a:pt x="1147" y="3389"/>
                    <a:pt x="1149" y="3386"/>
                  </a:cubicBezTo>
                  <a:cubicBezTo>
                    <a:pt x="1152" y="3382"/>
                    <a:pt x="1155" y="3378"/>
                    <a:pt x="1158" y="3373"/>
                  </a:cubicBezTo>
                  <a:cubicBezTo>
                    <a:pt x="1159" y="3372"/>
                    <a:pt x="1161" y="3369"/>
                    <a:pt x="1162" y="3367"/>
                  </a:cubicBezTo>
                  <a:cubicBezTo>
                    <a:pt x="1164" y="3366"/>
                    <a:pt x="1164" y="3363"/>
                    <a:pt x="1165" y="3361"/>
                  </a:cubicBezTo>
                  <a:cubicBezTo>
                    <a:pt x="1167" y="3358"/>
                    <a:pt x="1168" y="3355"/>
                    <a:pt x="1170" y="3352"/>
                  </a:cubicBezTo>
                  <a:lnTo>
                    <a:pt x="1171" y="3352"/>
                  </a:lnTo>
                  <a:cubicBezTo>
                    <a:pt x="1173" y="3350"/>
                    <a:pt x="1174" y="3345"/>
                    <a:pt x="1175" y="3342"/>
                  </a:cubicBezTo>
                  <a:cubicBezTo>
                    <a:pt x="1180" y="3336"/>
                    <a:pt x="1183" y="3330"/>
                    <a:pt x="1186" y="3325"/>
                  </a:cubicBezTo>
                  <a:cubicBezTo>
                    <a:pt x="1186" y="3323"/>
                    <a:pt x="1187" y="3322"/>
                    <a:pt x="1187" y="3320"/>
                  </a:cubicBezTo>
                  <a:cubicBezTo>
                    <a:pt x="1192" y="3311"/>
                    <a:pt x="1196" y="3301"/>
                    <a:pt x="1200" y="3292"/>
                  </a:cubicBezTo>
                  <a:cubicBezTo>
                    <a:pt x="1203" y="3286"/>
                    <a:pt x="1205" y="3282"/>
                    <a:pt x="1208" y="3276"/>
                  </a:cubicBezTo>
                  <a:cubicBezTo>
                    <a:pt x="1212" y="3264"/>
                    <a:pt x="1217" y="3252"/>
                    <a:pt x="1221" y="3239"/>
                  </a:cubicBezTo>
                  <a:cubicBezTo>
                    <a:pt x="1221" y="3238"/>
                    <a:pt x="1223" y="3235"/>
                    <a:pt x="1223" y="3232"/>
                  </a:cubicBezTo>
                  <a:cubicBezTo>
                    <a:pt x="1224" y="3229"/>
                    <a:pt x="1224" y="3227"/>
                    <a:pt x="1226" y="3224"/>
                  </a:cubicBezTo>
                  <a:cubicBezTo>
                    <a:pt x="1226" y="3223"/>
                    <a:pt x="1227" y="3220"/>
                    <a:pt x="1227" y="3218"/>
                  </a:cubicBezTo>
                  <a:cubicBezTo>
                    <a:pt x="1230" y="3210"/>
                    <a:pt x="1231" y="3201"/>
                    <a:pt x="1234" y="3192"/>
                  </a:cubicBezTo>
                  <a:lnTo>
                    <a:pt x="1236" y="3182"/>
                  </a:lnTo>
                  <a:cubicBezTo>
                    <a:pt x="1237" y="3180"/>
                    <a:pt x="1237" y="3177"/>
                    <a:pt x="1237" y="3176"/>
                  </a:cubicBezTo>
                  <a:cubicBezTo>
                    <a:pt x="1239" y="3173"/>
                    <a:pt x="1239" y="3171"/>
                    <a:pt x="1239" y="3168"/>
                  </a:cubicBezTo>
                  <a:cubicBezTo>
                    <a:pt x="1239" y="3168"/>
                    <a:pt x="1240" y="3167"/>
                    <a:pt x="1240" y="3167"/>
                  </a:cubicBezTo>
                  <a:lnTo>
                    <a:pt x="1242" y="3155"/>
                  </a:lnTo>
                  <a:cubicBezTo>
                    <a:pt x="1242" y="3154"/>
                    <a:pt x="1243" y="3151"/>
                    <a:pt x="1243" y="3149"/>
                  </a:cubicBezTo>
                  <a:cubicBezTo>
                    <a:pt x="1243" y="3148"/>
                    <a:pt x="1243" y="3148"/>
                    <a:pt x="1243" y="3146"/>
                  </a:cubicBezTo>
                  <a:cubicBezTo>
                    <a:pt x="1245" y="3143"/>
                    <a:pt x="1245" y="3139"/>
                    <a:pt x="1245" y="3136"/>
                  </a:cubicBezTo>
                  <a:cubicBezTo>
                    <a:pt x="1246" y="3133"/>
                    <a:pt x="1246" y="3130"/>
                    <a:pt x="1246" y="3129"/>
                  </a:cubicBezTo>
                  <a:lnTo>
                    <a:pt x="1246" y="3127"/>
                  </a:lnTo>
                  <a:cubicBezTo>
                    <a:pt x="1246" y="3124"/>
                    <a:pt x="1248" y="3121"/>
                    <a:pt x="1248" y="3118"/>
                  </a:cubicBezTo>
                  <a:cubicBezTo>
                    <a:pt x="1249" y="3111"/>
                    <a:pt x="1249" y="3104"/>
                    <a:pt x="1251" y="3095"/>
                  </a:cubicBezTo>
                  <a:cubicBezTo>
                    <a:pt x="1251" y="3095"/>
                    <a:pt x="1251" y="3093"/>
                    <a:pt x="1251" y="3092"/>
                  </a:cubicBezTo>
                  <a:cubicBezTo>
                    <a:pt x="1252" y="3080"/>
                    <a:pt x="1252" y="3068"/>
                    <a:pt x="1252" y="3056"/>
                  </a:cubicBezTo>
                  <a:cubicBezTo>
                    <a:pt x="1252" y="3054"/>
                    <a:pt x="1252" y="3051"/>
                    <a:pt x="1252" y="3048"/>
                  </a:cubicBezTo>
                  <a:lnTo>
                    <a:pt x="1252" y="3040"/>
                  </a:lnTo>
                  <a:lnTo>
                    <a:pt x="1252" y="3034"/>
                  </a:lnTo>
                  <a:cubicBezTo>
                    <a:pt x="1252" y="3031"/>
                    <a:pt x="1252" y="3029"/>
                    <a:pt x="1252" y="3024"/>
                  </a:cubicBezTo>
                  <a:cubicBezTo>
                    <a:pt x="1252" y="3012"/>
                    <a:pt x="1251" y="2999"/>
                    <a:pt x="1251" y="2987"/>
                  </a:cubicBezTo>
                  <a:cubicBezTo>
                    <a:pt x="1251" y="2984"/>
                    <a:pt x="1249" y="2983"/>
                    <a:pt x="1249" y="2980"/>
                  </a:cubicBezTo>
                  <a:cubicBezTo>
                    <a:pt x="1249" y="2978"/>
                    <a:pt x="1249" y="2976"/>
                    <a:pt x="1249" y="2973"/>
                  </a:cubicBezTo>
                  <a:cubicBezTo>
                    <a:pt x="1249" y="2971"/>
                    <a:pt x="1249" y="2968"/>
                    <a:pt x="1248" y="2967"/>
                  </a:cubicBezTo>
                  <a:cubicBezTo>
                    <a:pt x="1248" y="2965"/>
                    <a:pt x="1248" y="2965"/>
                    <a:pt x="1248" y="2964"/>
                  </a:cubicBezTo>
                  <a:cubicBezTo>
                    <a:pt x="1248" y="2961"/>
                    <a:pt x="1246" y="2956"/>
                    <a:pt x="1246" y="2953"/>
                  </a:cubicBezTo>
                  <a:cubicBezTo>
                    <a:pt x="1246" y="2950"/>
                    <a:pt x="1246" y="2949"/>
                    <a:pt x="1245" y="2946"/>
                  </a:cubicBezTo>
                  <a:cubicBezTo>
                    <a:pt x="1245" y="2946"/>
                    <a:pt x="1245" y="2945"/>
                    <a:pt x="1245" y="2945"/>
                  </a:cubicBezTo>
                  <a:cubicBezTo>
                    <a:pt x="1245" y="2940"/>
                    <a:pt x="1243" y="2937"/>
                    <a:pt x="1243" y="2933"/>
                  </a:cubicBezTo>
                  <a:cubicBezTo>
                    <a:pt x="1243" y="2930"/>
                    <a:pt x="1242" y="2928"/>
                    <a:pt x="1242" y="2927"/>
                  </a:cubicBezTo>
                  <a:cubicBezTo>
                    <a:pt x="1242" y="2925"/>
                    <a:pt x="1242" y="2925"/>
                    <a:pt x="1242" y="2925"/>
                  </a:cubicBezTo>
                  <a:lnTo>
                    <a:pt x="1239" y="2914"/>
                  </a:lnTo>
                  <a:cubicBezTo>
                    <a:pt x="1239" y="2911"/>
                    <a:pt x="1239" y="2908"/>
                    <a:pt x="1237" y="2906"/>
                  </a:cubicBezTo>
                  <a:cubicBezTo>
                    <a:pt x="1237" y="2903"/>
                    <a:pt x="1237" y="2902"/>
                    <a:pt x="1236" y="2900"/>
                  </a:cubicBezTo>
                  <a:cubicBezTo>
                    <a:pt x="1236" y="2899"/>
                    <a:pt x="1236" y="2897"/>
                    <a:pt x="1236" y="2897"/>
                  </a:cubicBezTo>
                  <a:cubicBezTo>
                    <a:pt x="1234" y="2893"/>
                    <a:pt x="1234" y="2890"/>
                    <a:pt x="1233" y="2887"/>
                  </a:cubicBezTo>
                  <a:cubicBezTo>
                    <a:pt x="1233" y="2886"/>
                    <a:pt x="1233" y="2886"/>
                    <a:pt x="1233" y="2886"/>
                  </a:cubicBezTo>
                  <a:cubicBezTo>
                    <a:pt x="1231" y="2881"/>
                    <a:pt x="1231" y="2877"/>
                    <a:pt x="1230" y="2874"/>
                  </a:cubicBezTo>
                  <a:cubicBezTo>
                    <a:pt x="1228" y="2871"/>
                    <a:pt x="1228" y="2869"/>
                    <a:pt x="1228" y="2867"/>
                  </a:cubicBezTo>
                  <a:cubicBezTo>
                    <a:pt x="1227" y="2865"/>
                    <a:pt x="1227" y="2862"/>
                    <a:pt x="1226" y="2861"/>
                  </a:cubicBezTo>
                  <a:cubicBezTo>
                    <a:pt x="1226" y="2858"/>
                    <a:pt x="1224" y="2856"/>
                    <a:pt x="1224" y="2853"/>
                  </a:cubicBezTo>
                  <a:cubicBezTo>
                    <a:pt x="1224" y="2852"/>
                    <a:pt x="1223" y="2852"/>
                    <a:pt x="1223" y="2850"/>
                  </a:cubicBezTo>
                  <a:lnTo>
                    <a:pt x="1220" y="2840"/>
                  </a:lnTo>
                  <a:cubicBezTo>
                    <a:pt x="1218" y="2839"/>
                    <a:pt x="1218" y="2837"/>
                    <a:pt x="1217" y="2834"/>
                  </a:cubicBezTo>
                  <a:lnTo>
                    <a:pt x="1215" y="2828"/>
                  </a:lnTo>
                  <a:cubicBezTo>
                    <a:pt x="1215" y="2827"/>
                    <a:pt x="1214" y="2825"/>
                    <a:pt x="1214" y="2825"/>
                  </a:cubicBezTo>
                  <a:cubicBezTo>
                    <a:pt x="1212" y="2822"/>
                    <a:pt x="1211" y="2818"/>
                    <a:pt x="1211" y="2815"/>
                  </a:cubicBezTo>
                  <a:cubicBezTo>
                    <a:pt x="1209" y="2814"/>
                    <a:pt x="1209" y="2814"/>
                    <a:pt x="1209" y="2812"/>
                  </a:cubicBezTo>
                  <a:cubicBezTo>
                    <a:pt x="1115" y="2572"/>
                    <a:pt x="884" y="2414"/>
                    <a:pt x="626" y="2414"/>
                  </a:cubicBezTo>
                  <a:lnTo>
                    <a:pt x="620" y="2414"/>
                  </a:lnTo>
                  <a:lnTo>
                    <a:pt x="620" y="2411"/>
                  </a:lnTo>
                  <a:close/>
                  <a:moveTo>
                    <a:pt x="3891" y="2411"/>
                  </a:moveTo>
                  <a:cubicBezTo>
                    <a:pt x="3635" y="2414"/>
                    <a:pt x="3406" y="2572"/>
                    <a:pt x="3314" y="2811"/>
                  </a:cubicBezTo>
                  <a:cubicBezTo>
                    <a:pt x="3314" y="2811"/>
                    <a:pt x="3314" y="2811"/>
                    <a:pt x="3314" y="2812"/>
                  </a:cubicBezTo>
                  <a:cubicBezTo>
                    <a:pt x="3312" y="2814"/>
                    <a:pt x="3312" y="2815"/>
                    <a:pt x="3311" y="2816"/>
                  </a:cubicBezTo>
                  <a:cubicBezTo>
                    <a:pt x="3309" y="2824"/>
                    <a:pt x="3306" y="2830"/>
                    <a:pt x="3303" y="2837"/>
                  </a:cubicBezTo>
                  <a:cubicBezTo>
                    <a:pt x="3303" y="2839"/>
                    <a:pt x="3303" y="2840"/>
                    <a:pt x="3302" y="2841"/>
                  </a:cubicBezTo>
                  <a:cubicBezTo>
                    <a:pt x="3300" y="2844"/>
                    <a:pt x="3300" y="2847"/>
                    <a:pt x="3299" y="2850"/>
                  </a:cubicBezTo>
                  <a:cubicBezTo>
                    <a:pt x="3299" y="2850"/>
                    <a:pt x="3299" y="2852"/>
                    <a:pt x="3299" y="2852"/>
                  </a:cubicBezTo>
                  <a:cubicBezTo>
                    <a:pt x="3298" y="2855"/>
                    <a:pt x="3296" y="2858"/>
                    <a:pt x="3296" y="2862"/>
                  </a:cubicBezTo>
                  <a:cubicBezTo>
                    <a:pt x="3295" y="2867"/>
                    <a:pt x="3293" y="2869"/>
                    <a:pt x="3292" y="2874"/>
                  </a:cubicBezTo>
                  <a:cubicBezTo>
                    <a:pt x="3292" y="2874"/>
                    <a:pt x="3292" y="2875"/>
                    <a:pt x="3292" y="2875"/>
                  </a:cubicBezTo>
                  <a:cubicBezTo>
                    <a:pt x="3292" y="2878"/>
                    <a:pt x="3290" y="2881"/>
                    <a:pt x="3290" y="2884"/>
                  </a:cubicBezTo>
                  <a:cubicBezTo>
                    <a:pt x="3289" y="2886"/>
                    <a:pt x="3289" y="2887"/>
                    <a:pt x="3289" y="2890"/>
                  </a:cubicBezTo>
                  <a:cubicBezTo>
                    <a:pt x="3287" y="2890"/>
                    <a:pt x="3287" y="2892"/>
                    <a:pt x="3287" y="2893"/>
                  </a:cubicBezTo>
                  <a:cubicBezTo>
                    <a:pt x="3286" y="2900"/>
                    <a:pt x="3284" y="2908"/>
                    <a:pt x="3283" y="2915"/>
                  </a:cubicBezTo>
                  <a:cubicBezTo>
                    <a:pt x="3283" y="2918"/>
                    <a:pt x="3281" y="2921"/>
                    <a:pt x="3281" y="2922"/>
                  </a:cubicBezTo>
                  <a:cubicBezTo>
                    <a:pt x="3281" y="2924"/>
                    <a:pt x="3280" y="2925"/>
                    <a:pt x="3280" y="2928"/>
                  </a:cubicBezTo>
                  <a:cubicBezTo>
                    <a:pt x="3280" y="2928"/>
                    <a:pt x="3280" y="2930"/>
                    <a:pt x="3280" y="2930"/>
                  </a:cubicBezTo>
                  <a:cubicBezTo>
                    <a:pt x="3278" y="2939"/>
                    <a:pt x="3277" y="2948"/>
                    <a:pt x="3275" y="2956"/>
                  </a:cubicBezTo>
                  <a:cubicBezTo>
                    <a:pt x="3275" y="2956"/>
                    <a:pt x="3275" y="2956"/>
                    <a:pt x="3275" y="2958"/>
                  </a:cubicBezTo>
                  <a:lnTo>
                    <a:pt x="3274" y="2968"/>
                  </a:lnTo>
                  <a:cubicBezTo>
                    <a:pt x="3272" y="2989"/>
                    <a:pt x="3271" y="3011"/>
                    <a:pt x="3270" y="3031"/>
                  </a:cubicBezTo>
                  <a:lnTo>
                    <a:pt x="3270" y="3036"/>
                  </a:lnTo>
                  <a:lnTo>
                    <a:pt x="3270" y="3039"/>
                  </a:lnTo>
                  <a:lnTo>
                    <a:pt x="3270" y="3045"/>
                  </a:lnTo>
                  <a:lnTo>
                    <a:pt x="3270" y="3055"/>
                  </a:lnTo>
                  <a:lnTo>
                    <a:pt x="3270" y="3061"/>
                  </a:lnTo>
                  <a:cubicBezTo>
                    <a:pt x="3270" y="3064"/>
                    <a:pt x="3271" y="3065"/>
                    <a:pt x="3271" y="3068"/>
                  </a:cubicBezTo>
                  <a:cubicBezTo>
                    <a:pt x="3271" y="3076"/>
                    <a:pt x="3271" y="3083"/>
                    <a:pt x="3272" y="3090"/>
                  </a:cubicBezTo>
                  <a:cubicBezTo>
                    <a:pt x="3272" y="3092"/>
                    <a:pt x="3272" y="3093"/>
                    <a:pt x="3272" y="3095"/>
                  </a:cubicBezTo>
                  <a:cubicBezTo>
                    <a:pt x="3272" y="3098"/>
                    <a:pt x="3272" y="3099"/>
                    <a:pt x="3272" y="3102"/>
                  </a:cubicBezTo>
                  <a:cubicBezTo>
                    <a:pt x="3274" y="3105"/>
                    <a:pt x="3274" y="3107"/>
                    <a:pt x="3274" y="3110"/>
                  </a:cubicBezTo>
                  <a:cubicBezTo>
                    <a:pt x="3274" y="3111"/>
                    <a:pt x="3274" y="3112"/>
                    <a:pt x="3274" y="3114"/>
                  </a:cubicBezTo>
                  <a:cubicBezTo>
                    <a:pt x="3275" y="3118"/>
                    <a:pt x="3275" y="3121"/>
                    <a:pt x="3275" y="3124"/>
                  </a:cubicBezTo>
                  <a:cubicBezTo>
                    <a:pt x="3275" y="3126"/>
                    <a:pt x="3275" y="3127"/>
                    <a:pt x="3277" y="3129"/>
                  </a:cubicBezTo>
                  <a:cubicBezTo>
                    <a:pt x="3277" y="3130"/>
                    <a:pt x="3277" y="3132"/>
                    <a:pt x="3277" y="3135"/>
                  </a:cubicBezTo>
                  <a:cubicBezTo>
                    <a:pt x="3277" y="3137"/>
                    <a:pt x="3278" y="3140"/>
                    <a:pt x="3278" y="3143"/>
                  </a:cubicBezTo>
                  <a:cubicBezTo>
                    <a:pt x="3278" y="3146"/>
                    <a:pt x="3280" y="3149"/>
                    <a:pt x="3280" y="3151"/>
                  </a:cubicBezTo>
                  <a:cubicBezTo>
                    <a:pt x="3280" y="3152"/>
                    <a:pt x="3280" y="3152"/>
                    <a:pt x="3280" y="3152"/>
                  </a:cubicBezTo>
                  <a:cubicBezTo>
                    <a:pt x="3281" y="3157"/>
                    <a:pt x="3281" y="3160"/>
                    <a:pt x="3283" y="3164"/>
                  </a:cubicBezTo>
                  <a:cubicBezTo>
                    <a:pt x="3283" y="3164"/>
                    <a:pt x="3283" y="3165"/>
                    <a:pt x="3283" y="3165"/>
                  </a:cubicBezTo>
                  <a:cubicBezTo>
                    <a:pt x="3283" y="3168"/>
                    <a:pt x="3284" y="3170"/>
                    <a:pt x="3284" y="3173"/>
                  </a:cubicBezTo>
                  <a:cubicBezTo>
                    <a:pt x="3286" y="3176"/>
                    <a:pt x="3286" y="3179"/>
                    <a:pt x="3287" y="3182"/>
                  </a:cubicBezTo>
                  <a:lnTo>
                    <a:pt x="3289" y="3191"/>
                  </a:lnTo>
                  <a:cubicBezTo>
                    <a:pt x="3289" y="3192"/>
                    <a:pt x="3290" y="3193"/>
                    <a:pt x="3290" y="3193"/>
                  </a:cubicBezTo>
                  <a:cubicBezTo>
                    <a:pt x="3290" y="3196"/>
                    <a:pt x="3292" y="3201"/>
                    <a:pt x="3292" y="3204"/>
                  </a:cubicBezTo>
                  <a:cubicBezTo>
                    <a:pt x="3293" y="3205"/>
                    <a:pt x="3293" y="3207"/>
                    <a:pt x="3293" y="3208"/>
                  </a:cubicBezTo>
                  <a:cubicBezTo>
                    <a:pt x="3295" y="3210"/>
                    <a:pt x="3295" y="3213"/>
                    <a:pt x="3296" y="3216"/>
                  </a:cubicBezTo>
                  <a:cubicBezTo>
                    <a:pt x="3296" y="3217"/>
                    <a:pt x="3296" y="3220"/>
                    <a:pt x="3298" y="3221"/>
                  </a:cubicBezTo>
                  <a:lnTo>
                    <a:pt x="3299" y="3229"/>
                  </a:lnTo>
                  <a:cubicBezTo>
                    <a:pt x="3300" y="3230"/>
                    <a:pt x="3302" y="3233"/>
                    <a:pt x="3302" y="3236"/>
                  </a:cubicBezTo>
                  <a:cubicBezTo>
                    <a:pt x="3302" y="3238"/>
                    <a:pt x="3302" y="3238"/>
                    <a:pt x="3303" y="3239"/>
                  </a:cubicBezTo>
                  <a:cubicBezTo>
                    <a:pt x="3303" y="3242"/>
                    <a:pt x="3305" y="3246"/>
                    <a:pt x="3306" y="3249"/>
                  </a:cubicBezTo>
                  <a:cubicBezTo>
                    <a:pt x="3306" y="3251"/>
                    <a:pt x="3306" y="3251"/>
                    <a:pt x="3308" y="3252"/>
                  </a:cubicBezTo>
                  <a:cubicBezTo>
                    <a:pt x="3309" y="3258"/>
                    <a:pt x="3312" y="3266"/>
                    <a:pt x="3315" y="3273"/>
                  </a:cubicBezTo>
                  <a:cubicBezTo>
                    <a:pt x="3317" y="3276"/>
                    <a:pt x="3318" y="3279"/>
                    <a:pt x="3318" y="3280"/>
                  </a:cubicBezTo>
                  <a:cubicBezTo>
                    <a:pt x="3320" y="3282"/>
                    <a:pt x="3320" y="3282"/>
                    <a:pt x="3320" y="3282"/>
                  </a:cubicBezTo>
                  <a:cubicBezTo>
                    <a:pt x="3321" y="3285"/>
                    <a:pt x="3321" y="3286"/>
                    <a:pt x="3323" y="3289"/>
                  </a:cubicBezTo>
                  <a:cubicBezTo>
                    <a:pt x="3324" y="3294"/>
                    <a:pt x="3325" y="3297"/>
                    <a:pt x="3328" y="3301"/>
                  </a:cubicBezTo>
                  <a:cubicBezTo>
                    <a:pt x="3328" y="3301"/>
                    <a:pt x="3328" y="3301"/>
                    <a:pt x="3328" y="3302"/>
                  </a:cubicBezTo>
                  <a:cubicBezTo>
                    <a:pt x="3330" y="3305"/>
                    <a:pt x="3331" y="3308"/>
                    <a:pt x="3333" y="3311"/>
                  </a:cubicBezTo>
                  <a:cubicBezTo>
                    <a:pt x="3334" y="3313"/>
                    <a:pt x="3334" y="3316"/>
                    <a:pt x="3336" y="3317"/>
                  </a:cubicBezTo>
                  <a:cubicBezTo>
                    <a:pt x="3336" y="3319"/>
                    <a:pt x="3337" y="3320"/>
                    <a:pt x="3339" y="3322"/>
                  </a:cubicBezTo>
                  <a:cubicBezTo>
                    <a:pt x="3339" y="3325"/>
                    <a:pt x="3340" y="3326"/>
                    <a:pt x="3340" y="3327"/>
                  </a:cubicBezTo>
                  <a:cubicBezTo>
                    <a:pt x="3342" y="3330"/>
                    <a:pt x="3343" y="3333"/>
                    <a:pt x="3345" y="3336"/>
                  </a:cubicBezTo>
                  <a:lnTo>
                    <a:pt x="3348" y="3341"/>
                  </a:lnTo>
                  <a:cubicBezTo>
                    <a:pt x="3349" y="3344"/>
                    <a:pt x="3351" y="3347"/>
                    <a:pt x="3352" y="3350"/>
                  </a:cubicBezTo>
                  <a:cubicBezTo>
                    <a:pt x="3353" y="3350"/>
                    <a:pt x="3353" y="3350"/>
                    <a:pt x="3353" y="3351"/>
                  </a:cubicBezTo>
                  <a:cubicBezTo>
                    <a:pt x="3355" y="3352"/>
                    <a:pt x="3356" y="3355"/>
                    <a:pt x="3358" y="3358"/>
                  </a:cubicBezTo>
                  <a:cubicBezTo>
                    <a:pt x="3359" y="3361"/>
                    <a:pt x="3361" y="3363"/>
                    <a:pt x="3362" y="3364"/>
                  </a:cubicBezTo>
                  <a:cubicBezTo>
                    <a:pt x="3362" y="3367"/>
                    <a:pt x="3364" y="3369"/>
                    <a:pt x="3365" y="3370"/>
                  </a:cubicBezTo>
                  <a:cubicBezTo>
                    <a:pt x="3367" y="3372"/>
                    <a:pt x="3367" y="3373"/>
                    <a:pt x="3368" y="3375"/>
                  </a:cubicBezTo>
                  <a:cubicBezTo>
                    <a:pt x="3373" y="3380"/>
                    <a:pt x="3376" y="3386"/>
                    <a:pt x="3380" y="3392"/>
                  </a:cubicBezTo>
                  <a:lnTo>
                    <a:pt x="3384" y="3400"/>
                  </a:lnTo>
                  <a:cubicBezTo>
                    <a:pt x="3386" y="3401"/>
                    <a:pt x="3386" y="3403"/>
                    <a:pt x="3387" y="3404"/>
                  </a:cubicBezTo>
                  <a:cubicBezTo>
                    <a:pt x="3389" y="3406"/>
                    <a:pt x="3390" y="3407"/>
                    <a:pt x="3392" y="3410"/>
                  </a:cubicBezTo>
                  <a:cubicBezTo>
                    <a:pt x="3393" y="3411"/>
                    <a:pt x="3395" y="3414"/>
                    <a:pt x="3398" y="3417"/>
                  </a:cubicBezTo>
                  <a:cubicBezTo>
                    <a:pt x="3398" y="3417"/>
                    <a:pt x="3399" y="3419"/>
                    <a:pt x="3399" y="3419"/>
                  </a:cubicBezTo>
                  <a:cubicBezTo>
                    <a:pt x="3401" y="3422"/>
                    <a:pt x="3402" y="3423"/>
                    <a:pt x="3404" y="3426"/>
                  </a:cubicBezTo>
                  <a:cubicBezTo>
                    <a:pt x="3405" y="3428"/>
                    <a:pt x="3408" y="3429"/>
                    <a:pt x="3409" y="3432"/>
                  </a:cubicBezTo>
                  <a:lnTo>
                    <a:pt x="3414" y="3436"/>
                  </a:lnTo>
                  <a:cubicBezTo>
                    <a:pt x="3414" y="3438"/>
                    <a:pt x="3415" y="3439"/>
                    <a:pt x="3415" y="3441"/>
                  </a:cubicBezTo>
                  <a:cubicBezTo>
                    <a:pt x="3418" y="3442"/>
                    <a:pt x="3420" y="3445"/>
                    <a:pt x="3423" y="3448"/>
                  </a:cubicBezTo>
                  <a:cubicBezTo>
                    <a:pt x="3423" y="3450"/>
                    <a:pt x="3424" y="3451"/>
                    <a:pt x="3426" y="3453"/>
                  </a:cubicBezTo>
                  <a:cubicBezTo>
                    <a:pt x="3427" y="3454"/>
                    <a:pt x="3429" y="3456"/>
                    <a:pt x="3430" y="3457"/>
                  </a:cubicBezTo>
                  <a:cubicBezTo>
                    <a:pt x="3432" y="3459"/>
                    <a:pt x="3433" y="3460"/>
                    <a:pt x="3434" y="3461"/>
                  </a:cubicBezTo>
                  <a:cubicBezTo>
                    <a:pt x="3436" y="3463"/>
                    <a:pt x="3437" y="3466"/>
                    <a:pt x="3439" y="3467"/>
                  </a:cubicBezTo>
                  <a:cubicBezTo>
                    <a:pt x="3440" y="3469"/>
                    <a:pt x="3443" y="3470"/>
                    <a:pt x="3445" y="3472"/>
                  </a:cubicBezTo>
                  <a:lnTo>
                    <a:pt x="3446" y="3475"/>
                  </a:lnTo>
                  <a:cubicBezTo>
                    <a:pt x="3448" y="3476"/>
                    <a:pt x="3449" y="3478"/>
                    <a:pt x="3451" y="3479"/>
                  </a:cubicBezTo>
                  <a:cubicBezTo>
                    <a:pt x="3454" y="3482"/>
                    <a:pt x="3455" y="3484"/>
                    <a:pt x="3458" y="3487"/>
                  </a:cubicBezTo>
                  <a:cubicBezTo>
                    <a:pt x="3459" y="3488"/>
                    <a:pt x="3462" y="3491"/>
                    <a:pt x="3464" y="3492"/>
                  </a:cubicBezTo>
                  <a:lnTo>
                    <a:pt x="3467" y="3495"/>
                  </a:lnTo>
                  <a:cubicBezTo>
                    <a:pt x="3470" y="3497"/>
                    <a:pt x="3471" y="3500"/>
                    <a:pt x="3474" y="3501"/>
                  </a:cubicBezTo>
                  <a:lnTo>
                    <a:pt x="3476" y="3503"/>
                  </a:lnTo>
                  <a:cubicBezTo>
                    <a:pt x="3479" y="3506"/>
                    <a:pt x="3482" y="3509"/>
                    <a:pt x="3485" y="3510"/>
                  </a:cubicBezTo>
                  <a:lnTo>
                    <a:pt x="3490" y="3516"/>
                  </a:lnTo>
                  <a:lnTo>
                    <a:pt x="3499" y="3523"/>
                  </a:lnTo>
                  <a:cubicBezTo>
                    <a:pt x="3501" y="3525"/>
                    <a:pt x="3502" y="3526"/>
                    <a:pt x="3504" y="3528"/>
                  </a:cubicBezTo>
                  <a:cubicBezTo>
                    <a:pt x="3505" y="3529"/>
                    <a:pt x="3508" y="3531"/>
                    <a:pt x="3510" y="3532"/>
                  </a:cubicBezTo>
                  <a:cubicBezTo>
                    <a:pt x="3511" y="3532"/>
                    <a:pt x="3513" y="3534"/>
                    <a:pt x="3514" y="3535"/>
                  </a:cubicBezTo>
                  <a:cubicBezTo>
                    <a:pt x="3517" y="3537"/>
                    <a:pt x="3520" y="3540"/>
                    <a:pt x="3523" y="3541"/>
                  </a:cubicBezTo>
                  <a:cubicBezTo>
                    <a:pt x="3526" y="3544"/>
                    <a:pt x="3529" y="3547"/>
                    <a:pt x="3533" y="3548"/>
                  </a:cubicBezTo>
                  <a:cubicBezTo>
                    <a:pt x="3533" y="3550"/>
                    <a:pt x="3535" y="3550"/>
                    <a:pt x="3535" y="3550"/>
                  </a:cubicBezTo>
                  <a:cubicBezTo>
                    <a:pt x="3538" y="3551"/>
                    <a:pt x="3539" y="3554"/>
                    <a:pt x="3542" y="3556"/>
                  </a:cubicBezTo>
                  <a:cubicBezTo>
                    <a:pt x="3543" y="3557"/>
                    <a:pt x="3545" y="3557"/>
                    <a:pt x="3548" y="3559"/>
                  </a:cubicBezTo>
                  <a:cubicBezTo>
                    <a:pt x="3548" y="3560"/>
                    <a:pt x="3549" y="3560"/>
                    <a:pt x="3549" y="3562"/>
                  </a:cubicBezTo>
                  <a:cubicBezTo>
                    <a:pt x="3552" y="3563"/>
                    <a:pt x="3554" y="3563"/>
                    <a:pt x="3555" y="3565"/>
                  </a:cubicBezTo>
                  <a:cubicBezTo>
                    <a:pt x="3558" y="3566"/>
                    <a:pt x="3561" y="3569"/>
                    <a:pt x="3564" y="3570"/>
                  </a:cubicBezTo>
                  <a:cubicBezTo>
                    <a:pt x="3570" y="3573"/>
                    <a:pt x="3577" y="3578"/>
                    <a:pt x="3585" y="3582"/>
                  </a:cubicBezTo>
                  <a:cubicBezTo>
                    <a:pt x="3591" y="3585"/>
                    <a:pt x="3596" y="3590"/>
                    <a:pt x="3604" y="3593"/>
                  </a:cubicBezTo>
                  <a:cubicBezTo>
                    <a:pt x="3607" y="3594"/>
                    <a:pt x="3610" y="3595"/>
                    <a:pt x="3613" y="3597"/>
                  </a:cubicBezTo>
                  <a:cubicBezTo>
                    <a:pt x="3614" y="3598"/>
                    <a:pt x="3616" y="3600"/>
                    <a:pt x="3619" y="3600"/>
                  </a:cubicBezTo>
                  <a:cubicBezTo>
                    <a:pt x="3620" y="3601"/>
                    <a:pt x="3623" y="3603"/>
                    <a:pt x="3626" y="3604"/>
                  </a:cubicBezTo>
                  <a:lnTo>
                    <a:pt x="3627" y="3604"/>
                  </a:lnTo>
                  <a:cubicBezTo>
                    <a:pt x="3635" y="3607"/>
                    <a:pt x="3641" y="3610"/>
                    <a:pt x="3648" y="3613"/>
                  </a:cubicBezTo>
                  <a:cubicBezTo>
                    <a:pt x="3651" y="3615"/>
                    <a:pt x="3654" y="3616"/>
                    <a:pt x="3655" y="3618"/>
                  </a:cubicBezTo>
                  <a:cubicBezTo>
                    <a:pt x="3658" y="3618"/>
                    <a:pt x="3660" y="3619"/>
                    <a:pt x="3661" y="3619"/>
                  </a:cubicBezTo>
                  <a:cubicBezTo>
                    <a:pt x="3664" y="3621"/>
                    <a:pt x="3666" y="3621"/>
                    <a:pt x="3667" y="3622"/>
                  </a:cubicBezTo>
                  <a:cubicBezTo>
                    <a:pt x="3669" y="3622"/>
                    <a:pt x="3670" y="3623"/>
                    <a:pt x="3672" y="3623"/>
                  </a:cubicBezTo>
                  <a:lnTo>
                    <a:pt x="3680" y="3626"/>
                  </a:lnTo>
                  <a:cubicBezTo>
                    <a:pt x="3688" y="3629"/>
                    <a:pt x="3695" y="3632"/>
                    <a:pt x="3702" y="3634"/>
                  </a:cubicBezTo>
                  <a:cubicBezTo>
                    <a:pt x="3702" y="3634"/>
                    <a:pt x="3702" y="3634"/>
                    <a:pt x="3704" y="3635"/>
                  </a:cubicBezTo>
                  <a:cubicBezTo>
                    <a:pt x="3707" y="3635"/>
                    <a:pt x="3710" y="3637"/>
                    <a:pt x="3713" y="3638"/>
                  </a:cubicBezTo>
                  <a:cubicBezTo>
                    <a:pt x="3714" y="3638"/>
                    <a:pt x="3716" y="3638"/>
                    <a:pt x="3717" y="3640"/>
                  </a:cubicBezTo>
                  <a:cubicBezTo>
                    <a:pt x="3720" y="3640"/>
                    <a:pt x="3723" y="3641"/>
                    <a:pt x="3726" y="3641"/>
                  </a:cubicBezTo>
                  <a:cubicBezTo>
                    <a:pt x="3729" y="3643"/>
                    <a:pt x="3730" y="3643"/>
                    <a:pt x="3733" y="3644"/>
                  </a:cubicBezTo>
                  <a:lnTo>
                    <a:pt x="3738" y="3644"/>
                  </a:lnTo>
                  <a:cubicBezTo>
                    <a:pt x="3739" y="3646"/>
                    <a:pt x="3742" y="3646"/>
                    <a:pt x="3745" y="3647"/>
                  </a:cubicBezTo>
                  <a:cubicBezTo>
                    <a:pt x="3747" y="3647"/>
                    <a:pt x="3748" y="3647"/>
                    <a:pt x="3750" y="3648"/>
                  </a:cubicBezTo>
                  <a:cubicBezTo>
                    <a:pt x="3753" y="3648"/>
                    <a:pt x="3757" y="3650"/>
                    <a:pt x="3761" y="3650"/>
                  </a:cubicBezTo>
                  <a:cubicBezTo>
                    <a:pt x="3761" y="3650"/>
                    <a:pt x="3761" y="3651"/>
                    <a:pt x="3761" y="3651"/>
                  </a:cubicBezTo>
                  <a:cubicBezTo>
                    <a:pt x="3770" y="3653"/>
                    <a:pt x="3778" y="3654"/>
                    <a:pt x="3785" y="3656"/>
                  </a:cubicBezTo>
                  <a:cubicBezTo>
                    <a:pt x="3786" y="3656"/>
                    <a:pt x="3789" y="3656"/>
                    <a:pt x="3791" y="3657"/>
                  </a:cubicBezTo>
                  <a:cubicBezTo>
                    <a:pt x="3794" y="3657"/>
                    <a:pt x="3797" y="3657"/>
                    <a:pt x="3800" y="3659"/>
                  </a:cubicBezTo>
                  <a:lnTo>
                    <a:pt x="3803" y="3659"/>
                  </a:lnTo>
                  <a:cubicBezTo>
                    <a:pt x="3806" y="3659"/>
                    <a:pt x="3810" y="3660"/>
                    <a:pt x="3814" y="3660"/>
                  </a:cubicBezTo>
                  <a:lnTo>
                    <a:pt x="3816" y="3660"/>
                  </a:lnTo>
                  <a:cubicBezTo>
                    <a:pt x="3819" y="3662"/>
                    <a:pt x="3822" y="3662"/>
                    <a:pt x="3825" y="3662"/>
                  </a:cubicBezTo>
                  <a:cubicBezTo>
                    <a:pt x="3828" y="3662"/>
                    <a:pt x="3829" y="3663"/>
                    <a:pt x="3832" y="3663"/>
                  </a:cubicBezTo>
                  <a:lnTo>
                    <a:pt x="3842" y="3663"/>
                  </a:lnTo>
                  <a:lnTo>
                    <a:pt x="3854" y="3665"/>
                  </a:lnTo>
                  <a:lnTo>
                    <a:pt x="3859" y="3665"/>
                  </a:lnTo>
                  <a:cubicBezTo>
                    <a:pt x="3860" y="3665"/>
                    <a:pt x="3863" y="3666"/>
                    <a:pt x="3864" y="3666"/>
                  </a:cubicBezTo>
                  <a:lnTo>
                    <a:pt x="3895" y="3666"/>
                  </a:lnTo>
                  <a:cubicBezTo>
                    <a:pt x="3909" y="3666"/>
                    <a:pt x="3920" y="3666"/>
                    <a:pt x="3934" y="3665"/>
                  </a:cubicBezTo>
                  <a:cubicBezTo>
                    <a:pt x="3940" y="3665"/>
                    <a:pt x="3944" y="3665"/>
                    <a:pt x="3950" y="3663"/>
                  </a:cubicBezTo>
                  <a:lnTo>
                    <a:pt x="3960" y="3663"/>
                  </a:lnTo>
                  <a:cubicBezTo>
                    <a:pt x="3963" y="3662"/>
                    <a:pt x="3965" y="3662"/>
                    <a:pt x="3968" y="3662"/>
                  </a:cubicBezTo>
                  <a:cubicBezTo>
                    <a:pt x="3970" y="3662"/>
                    <a:pt x="3973" y="3660"/>
                    <a:pt x="3976" y="3660"/>
                  </a:cubicBezTo>
                  <a:cubicBezTo>
                    <a:pt x="3987" y="3659"/>
                    <a:pt x="3997" y="3657"/>
                    <a:pt x="4007" y="3656"/>
                  </a:cubicBezTo>
                  <a:cubicBezTo>
                    <a:pt x="4010" y="3654"/>
                    <a:pt x="4015" y="3654"/>
                    <a:pt x="4018" y="3653"/>
                  </a:cubicBezTo>
                  <a:cubicBezTo>
                    <a:pt x="4026" y="3651"/>
                    <a:pt x="4037" y="3650"/>
                    <a:pt x="4046" y="3647"/>
                  </a:cubicBezTo>
                  <a:cubicBezTo>
                    <a:pt x="4049" y="3647"/>
                    <a:pt x="4053" y="3646"/>
                    <a:pt x="4056" y="3644"/>
                  </a:cubicBezTo>
                  <a:cubicBezTo>
                    <a:pt x="4059" y="3644"/>
                    <a:pt x="4063" y="3643"/>
                    <a:pt x="4068" y="3641"/>
                  </a:cubicBezTo>
                  <a:cubicBezTo>
                    <a:pt x="4071" y="3641"/>
                    <a:pt x="4075" y="3640"/>
                    <a:pt x="4079" y="3638"/>
                  </a:cubicBezTo>
                  <a:cubicBezTo>
                    <a:pt x="4082" y="3637"/>
                    <a:pt x="4085" y="3637"/>
                    <a:pt x="4090" y="3635"/>
                  </a:cubicBezTo>
                  <a:cubicBezTo>
                    <a:pt x="4097" y="3632"/>
                    <a:pt x="4104" y="3629"/>
                    <a:pt x="4112" y="3626"/>
                  </a:cubicBezTo>
                  <a:cubicBezTo>
                    <a:pt x="4116" y="3625"/>
                    <a:pt x="4121" y="3623"/>
                    <a:pt x="4125" y="3622"/>
                  </a:cubicBezTo>
                  <a:cubicBezTo>
                    <a:pt x="4128" y="3621"/>
                    <a:pt x="4130" y="3621"/>
                    <a:pt x="4131" y="3619"/>
                  </a:cubicBezTo>
                  <a:cubicBezTo>
                    <a:pt x="4138" y="3616"/>
                    <a:pt x="4144" y="3615"/>
                    <a:pt x="4152" y="3610"/>
                  </a:cubicBezTo>
                  <a:cubicBezTo>
                    <a:pt x="4158" y="3609"/>
                    <a:pt x="4163" y="3606"/>
                    <a:pt x="4168" y="3603"/>
                  </a:cubicBezTo>
                  <a:cubicBezTo>
                    <a:pt x="4171" y="3601"/>
                    <a:pt x="4172" y="3601"/>
                    <a:pt x="4175" y="3600"/>
                  </a:cubicBezTo>
                  <a:cubicBezTo>
                    <a:pt x="4183" y="3595"/>
                    <a:pt x="4188" y="3593"/>
                    <a:pt x="4196" y="3588"/>
                  </a:cubicBezTo>
                  <a:cubicBezTo>
                    <a:pt x="4208" y="3582"/>
                    <a:pt x="4218" y="3576"/>
                    <a:pt x="4228" y="3570"/>
                  </a:cubicBezTo>
                  <a:cubicBezTo>
                    <a:pt x="4231" y="3568"/>
                    <a:pt x="4234" y="3566"/>
                    <a:pt x="4237" y="3565"/>
                  </a:cubicBezTo>
                  <a:cubicBezTo>
                    <a:pt x="4240" y="3563"/>
                    <a:pt x="4243" y="3562"/>
                    <a:pt x="4246" y="3559"/>
                  </a:cubicBezTo>
                  <a:cubicBezTo>
                    <a:pt x="4247" y="3557"/>
                    <a:pt x="4249" y="3556"/>
                    <a:pt x="4250" y="3554"/>
                  </a:cubicBezTo>
                  <a:cubicBezTo>
                    <a:pt x="4253" y="3553"/>
                    <a:pt x="4256" y="3551"/>
                    <a:pt x="4258" y="3550"/>
                  </a:cubicBezTo>
                  <a:lnTo>
                    <a:pt x="4269" y="3541"/>
                  </a:lnTo>
                  <a:cubicBezTo>
                    <a:pt x="4274" y="3538"/>
                    <a:pt x="4278" y="3535"/>
                    <a:pt x="4283" y="3531"/>
                  </a:cubicBezTo>
                  <a:cubicBezTo>
                    <a:pt x="4284" y="3529"/>
                    <a:pt x="4287" y="3528"/>
                    <a:pt x="4289" y="3526"/>
                  </a:cubicBezTo>
                  <a:cubicBezTo>
                    <a:pt x="4290" y="3525"/>
                    <a:pt x="4292" y="3523"/>
                    <a:pt x="4294" y="3523"/>
                  </a:cubicBezTo>
                  <a:lnTo>
                    <a:pt x="4302" y="3516"/>
                  </a:lnTo>
                  <a:cubicBezTo>
                    <a:pt x="4305" y="3513"/>
                    <a:pt x="4309" y="3510"/>
                    <a:pt x="4312" y="3507"/>
                  </a:cubicBezTo>
                  <a:cubicBezTo>
                    <a:pt x="4315" y="3506"/>
                    <a:pt x="4317" y="3503"/>
                    <a:pt x="4320" y="3501"/>
                  </a:cubicBezTo>
                  <a:cubicBezTo>
                    <a:pt x="4321" y="3498"/>
                    <a:pt x="4324" y="3497"/>
                    <a:pt x="4325" y="3495"/>
                  </a:cubicBezTo>
                  <a:cubicBezTo>
                    <a:pt x="4334" y="3488"/>
                    <a:pt x="4342" y="3481"/>
                    <a:pt x="4349" y="3473"/>
                  </a:cubicBezTo>
                  <a:cubicBezTo>
                    <a:pt x="4350" y="3470"/>
                    <a:pt x="4352" y="3469"/>
                    <a:pt x="4353" y="3467"/>
                  </a:cubicBezTo>
                  <a:cubicBezTo>
                    <a:pt x="4355" y="3466"/>
                    <a:pt x="4356" y="3464"/>
                    <a:pt x="4358" y="3463"/>
                  </a:cubicBezTo>
                  <a:cubicBezTo>
                    <a:pt x="4361" y="3460"/>
                    <a:pt x="4362" y="3459"/>
                    <a:pt x="4364" y="3457"/>
                  </a:cubicBezTo>
                  <a:cubicBezTo>
                    <a:pt x="4364" y="3456"/>
                    <a:pt x="4365" y="3454"/>
                    <a:pt x="4367" y="3453"/>
                  </a:cubicBezTo>
                  <a:cubicBezTo>
                    <a:pt x="4371" y="3448"/>
                    <a:pt x="4375" y="3442"/>
                    <a:pt x="4380" y="3438"/>
                  </a:cubicBezTo>
                  <a:lnTo>
                    <a:pt x="4384" y="3432"/>
                  </a:lnTo>
                  <a:cubicBezTo>
                    <a:pt x="4386" y="3431"/>
                    <a:pt x="4387" y="3428"/>
                    <a:pt x="4389" y="3426"/>
                  </a:cubicBezTo>
                  <a:cubicBezTo>
                    <a:pt x="4390" y="3423"/>
                    <a:pt x="4393" y="3422"/>
                    <a:pt x="4395" y="3419"/>
                  </a:cubicBezTo>
                  <a:cubicBezTo>
                    <a:pt x="4395" y="3419"/>
                    <a:pt x="4395" y="3417"/>
                    <a:pt x="4396" y="3417"/>
                  </a:cubicBezTo>
                  <a:cubicBezTo>
                    <a:pt x="4398" y="3414"/>
                    <a:pt x="4399" y="3413"/>
                    <a:pt x="4402" y="3410"/>
                  </a:cubicBezTo>
                  <a:cubicBezTo>
                    <a:pt x="4403" y="3408"/>
                    <a:pt x="4403" y="3406"/>
                    <a:pt x="4405" y="3404"/>
                  </a:cubicBezTo>
                  <a:cubicBezTo>
                    <a:pt x="4406" y="3403"/>
                    <a:pt x="4408" y="3401"/>
                    <a:pt x="4408" y="3400"/>
                  </a:cubicBezTo>
                  <a:lnTo>
                    <a:pt x="4412" y="3394"/>
                  </a:lnTo>
                  <a:cubicBezTo>
                    <a:pt x="4415" y="3391"/>
                    <a:pt x="4417" y="3388"/>
                    <a:pt x="4418" y="3385"/>
                  </a:cubicBezTo>
                  <a:cubicBezTo>
                    <a:pt x="4421" y="3380"/>
                    <a:pt x="4424" y="3376"/>
                    <a:pt x="4427" y="3370"/>
                  </a:cubicBezTo>
                  <a:cubicBezTo>
                    <a:pt x="4428" y="3369"/>
                    <a:pt x="4430" y="3367"/>
                    <a:pt x="4431" y="3364"/>
                  </a:cubicBezTo>
                  <a:cubicBezTo>
                    <a:pt x="4433" y="3363"/>
                    <a:pt x="4433" y="3361"/>
                    <a:pt x="4434" y="3358"/>
                  </a:cubicBezTo>
                  <a:cubicBezTo>
                    <a:pt x="4436" y="3355"/>
                    <a:pt x="4437" y="3354"/>
                    <a:pt x="4439" y="3351"/>
                  </a:cubicBezTo>
                  <a:cubicBezTo>
                    <a:pt x="4439" y="3350"/>
                    <a:pt x="4439" y="3350"/>
                    <a:pt x="4440" y="3350"/>
                  </a:cubicBezTo>
                  <a:cubicBezTo>
                    <a:pt x="4442" y="3347"/>
                    <a:pt x="4443" y="3344"/>
                    <a:pt x="4445" y="3341"/>
                  </a:cubicBezTo>
                  <a:cubicBezTo>
                    <a:pt x="4448" y="3335"/>
                    <a:pt x="4451" y="3329"/>
                    <a:pt x="4454" y="3323"/>
                  </a:cubicBezTo>
                  <a:cubicBezTo>
                    <a:pt x="4455" y="3322"/>
                    <a:pt x="4455" y="3319"/>
                    <a:pt x="4456" y="3317"/>
                  </a:cubicBezTo>
                  <a:cubicBezTo>
                    <a:pt x="4461" y="3308"/>
                    <a:pt x="4465" y="3299"/>
                    <a:pt x="4470" y="3289"/>
                  </a:cubicBezTo>
                  <a:cubicBezTo>
                    <a:pt x="4473" y="3285"/>
                    <a:pt x="4474" y="3279"/>
                    <a:pt x="4477" y="3273"/>
                  </a:cubicBezTo>
                  <a:cubicBezTo>
                    <a:pt x="4481" y="3261"/>
                    <a:pt x="4486" y="3249"/>
                    <a:pt x="4490" y="3236"/>
                  </a:cubicBezTo>
                  <a:cubicBezTo>
                    <a:pt x="4490" y="3235"/>
                    <a:pt x="4492" y="3232"/>
                    <a:pt x="4493" y="3229"/>
                  </a:cubicBezTo>
                  <a:cubicBezTo>
                    <a:pt x="4493" y="3226"/>
                    <a:pt x="4495" y="3224"/>
                    <a:pt x="4495" y="3221"/>
                  </a:cubicBezTo>
                  <a:cubicBezTo>
                    <a:pt x="4496" y="3220"/>
                    <a:pt x="4496" y="3217"/>
                    <a:pt x="4496" y="3216"/>
                  </a:cubicBezTo>
                  <a:cubicBezTo>
                    <a:pt x="4499" y="3207"/>
                    <a:pt x="4502" y="3198"/>
                    <a:pt x="4504" y="3189"/>
                  </a:cubicBezTo>
                  <a:cubicBezTo>
                    <a:pt x="4505" y="3186"/>
                    <a:pt x="4505" y="3182"/>
                    <a:pt x="4507" y="3179"/>
                  </a:cubicBezTo>
                  <a:cubicBezTo>
                    <a:pt x="4507" y="3177"/>
                    <a:pt x="4507" y="3174"/>
                    <a:pt x="4508" y="3173"/>
                  </a:cubicBezTo>
                  <a:cubicBezTo>
                    <a:pt x="4508" y="3170"/>
                    <a:pt x="4509" y="3168"/>
                    <a:pt x="4509" y="3165"/>
                  </a:cubicBezTo>
                  <a:cubicBezTo>
                    <a:pt x="4509" y="3165"/>
                    <a:pt x="4509" y="3164"/>
                    <a:pt x="4509" y="3164"/>
                  </a:cubicBezTo>
                  <a:lnTo>
                    <a:pt x="4512" y="3152"/>
                  </a:lnTo>
                  <a:cubicBezTo>
                    <a:pt x="4512" y="3151"/>
                    <a:pt x="4512" y="3148"/>
                    <a:pt x="4512" y="3146"/>
                  </a:cubicBezTo>
                  <a:cubicBezTo>
                    <a:pt x="4512" y="3145"/>
                    <a:pt x="4514" y="3145"/>
                    <a:pt x="4514" y="3143"/>
                  </a:cubicBezTo>
                  <a:cubicBezTo>
                    <a:pt x="4514" y="3140"/>
                    <a:pt x="4514" y="3136"/>
                    <a:pt x="4515" y="3133"/>
                  </a:cubicBezTo>
                  <a:cubicBezTo>
                    <a:pt x="4515" y="3130"/>
                    <a:pt x="4515" y="3129"/>
                    <a:pt x="4517" y="3126"/>
                  </a:cubicBezTo>
                  <a:cubicBezTo>
                    <a:pt x="4517" y="3126"/>
                    <a:pt x="4517" y="3126"/>
                    <a:pt x="4517" y="3124"/>
                  </a:cubicBezTo>
                  <a:cubicBezTo>
                    <a:pt x="4517" y="3121"/>
                    <a:pt x="4517" y="3118"/>
                    <a:pt x="4518" y="3117"/>
                  </a:cubicBezTo>
                  <a:cubicBezTo>
                    <a:pt x="4518" y="3108"/>
                    <a:pt x="4520" y="3101"/>
                    <a:pt x="4520" y="3092"/>
                  </a:cubicBezTo>
                  <a:cubicBezTo>
                    <a:pt x="4520" y="3092"/>
                    <a:pt x="4520" y="3090"/>
                    <a:pt x="4521" y="3090"/>
                  </a:cubicBezTo>
                  <a:cubicBezTo>
                    <a:pt x="4521" y="3079"/>
                    <a:pt x="4523" y="3067"/>
                    <a:pt x="4523" y="3055"/>
                  </a:cubicBezTo>
                  <a:cubicBezTo>
                    <a:pt x="4523" y="3051"/>
                    <a:pt x="4523" y="3048"/>
                    <a:pt x="4523" y="3045"/>
                  </a:cubicBezTo>
                  <a:lnTo>
                    <a:pt x="4523" y="3039"/>
                  </a:lnTo>
                  <a:lnTo>
                    <a:pt x="4523" y="3031"/>
                  </a:lnTo>
                  <a:cubicBezTo>
                    <a:pt x="4523" y="3029"/>
                    <a:pt x="4523" y="3026"/>
                    <a:pt x="4523" y="3023"/>
                  </a:cubicBezTo>
                  <a:cubicBezTo>
                    <a:pt x="4523" y="3009"/>
                    <a:pt x="4521" y="2996"/>
                    <a:pt x="4520" y="2984"/>
                  </a:cubicBezTo>
                  <a:cubicBezTo>
                    <a:pt x="4520" y="2981"/>
                    <a:pt x="4520" y="2980"/>
                    <a:pt x="4520" y="2978"/>
                  </a:cubicBezTo>
                  <a:cubicBezTo>
                    <a:pt x="4520" y="2976"/>
                    <a:pt x="4520" y="2973"/>
                    <a:pt x="4518" y="2971"/>
                  </a:cubicBezTo>
                  <a:cubicBezTo>
                    <a:pt x="4518" y="2968"/>
                    <a:pt x="4518" y="2967"/>
                    <a:pt x="4518" y="2964"/>
                  </a:cubicBezTo>
                  <a:cubicBezTo>
                    <a:pt x="4518" y="2964"/>
                    <a:pt x="4518" y="2962"/>
                    <a:pt x="4518" y="2961"/>
                  </a:cubicBezTo>
                  <a:cubicBezTo>
                    <a:pt x="4517" y="2958"/>
                    <a:pt x="4517" y="2955"/>
                    <a:pt x="4517" y="2950"/>
                  </a:cubicBezTo>
                  <a:cubicBezTo>
                    <a:pt x="4515" y="2949"/>
                    <a:pt x="4515" y="2946"/>
                    <a:pt x="4515" y="2943"/>
                  </a:cubicBezTo>
                  <a:cubicBezTo>
                    <a:pt x="4515" y="2943"/>
                    <a:pt x="4515" y="2942"/>
                    <a:pt x="4515" y="2942"/>
                  </a:cubicBezTo>
                  <a:cubicBezTo>
                    <a:pt x="4514" y="2939"/>
                    <a:pt x="4514" y="2934"/>
                    <a:pt x="4512" y="2930"/>
                  </a:cubicBezTo>
                  <a:cubicBezTo>
                    <a:pt x="4512" y="2928"/>
                    <a:pt x="4512" y="2927"/>
                    <a:pt x="4512" y="2924"/>
                  </a:cubicBezTo>
                  <a:cubicBezTo>
                    <a:pt x="4512" y="2924"/>
                    <a:pt x="4512" y="2924"/>
                    <a:pt x="4511" y="2922"/>
                  </a:cubicBezTo>
                  <a:lnTo>
                    <a:pt x="4509" y="2911"/>
                  </a:lnTo>
                  <a:cubicBezTo>
                    <a:pt x="4509" y="2909"/>
                    <a:pt x="4508" y="2906"/>
                    <a:pt x="4508" y="2903"/>
                  </a:cubicBezTo>
                  <a:cubicBezTo>
                    <a:pt x="4508" y="2902"/>
                    <a:pt x="4507" y="2900"/>
                    <a:pt x="4507" y="2897"/>
                  </a:cubicBezTo>
                  <a:cubicBezTo>
                    <a:pt x="4507" y="2896"/>
                    <a:pt x="4507" y="2896"/>
                    <a:pt x="4505" y="2895"/>
                  </a:cubicBezTo>
                  <a:cubicBezTo>
                    <a:pt x="4505" y="2892"/>
                    <a:pt x="4504" y="2887"/>
                    <a:pt x="4504" y="2884"/>
                  </a:cubicBezTo>
                  <a:cubicBezTo>
                    <a:pt x="4504" y="2884"/>
                    <a:pt x="4502" y="2883"/>
                    <a:pt x="4502" y="2883"/>
                  </a:cubicBezTo>
                  <a:cubicBezTo>
                    <a:pt x="4502" y="2878"/>
                    <a:pt x="4501" y="2875"/>
                    <a:pt x="4499" y="2871"/>
                  </a:cubicBezTo>
                  <a:cubicBezTo>
                    <a:pt x="4499" y="2869"/>
                    <a:pt x="4498" y="2867"/>
                    <a:pt x="4498" y="2864"/>
                  </a:cubicBezTo>
                  <a:cubicBezTo>
                    <a:pt x="4498" y="2862"/>
                    <a:pt x="4496" y="2861"/>
                    <a:pt x="4496" y="2858"/>
                  </a:cubicBezTo>
                  <a:cubicBezTo>
                    <a:pt x="4495" y="2856"/>
                    <a:pt x="4495" y="2853"/>
                    <a:pt x="4493" y="2850"/>
                  </a:cubicBezTo>
                  <a:cubicBezTo>
                    <a:pt x="4493" y="2850"/>
                    <a:pt x="4493" y="2849"/>
                    <a:pt x="4493" y="2849"/>
                  </a:cubicBezTo>
                  <a:lnTo>
                    <a:pt x="4489" y="2839"/>
                  </a:lnTo>
                  <a:cubicBezTo>
                    <a:pt x="4489" y="2836"/>
                    <a:pt x="4487" y="2834"/>
                    <a:pt x="4487" y="2833"/>
                  </a:cubicBezTo>
                  <a:lnTo>
                    <a:pt x="4484" y="2825"/>
                  </a:lnTo>
                  <a:cubicBezTo>
                    <a:pt x="4484" y="2825"/>
                    <a:pt x="4484" y="2824"/>
                    <a:pt x="4484" y="2822"/>
                  </a:cubicBezTo>
                  <a:cubicBezTo>
                    <a:pt x="4483" y="2819"/>
                    <a:pt x="4481" y="2816"/>
                    <a:pt x="4480" y="2812"/>
                  </a:cubicBezTo>
                  <a:cubicBezTo>
                    <a:pt x="4480" y="2812"/>
                    <a:pt x="4480" y="2811"/>
                    <a:pt x="4480" y="2811"/>
                  </a:cubicBezTo>
                  <a:cubicBezTo>
                    <a:pt x="4386" y="2571"/>
                    <a:pt x="4155" y="2411"/>
                    <a:pt x="3895" y="2411"/>
                  </a:cubicBezTo>
                  <a:close/>
                  <a:moveTo>
                    <a:pt x="7162" y="2411"/>
                  </a:moveTo>
                  <a:cubicBezTo>
                    <a:pt x="6905" y="2414"/>
                    <a:pt x="6677" y="2572"/>
                    <a:pt x="6584" y="2811"/>
                  </a:cubicBezTo>
                  <a:cubicBezTo>
                    <a:pt x="6584" y="2811"/>
                    <a:pt x="6584" y="2811"/>
                    <a:pt x="6584" y="2812"/>
                  </a:cubicBezTo>
                  <a:lnTo>
                    <a:pt x="6581" y="2816"/>
                  </a:lnTo>
                  <a:cubicBezTo>
                    <a:pt x="6579" y="2824"/>
                    <a:pt x="6577" y="2830"/>
                    <a:pt x="6574" y="2837"/>
                  </a:cubicBezTo>
                  <a:cubicBezTo>
                    <a:pt x="6574" y="2839"/>
                    <a:pt x="6573" y="2840"/>
                    <a:pt x="6573" y="2841"/>
                  </a:cubicBezTo>
                  <a:cubicBezTo>
                    <a:pt x="6571" y="2844"/>
                    <a:pt x="6571" y="2847"/>
                    <a:pt x="6570" y="2850"/>
                  </a:cubicBezTo>
                  <a:cubicBezTo>
                    <a:pt x="6570" y="2850"/>
                    <a:pt x="6570" y="2852"/>
                    <a:pt x="6570" y="2852"/>
                  </a:cubicBezTo>
                  <a:cubicBezTo>
                    <a:pt x="6568" y="2855"/>
                    <a:pt x="6567" y="2858"/>
                    <a:pt x="6565" y="2862"/>
                  </a:cubicBezTo>
                  <a:cubicBezTo>
                    <a:pt x="6565" y="2867"/>
                    <a:pt x="6564" y="2869"/>
                    <a:pt x="6562" y="2874"/>
                  </a:cubicBezTo>
                  <a:cubicBezTo>
                    <a:pt x="6562" y="2874"/>
                    <a:pt x="6562" y="2875"/>
                    <a:pt x="6562" y="2875"/>
                  </a:cubicBezTo>
                  <a:cubicBezTo>
                    <a:pt x="6561" y="2878"/>
                    <a:pt x="6561" y="2881"/>
                    <a:pt x="6559" y="2884"/>
                  </a:cubicBezTo>
                  <a:cubicBezTo>
                    <a:pt x="6559" y="2886"/>
                    <a:pt x="6559" y="2887"/>
                    <a:pt x="6558" y="2890"/>
                  </a:cubicBezTo>
                  <a:cubicBezTo>
                    <a:pt x="6558" y="2890"/>
                    <a:pt x="6558" y="2892"/>
                    <a:pt x="6558" y="2893"/>
                  </a:cubicBezTo>
                  <a:cubicBezTo>
                    <a:pt x="6556" y="2900"/>
                    <a:pt x="6553" y="2908"/>
                    <a:pt x="6552" y="2915"/>
                  </a:cubicBezTo>
                  <a:cubicBezTo>
                    <a:pt x="6552" y="2918"/>
                    <a:pt x="6552" y="2920"/>
                    <a:pt x="6551" y="2922"/>
                  </a:cubicBezTo>
                  <a:cubicBezTo>
                    <a:pt x="6551" y="2924"/>
                    <a:pt x="6551" y="2925"/>
                    <a:pt x="6551" y="2928"/>
                  </a:cubicBezTo>
                  <a:cubicBezTo>
                    <a:pt x="6551" y="2928"/>
                    <a:pt x="6551" y="2930"/>
                    <a:pt x="6551" y="2930"/>
                  </a:cubicBezTo>
                  <a:cubicBezTo>
                    <a:pt x="6549" y="2939"/>
                    <a:pt x="6548" y="2948"/>
                    <a:pt x="6546" y="2956"/>
                  </a:cubicBezTo>
                  <a:lnTo>
                    <a:pt x="6546" y="2958"/>
                  </a:lnTo>
                  <a:cubicBezTo>
                    <a:pt x="6546" y="2961"/>
                    <a:pt x="6545" y="2965"/>
                    <a:pt x="6545" y="2968"/>
                  </a:cubicBezTo>
                  <a:cubicBezTo>
                    <a:pt x="6542" y="2989"/>
                    <a:pt x="6540" y="3011"/>
                    <a:pt x="6540" y="3031"/>
                  </a:cubicBezTo>
                  <a:lnTo>
                    <a:pt x="6540" y="3036"/>
                  </a:lnTo>
                  <a:lnTo>
                    <a:pt x="6540" y="3039"/>
                  </a:lnTo>
                  <a:lnTo>
                    <a:pt x="6540" y="3045"/>
                  </a:lnTo>
                  <a:lnTo>
                    <a:pt x="6540" y="3056"/>
                  </a:lnTo>
                  <a:cubicBezTo>
                    <a:pt x="6540" y="3058"/>
                    <a:pt x="6540" y="3059"/>
                    <a:pt x="6542" y="3061"/>
                  </a:cubicBezTo>
                  <a:cubicBezTo>
                    <a:pt x="6542" y="3064"/>
                    <a:pt x="6542" y="3065"/>
                    <a:pt x="6542" y="3068"/>
                  </a:cubicBezTo>
                  <a:cubicBezTo>
                    <a:pt x="6542" y="3076"/>
                    <a:pt x="6542" y="3083"/>
                    <a:pt x="6543" y="3090"/>
                  </a:cubicBezTo>
                  <a:cubicBezTo>
                    <a:pt x="6543" y="3092"/>
                    <a:pt x="6543" y="3093"/>
                    <a:pt x="6543" y="3095"/>
                  </a:cubicBezTo>
                  <a:cubicBezTo>
                    <a:pt x="6543" y="3098"/>
                    <a:pt x="6543" y="3101"/>
                    <a:pt x="6545" y="3102"/>
                  </a:cubicBezTo>
                  <a:cubicBezTo>
                    <a:pt x="6545" y="3105"/>
                    <a:pt x="6545" y="3107"/>
                    <a:pt x="6545" y="3110"/>
                  </a:cubicBezTo>
                  <a:cubicBezTo>
                    <a:pt x="6545" y="3111"/>
                    <a:pt x="6545" y="3112"/>
                    <a:pt x="6546" y="3114"/>
                  </a:cubicBezTo>
                  <a:cubicBezTo>
                    <a:pt x="6546" y="3118"/>
                    <a:pt x="6546" y="3121"/>
                    <a:pt x="6546" y="3124"/>
                  </a:cubicBezTo>
                  <a:cubicBezTo>
                    <a:pt x="6548" y="3126"/>
                    <a:pt x="6548" y="3127"/>
                    <a:pt x="6548" y="3129"/>
                  </a:cubicBezTo>
                  <a:cubicBezTo>
                    <a:pt x="6548" y="3130"/>
                    <a:pt x="6548" y="3132"/>
                    <a:pt x="6548" y="3135"/>
                  </a:cubicBezTo>
                  <a:cubicBezTo>
                    <a:pt x="6549" y="3137"/>
                    <a:pt x="6549" y="3140"/>
                    <a:pt x="6549" y="3143"/>
                  </a:cubicBezTo>
                  <a:cubicBezTo>
                    <a:pt x="6551" y="3146"/>
                    <a:pt x="6551" y="3149"/>
                    <a:pt x="6551" y="3151"/>
                  </a:cubicBezTo>
                  <a:cubicBezTo>
                    <a:pt x="6551" y="3152"/>
                    <a:pt x="6552" y="3152"/>
                    <a:pt x="6552" y="3152"/>
                  </a:cubicBezTo>
                  <a:cubicBezTo>
                    <a:pt x="6552" y="3157"/>
                    <a:pt x="6553" y="3160"/>
                    <a:pt x="6553" y="3164"/>
                  </a:cubicBezTo>
                  <a:cubicBezTo>
                    <a:pt x="6553" y="3164"/>
                    <a:pt x="6553" y="3165"/>
                    <a:pt x="6553" y="3165"/>
                  </a:cubicBezTo>
                  <a:cubicBezTo>
                    <a:pt x="6555" y="3168"/>
                    <a:pt x="6555" y="3170"/>
                    <a:pt x="6555" y="3173"/>
                  </a:cubicBezTo>
                  <a:cubicBezTo>
                    <a:pt x="6556" y="3176"/>
                    <a:pt x="6556" y="3179"/>
                    <a:pt x="6558" y="3182"/>
                  </a:cubicBezTo>
                  <a:lnTo>
                    <a:pt x="6559" y="3191"/>
                  </a:lnTo>
                  <a:cubicBezTo>
                    <a:pt x="6561" y="3192"/>
                    <a:pt x="6561" y="3193"/>
                    <a:pt x="6561" y="3193"/>
                  </a:cubicBezTo>
                  <a:cubicBezTo>
                    <a:pt x="6561" y="3196"/>
                    <a:pt x="6562" y="3201"/>
                    <a:pt x="6564" y="3204"/>
                  </a:cubicBezTo>
                  <a:cubicBezTo>
                    <a:pt x="6564" y="3205"/>
                    <a:pt x="6564" y="3207"/>
                    <a:pt x="6564" y="3208"/>
                  </a:cubicBezTo>
                  <a:cubicBezTo>
                    <a:pt x="6565" y="3210"/>
                    <a:pt x="6565" y="3213"/>
                    <a:pt x="6567" y="3216"/>
                  </a:cubicBezTo>
                  <a:cubicBezTo>
                    <a:pt x="6567" y="3217"/>
                    <a:pt x="6568" y="3220"/>
                    <a:pt x="6568" y="3221"/>
                  </a:cubicBezTo>
                  <a:lnTo>
                    <a:pt x="6571" y="3229"/>
                  </a:lnTo>
                  <a:cubicBezTo>
                    <a:pt x="6571" y="3230"/>
                    <a:pt x="6573" y="3233"/>
                    <a:pt x="6573" y="3236"/>
                  </a:cubicBezTo>
                  <a:cubicBezTo>
                    <a:pt x="6574" y="3238"/>
                    <a:pt x="6574" y="3238"/>
                    <a:pt x="6574" y="3239"/>
                  </a:cubicBezTo>
                  <a:cubicBezTo>
                    <a:pt x="6576" y="3242"/>
                    <a:pt x="6577" y="3246"/>
                    <a:pt x="6577" y="3249"/>
                  </a:cubicBezTo>
                  <a:cubicBezTo>
                    <a:pt x="6579" y="3251"/>
                    <a:pt x="6579" y="3251"/>
                    <a:pt x="6579" y="3251"/>
                  </a:cubicBezTo>
                  <a:cubicBezTo>
                    <a:pt x="6581" y="3258"/>
                    <a:pt x="6583" y="3266"/>
                    <a:pt x="6586" y="3273"/>
                  </a:cubicBezTo>
                  <a:cubicBezTo>
                    <a:pt x="6587" y="3274"/>
                    <a:pt x="6589" y="3277"/>
                    <a:pt x="6590" y="3280"/>
                  </a:cubicBezTo>
                  <a:cubicBezTo>
                    <a:pt x="6590" y="3280"/>
                    <a:pt x="6590" y="3282"/>
                    <a:pt x="6590" y="3282"/>
                  </a:cubicBezTo>
                  <a:cubicBezTo>
                    <a:pt x="6592" y="3285"/>
                    <a:pt x="6592" y="3286"/>
                    <a:pt x="6593" y="3289"/>
                  </a:cubicBezTo>
                  <a:cubicBezTo>
                    <a:pt x="6595" y="3292"/>
                    <a:pt x="6598" y="3297"/>
                    <a:pt x="6599" y="3301"/>
                  </a:cubicBezTo>
                  <a:cubicBezTo>
                    <a:pt x="6601" y="3305"/>
                    <a:pt x="6602" y="3308"/>
                    <a:pt x="6604" y="3311"/>
                  </a:cubicBezTo>
                  <a:cubicBezTo>
                    <a:pt x="6605" y="3313"/>
                    <a:pt x="6605" y="3316"/>
                    <a:pt x="6606" y="3317"/>
                  </a:cubicBezTo>
                  <a:cubicBezTo>
                    <a:pt x="6608" y="3319"/>
                    <a:pt x="6608" y="3320"/>
                    <a:pt x="6609" y="3322"/>
                  </a:cubicBezTo>
                  <a:cubicBezTo>
                    <a:pt x="6609" y="3323"/>
                    <a:pt x="6611" y="3325"/>
                    <a:pt x="6611" y="3327"/>
                  </a:cubicBezTo>
                  <a:cubicBezTo>
                    <a:pt x="6612" y="3330"/>
                    <a:pt x="6614" y="3332"/>
                    <a:pt x="6615" y="3335"/>
                  </a:cubicBezTo>
                  <a:cubicBezTo>
                    <a:pt x="6617" y="3336"/>
                    <a:pt x="6617" y="3338"/>
                    <a:pt x="6618" y="3339"/>
                  </a:cubicBezTo>
                  <a:cubicBezTo>
                    <a:pt x="6620" y="3342"/>
                    <a:pt x="6621" y="3345"/>
                    <a:pt x="6623" y="3348"/>
                  </a:cubicBezTo>
                  <a:cubicBezTo>
                    <a:pt x="6624" y="3350"/>
                    <a:pt x="6624" y="3350"/>
                    <a:pt x="6624" y="3350"/>
                  </a:cubicBezTo>
                  <a:cubicBezTo>
                    <a:pt x="6626" y="3352"/>
                    <a:pt x="6627" y="3355"/>
                    <a:pt x="6629" y="3358"/>
                  </a:cubicBezTo>
                  <a:cubicBezTo>
                    <a:pt x="6630" y="3360"/>
                    <a:pt x="6632" y="3361"/>
                    <a:pt x="6633" y="3364"/>
                  </a:cubicBezTo>
                  <a:cubicBezTo>
                    <a:pt x="6633" y="3366"/>
                    <a:pt x="6634" y="3369"/>
                    <a:pt x="6636" y="3370"/>
                  </a:cubicBezTo>
                  <a:cubicBezTo>
                    <a:pt x="6637" y="3372"/>
                    <a:pt x="6637" y="3373"/>
                    <a:pt x="6639" y="3373"/>
                  </a:cubicBezTo>
                  <a:cubicBezTo>
                    <a:pt x="6643" y="3380"/>
                    <a:pt x="6646" y="3386"/>
                    <a:pt x="6651" y="3392"/>
                  </a:cubicBezTo>
                  <a:lnTo>
                    <a:pt x="6655" y="3398"/>
                  </a:lnTo>
                  <a:cubicBezTo>
                    <a:pt x="6657" y="3400"/>
                    <a:pt x="6657" y="3401"/>
                    <a:pt x="6658" y="3403"/>
                  </a:cubicBezTo>
                  <a:cubicBezTo>
                    <a:pt x="6659" y="3404"/>
                    <a:pt x="6661" y="3407"/>
                    <a:pt x="6662" y="3408"/>
                  </a:cubicBezTo>
                  <a:cubicBezTo>
                    <a:pt x="6664" y="3411"/>
                    <a:pt x="6665" y="3414"/>
                    <a:pt x="6668" y="3416"/>
                  </a:cubicBezTo>
                  <a:cubicBezTo>
                    <a:pt x="6668" y="3417"/>
                    <a:pt x="6670" y="3417"/>
                    <a:pt x="6670" y="3419"/>
                  </a:cubicBezTo>
                  <a:cubicBezTo>
                    <a:pt x="6671" y="3420"/>
                    <a:pt x="6673" y="3423"/>
                    <a:pt x="6674" y="3425"/>
                  </a:cubicBezTo>
                  <a:cubicBezTo>
                    <a:pt x="6676" y="3426"/>
                    <a:pt x="6679" y="3429"/>
                    <a:pt x="6680" y="3431"/>
                  </a:cubicBezTo>
                  <a:lnTo>
                    <a:pt x="6685" y="3436"/>
                  </a:lnTo>
                  <a:cubicBezTo>
                    <a:pt x="6685" y="3438"/>
                    <a:pt x="6686" y="3438"/>
                    <a:pt x="6686" y="3439"/>
                  </a:cubicBezTo>
                  <a:cubicBezTo>
                    <a:pt x="6689" y="3442"/>
                    <a:pt x="6690" y="3444"/>
                    <a:pt x="6693" y="3447"/>
                  </a:cubicBezTo>
                  <a:cubicBezTo>
                    <a:pt x="6693" y="3448"/>
                    <a:pt x="6695" y="3450"/>
                    <a:pt x="6696" y="3451"/>
                  </a:cubicBezTo>
                  <a:cubicBezTo>
                    <a:pt x="6698" y="3453"/>
                    <a:pt x="6699" y="3454"/>
                    <a:pt x="6701" y="3456"/>
                  </a:cubicBezTo>
                  <a:cubicBezTo>
                    <a:pt x="6702" y="3457"/>
                    <a:pt x="6704" y="3460"/>
                    <a:pt x="6705" y="3461"/>
                  </a:cubicBezTo>
                  <a:cubicBezTo>
                    <a:pt x="6707" y="3463"/>
                    <a:pt x="6708" y="3464"/>
                    <a:pt x="6710" y="3466"/>
                  </a:cubicBezTo>
                  <a:cubicBezTo>
                    <a:pt x="6711" y="3467"/>
                    <a:pt x="6713" y="3470"/>
                    <a:pt x="6714" y="3472"/>
                  </a:cubicBezTo>
                  <a:lnTo>
                    <a:pt x="6717" y="3473"/>
                  </a:lnTo>
                  <a:cubicBezTo>
                    <a:pt x="6718" y="3475"/>
                    <a:pt x="6720" y="3476"/>
                    <a:pt x="6721" y="3479"/>
                  </a:cubicBezTo>
                  <a:lnTo>
                    <a:pt x="6729" y="3485"/>
                  </a:lnTo>
                  <a:cubicBezTo>
                    <a:pt x="6730" y="3488"/>
                    <a:pt x="6733" y="3489"/>
                    <a:pt x="6735" y="3492"/>
                  </a:cubicBezTo>
                  <a:lnTo>
                    <a:pt x="6738" y="3494"/>
                  </a:lnTo>
                  <a:cubicBezTo>
                    <a:pt x="6739" y="3497"/>
                    <a:pt x="6742" y="3498"/>
                    <a:pt x="6745" y="3501"/>
                  </a:cubicBezTo>
                  <a:lnTo>
                    <a:pt x="6746" y="3503"/>
                  </a:lnTo>
                  <a:cubicBezTo>
                    <a:pt x="6749" y="3506"/>
                    <a:pt x="6752" y="3507"/>
                    <a:pt x="6754" y="3510"/>
                  </a:cubicBezTo>
                  <a:lnTo>
                    <a:pt x="6761" y="3516"/>
                  </a:lnTo>
                  <a:lnTo>
                    <a:pt x="6768" y="3522"/>
                  </a:lnTo>
                  <a:cubicBezTo>
                    <a:pt x="6771" y="3523"/>
                    <a:pt x="6773" y="3525"/>
                    <a:pt x="6774" y="3526"/>
                  </a:cubicBezTo>
                  <a:cubicBezTo>
                    <a:pt x="6776" y="3528"/>
                    <a:pt x="6777" y="3529"/>
                    <a:pt x="6780" y="3531"/>
                  </a:cubicBezTo>
                  <a:cubicBezTo>
                    <a:pt x="6782" y="3532"/>
                    <a:pt x="6783" y="3532"/>
                    <a:pt x="6783" y="3534"/>
                  </a:cubicBezTo>
                  <a:cubicBezTo>
                    <a:pt x="6786" y="3537"/>
                    <a:pt x="6791" y="3538"/>
                    <a:pt x="6794" y="3541"/>
                  </a:cubicBezTo>
                  <a:cubicBezTo>
                    <a:pt x="6796" y="3544"/>
                    <a:pt x="6799" y="3545"/>
                    <a:pt x="6804" y="3548"/>
                  </a:cubicBezTo>
                  <a:cubicBezTo>
                    <a:pt x="6804" y="3548"/>
                    <a:pt x="6804" y="3548"/>
                    <a:pt x="6805" y="3550"/>
                  </a:cubicBezTo>
                  <a:cubicBezTo>
                    <a:pt x="6807" y="3551"/>
                    <a:pt x="6810" y="3553"/>
                    <a:pt x="6813" y="3554"/>
                  </a:cubicBezTo>
                  <a:cubicBezTo>
                    <a:pt x="6814" y="3556"/>
                    <a:pt x="6816" y="3557"/>
                    <a:pt x="6817" y="3559"/>
                  </a:cubicBezTo>
                  <a:cubicBezTo>
                    <a:pt x="6819" y="3559"/>
                    <a:pt x="6820" y="3560"/>
                    <a:pt x="6820" y="3560"/>
                  </a:cubicBezTo>
                  <a:cubicBezTo>
                    <a:pt x="6821" y="3562"/>
                    <a:pt x="6824" y="3563"/>
                    <a:pt x="6826" y="3565"/>
                  </a:cubicBezTo>
                  <a:cubicBezTo>
                    <a:pt x="6829" y="3566"/>
                    <a:pt x="6832" y="3568"/>
                    <a:pt x="6835" y="3569"/>
                  </a:cubicBezTo>
                  <a:cubicBezTo>
                    <a:pt x="6841" y="3573"/>
                    <a:pt x="6848" y="3578"/>
                    <a:pt x="6854" y="3582"/>
                  </a:cubicBezTo>
                  <a:lnTo>
                    <a:pt x="6855" y="3582"/>
                  </a:lnTo>
                  <a:cubicBezTo>
                    <a:pt x="6861" y="3585"/>
                    <a:pt x="6867" y="3590"/>
                    <a:pt x="6873" y="3593"/>
                  </a:cubicBezTo>
                  <a:cubicBezTo>
                    <a:pt x="6877" y="3594"/>
                    <a:pt x="6880" y="3595"/>
                    <a:pt x="6883" y="3597"/>
                  </a:cubicBezTo>
                  <a:cubicBezTo>
                    <a:pt x="6885" y="3598"/>
                    <a:pt x="6886" y="3600"/>
                    <a:pt x="6888" y="3600"/>
                  </a:cubicBezTo>
                  <a:cubicBezTo>
                    <a:pt x="6891" y="3601"/>
                    <a:pt x="6894" y="3603"/>
                    <a:pt x="6897" y="3604"/>
                  </a:cubicBezTo>
                  <a:lnTo>
                    <a:pt x="6898" y="3604"/>
                  </a:lnTo>
                  <a:cubicBezTo>
                    <a:pt x="6904" y="3607"/>
                    <a:pt x="6911" y="3610"/>
                    <a:pt x="6919" y="3613"/>
                  </a:cubicBezTo>
                  <a:cubicBezTo>
                    <a:pt x="6922" y="3615"/>
                    <a:pt x="6923" y="3616"/>
                    <a:pt x="6926" y="3618"/>
                  </a:cubicBezTo>
                  <a:cubicBezTo>
                    <a:pt x="6929" y="3618"/>
                    <a:pt x="6930" y="3619"/>
                    <a:pt x="6932" y="3619"/>
                  </a:cubicBezTo>
                  <a:cubicBezTo>
                    <a:pt x="6935" y="3621"/>
                    <a:pt x="6936" y="3621"/>
                    <a:pt x="6938" y="3622"/>
                  </a:cubicBezTo>
                  <a:cubicBezTo>
                    <a:pt x="6939" y="3622"/>
                    <a:pt x="6941" y="3623"/>
                    <a:pt x="6942" y="3623"/>
                  </a:cubicBezTo>
                  <a:cubicBezTo>
                    <a:pt x="6945" y="3625"/>
                    <a:pt x="6948" y="3626"/>
                    <a:pt x="6951" y="3626"/>
                  </a:cubicBezTo>
                  <a:cubicBezTo>
                    <a:pt x="6958" y="3629"/>
                    <a:pt x="6966" y="3632"/>
                    <a:pt x="6973" y="3634"/>
                  </a:cubicBezTo>
                  <a:cubicBezTo>
                    <a:pt x="6973" y="3634"/>
                    <a:pt x="6973" y="3635"/>
                    <a:pt x="6973" y="3635"/>
                  </a:cubicBezTo>
                  <a:cubicBezTo>
                    <a:pt x="6978" y="3635"/>
                    <a:pt x="6981" y="3637"/>
                    <a:pt x="6983" y="3638"/>
                  </a:cubicBezTo>
                  <a:cubicBezTo>
                    <a:pt x="6985" y="3638"/>
                    <a:pt x="6986" y="3638"/>
                    <a:pt x="6988" y="3640"/>
                  </a:cubicBezTo>
                  <a:cubicBezTo>
                    <a:pt x="6991" y="3640"/>
                    <a:pt x="6994" y="3641"/>
                    <a:pt x="6995" y="3641"/>
                  </a:cubicBezTo>
                  <a:cubicBezTo>
                    <a:pt x="6998" y="3643"/>
                    <a:pt x="7001" y="3643"/>
                    <a:pt x="7004" y="3644"/>
                  </a:cubicBezTo>
                  <a:lnTo>
                    <a:pt x="7007" y="3644"/>
                  </a:lnTo>
                  <a:cubicBezTo>
                    <a:pt x="7010" y="3646"/>
                    <a:pt x="7013" y="3646"/>
                    <a:pt x="7016" y="3647"/>
                  </a:cubicBezTo>
                  <a:cubicBezTo>
                    <a:pt x="7017" y="3647"/>
                    <a:pt x="7019" y="3647"/>
                    <a:pt x="7020" y="3648"/>
                  </a:cubicBezTo>
                  <a:cubicBezTo>
                    <a:pt x="7023" y="3648"/>
                    <a:pt x="7028" y="3650"/>
                    <a:pt x="7031" y="3650"/>
                  </a:cubicBezTo>
                  <a:cubicBezTo>
                    <a:pt x="7032" y="3650"/>
                    <a:pt x="7032" y="3651"/>
                    <a:pt x="7032" y="3651"/>
                  </a:cubicBezTo>
                  <a:cubicBezTo>
                    <a:pt x="7039" y="3653"/>
                    <a:pt x="7048" y="3654"/>
                    <a:pt x="7056" y="3656"/>
                  </a:cubicBezTo>
                  <a:lnTo>
                    <a:pt x="7060" y="3656"/>
                  </a:lnTo>
                  <a:cubicBezTo>
                    <a:pt x="7064" y="3657"/>
                    <a:pt x="7067" y="3657"/>
                    <a:pt x="7070" y="3657"/>
                  </a:cubicBezTo>
                  <a:cubicBezTo>
                    <a:pt x="7072" y="3657"/>
                    <a:pt x="7072" y="3659"/>
                    <a:pt x="7073" y="3659"/>
                  </a:cubicBezTo>
                  <a:cubicBezTo>
                    <a:pt x="7076" y="3659"/>
                    <a:pt x="7081" y="3659"/>
                    <a:pt x="7085" y="3660"/>
                  </a:cubicBezTo>
                  <a:lnTo>
                    <a:pt x="7087" y="3660"/>
                  </a:lnTo>
                  <a:cubicBezTo>
                    <a:pt x="7090" y="3660"/>
                    <a:pt x="7092" y="3660"/>
                    <a:pt x="7095" y="3662"/>
                  </a:cubicBezTo>
                  <a:lnTo>
                    <a:pt x="7103" y="3662"/>
                  </a:lnTo>
                  <a:cubicBezTo>
                    <a:pt x="7104" y="3662"/>
                    <a:pt x="7104" y="3663"/>
                    <a:pt x="7106" y="3663"/>
                  </a:cubicBezTo>
                  <a:lnTo>
                    <a:pt x="7113" y="3663"/>
                  </a:lnTo>
                  <a:lnTo>
                    <a:pt x="7125" y="3665"/>
                  </a:lnTo>
                  <a:lnTo>
                    <a:pt x="7135" y="3665"/>
                  </a:lnTo>
                  <a:cubicBezTo>
                    <a:pt x="7143" y="3666"/>
                    <a:pt x="7150" y="3666"/>
                    <a:pt x="7159" y="3666"/>
                  </a:cubicBezTo>
                  <a:lnTo>
                    <a:pt x="7166" y="3666"/>
                  </a:lnTo>
                  <a:cubicBezTo>
                    <a:pt x="7179" y="3666"/>
                    <a:pt x="7191" y="3666"/>
                    <a:pt x="7204" y="3665"/>
                  </a:cubicBezTo>
                  <a:cubicBezTo>
                    <a:pt x="7210" y="3665"/>
                    <a:pt x="7215" y="3665"/>
                    <a:pt x="7221" y="3663"/>
                  </a:cubicBezTo>
                  <a:lnTo>
                    <a:pt x="7231" y="3663"/>
                  </a:lnTo>
                  <a:cubicBezTo>
                    <a:pt x="7234" y="3662"/>
                    <a:pt x="7235" y="3662"/>
                    <a:pt x="7238" y="3662"/>
                  </a:cubicBezTo>
                  <a:cubicBezTo>
                    <a:pt x="7241" y="3662"/>
                    <a:pt x="7244" y="3662"/>
                    <a:pt x="7247" y="3660"/>
                  </a:cubicBezTo>
                  <a:cubicBezTo>
                    <a:pt x="7257" y="3659"/>
                    <a:pt x="7268" y="3657"/>
                    <a:pt x="7278" y="3656"/>
                  </a:cubicBezTo>
                  <a:cubicBezTo>
                    <a:pt x="7281" y="3656"/>
                    <a:pt x="7285" y="3654"/>
                    <a:pt x="7288" y="3654"/>
                  </a:cubicBezTo>
                  <a:cubicBezTo>
                    <a:pt x="7297" y="3653"/>
                    <a:pt x="7307" y="3650"/>
                    <a:pt x="7316" y="3648"/>
                  </a:cubicBezTo>
                  <a:cubicBezTo>
                    <a:pt x="7319" y="3647"/>
                    <a:pt x="7324" y="3646"/>
                    <a:pt x="7327" y="3646"/>
                  </a:cubicBezTo>
                  <a:cubicBezTo>
                    <a:pt x="7330" y="3644"/>
                    <a:pt x="7334" y="3643"/>
                    <a:pt x="7338" y="3643"/>
                  </a:cubicBezTo>
                  <a:cubicBezTo>
                    <a:pt x="7341" y="3641"/>
                    <a:pt x="7346" y="3640"/>
                    <a:pt x="7350" y="3638"/>
                  </a:cubicBezTo>
                  <a:cubicBezTo>
                    <a:pt x="7353" y="3638"/>
                    <a:pt x="7356" y="3637"/>
                    <a:pt x="7360" y="3635"/>
                  </a:cubicBezTo>
                  <a:lnTo>
                    <a:pt x="7383" y="3628"/>
                  </a:lnTo>
                  <a:cubicBezTo>
                    <a:pt x="7387" y="3626"/>
                    <a:pt x="7393" y="3625"/>
                    <a:pt x="7397" y="3623"/>
                  </a:cubicBezTo>
                  <a:cubicBezTo>
                    <a:pt x="7399" y="3622"/>
                    <a:pt x="7400" y="3622"/>
                    <a:pt x="7402" y="3621"/>
                  </a:cubicBezTo>
                  <a:cubicBezTo>
                    <a:pt x="7409" y="3618"/>
                    <a:pt x="7416" y="3615"/>
                    <a:pt x="7422" y="3612"/>
                  </a:cubicBezTo>
                  <a:cubicBezTo>
                    <a:pt x="7428" y="3609"/>
                    <a:pt x="7434" y="3607"/>
                    <a:pt x="7440" y="3604"/>
                  </a:cubicBezTo>
                  <a:cubicBezTo>
                    <a:pt x="7441" y="3603"/>
                    <a:pt x="7444" y="3601"/>
                    <a:pt x="7446" y="3601"/>
                  </a:cubicBezTo>
                  <a:cubicBezTo>
                    <a:pt x="7453" y="3597"/>
                    <a:pt x="7461" y="3594"/>
                    <a:pt x="7466" y="3590"/>
                  </a:cubicBezTo>
                  <a:cubicBezTo>
                    <a:pt x="7478" y="3584"/>
                    <a:pt x="7489" y="3578"/>
                    <a:pt x="7499" y="3570"/>
                  </a:cubicBezTo>
                  <a:cubicBezTo>
                    <a:pt x="7502" y="3569"/>
                    <a:pt x="7505" y="3568"/>
                    <a:pt x="7508" y="3566"/>
                  </a:cubicBezTo>
                  <a:lnTo>
                    <a:pt x="7517" y="3560"/>
                  </a:lnTo>
                  <a:cubicBezTo>
                    <a:pt x="7518" y="3559"/>
                    <a:pt x="7520" y="3557"/>
                    <a:pt x="7522" y="3557"/>
                  </a:cubicBezTo>
                  <a:cubicBezTo>
                    <a:pt x="7524" y="3556"/>
                    <a:pt x="7527" y="3553"/>
                    <a:pt x="7530" y="3551"/>
                  </a:cubicBezTo>
                  <a:lnTo>
                    <a:pt x="7542" y="3542"/>
                  </a:lnTo>
                  <a:cubicBezTo>
                    <a:pt x="7546" y="3540"/>
                    <a:pt x="7550" y="3537"/>
                    <a:pt x="7555" y="3534"/>
                  </a:cubicBezTo>
                  <a:cubicBezTo>
                    <a:pt x="7556" y="3532"/>
                    <a:pt x="7558" y="3531"/>
                    <a:pt x="7561" y="3529"/>
                  </a:cubicBezTo>
                  <a:cubicBezTo>
                    <a:pt x="7562" y="3528"/>
                    <a:pt x="7564" y="3526"/>
                    <a:pt x="7565" y="3525"/>
                  </a:cubicBezTo>
                  <a:lnTo>
                    <a:pt x="7573" y="3517"/>
                  </a:lnTo>
                  <a:cubicBezTo>
                    <a:pt x="7577" y="3514"/>
                    <a:pt x="7580" y="3512"/>
                    <a:pt x="7583" y="3509"/>
                  </a:cubicBezTo>
                  <a:cubicBezTo>
                    <a:pt x="7586" y="3507"/>
                    <a:pt x="7589" y="3504"/>
                    <a:pt x="7590" y="3503"/>
                  </a:cubicBezTo>
                  <a:cubicBezTo>
                    <a:pt x="7593" y="3501"/>
                    <a:pt x="7595" y="3498"/>
                    <a:pt x="7598" y="3497"/>
                  </a:cubicBezTo>
                  <a:cubicBezTo>
                    <a:pt x="7605" y="3489"/>
                    <a:pt x="7612" y="3482"/>
                    <a:pt x="7620" y="3475"/>
                  </a:cubicBezTo>
                  <a:cubicBezTo>
                    <a:pt x="7621" y="3472"/>
                    <a:pt x="7624" y="3470"/>
                    <a:pt x="7626" y="3469"/>
                  </a:cubicBezTo>
                  <a:cubicBezTo>
                    <a:pt x="7627" y="3467"/>
                    <a:pt x="7628" y="3466"/>
                    <a:pt x="7630" y="3463"/>
                  </a:cubicBezTo>
                  <a:cubicBezTo>
                    <a:pt x="7631" y="3461"/>
                    <a:pt x="7633" y="3460"/>
                    <a:pt x="7634" y="3459"/>
                  </a:cubicBezTo>
                  <a:cubicBezTo>
                    <a:pt x="7636" y="3457"/>
                    <a:pt x="7637" y="3456"/>
                    <a:pt x="7637" y="3454"/>
                  </a:cubicBezTo>
                  <a:cubicBezTo>
                    <a:pt x="7642" y="3448"/>
                    <a:pt x="7646" y="3444"/>
                    <a:pt x="7651" y="3438"/>
                  </a:cubicBezTo>
                  <a:cubicBezTo>
                    <a:pt x="7652" y="3436"/>
                    <a:pt x="7654" y="3435"/>
                    <a:pt x="7655" y="3433"/>
                  </a:cubicBezTo>
                  <a:cubicBezTo>
                    <a:pt x="7656" y="3431"/>
                    <a:pt x="7658" y="3429"/>
                    <a:pt x="7661" y="3428"/>
                  </a:cubicBezTo>
                  <a:cubicBezTo>
                    <a:pt x="7662" y="3425"/>
                    <a:pt x="7664" y="3423"/>
                    <a:pt x="7665" y="3420"/>
                  </a:cubicBezTo>
                  <a:cubicBezTo>
                    <a:pt x="7665" y="3420"/>
                    <a:pt x="7667" y="3419"/>
                    <a:pt x="7667" y="3419"/>
                  </a:cubicBezTo>
                  <a:cubicBezTo>
                    <a:pt x="7668" y="3416"/>
                    <a:pt x="7671" y="3413"/>
                    <a:pt x="7673" y="3411"/>
                  </a:cubicBezTo>
                  <a:cubicBezTo>
                    <a:pt x="7674" y="3408"/>
                    <a:pt x="7676" y="3407"/>
                    <a:pt x="7677" y="3406"/>
                  </a:cubicBezTo>
                  <a:cubicBezTo>
                    <a:pt x="7679" y="3404"/>
                    <a:pt x="7679" y="3403"/>
                    <a:pt x="7680" y="3401"/>
                  </a:cubicBezTo>
                  <a:lnTo>
                    <a:pt x="7684" y="3395"/>
                  </a:lnTo>
                  <a:cubicBezTo>
                    <a:pt x="7686" y="3392"/>
                    <a:pt x="7687" y="3389"/>
                    <a:pt x="7690" y="3386"/>
                  </a:cubicBezTo>
                  <a:cubicBezTo>
                    <a:pt x="7693" y="3382"/>
                    <a:pt x="7696" y="3378"/>
                    <a:pt x="7699" y="3372"/>
                  </a:cubicBezTo>
                  <a:cubicBezTo>
                    <a:pt x="7699" y="3370"/>
                    <a:pt x="7701" y="3369"/>
                    <a:pt x="7702" y="3366"/>
                  </a:cubicBezTo>
                  <a:cubicBezTo>
                    <a:pt x="7704" y="3364"/>
                    <a:pt x="7705" y="3363"/>
                    <a:pt x="7707" y="3360"/>
                  </a:cubicBezTo>
                  <a:cubicBezTo>
                    <a:pt x="7708" y="3357"/>
                    <a:pt x="7709" y="3354"/>
                    <a:pt x="7711" y="3352"/>
                  </a:cubicBezTo>
                  <a:cubicBezTo>
                    <a:pt x="7711" y="3351"/>
                    <a:pt x="7711" y="3351"/>
                    <a:pt x="7711" y="3351"/>
                  </a:cubicBezTo>
                  <a:cubicBezTo>
                    <a:pt x="7714" y="3348"/>
                    <a:pt x="7715" y="3345"/>
                    <a:pt x="7717" y="3342"/>
                  </a:cubicBezTo>
                  <a:cubicBezTo>
                    <a:pt x="7720" y="3336"/>
                    <a:pt x="7723" y="3330"/>
                    <a:pt x="7726" y="3325"/>
                  </a:cubicBezTo>
                  <a:cubicBezTo>
                    <a:pt x="7727" y="3323"/>
                    <a:pt x="7727" y="3320"/>
                    <a:pt x="7729" y="3319"/>
                  </a:cubicBezTo>
                  <a:cubicBezTo>
                    <a:pt x="7733" y="3310"/>
                    <a:pt x="7737" y="3301"/>
                    <a:pt x="7742" y="3291"/>
                  </a:cubicBezTo>
                  <a:cubicBezTo>
                    <a:pt x="7743" y="3286"/>
                    <a:pt x="7746" y="3280"/>
                    <a:pt x="7748" y="3274"/>
                  </a:cubicBezTo>
                  <a:cubicBezTo>
                    <a:pt x="7754" y="3263"/>
                    <a:pt x="7758" y="3251"/>
                    <a:pt x="7761" y="3238"/>
                  </a:cubicBezTo>
                  <a:cubicBezTo>
                    <a:pt x="7762" y="3236"/>
                    <a:pt x="7764" y="3233"/>
                    <a:pt x="7764" y="3230"/>
                  </a:cubicBezTo>
                  <a:cubicBezTo>
                    <a:pt x="7765" y="3227"/>
                    <a:pt x="7765" y="3226"/>
                    <a:pt x="7767" y="3223"/>
                  </a:cubicBezTo>
                  <a:cubicBezTo>
                    <a:pt x="7767" y="3221"/>
                    <a:pt x="7768" y="3218"/>
                    <a:pt x="7768" y="3217"/>
                  </a:cubicBezTo>
                  <a:cubicBezTo>
                    <a:pt x="7771" y="3208"/>
                    <a:pt x="7773" y="3199"/>
                    <a:pt x="7776" y="3191"/>
                  </a:cubicBezTo>
                  <a:cubicBezTo>
                    <a:pt x="7776" y="3188"/>
                    <a:pt x="7777" y="3185"/>
                    <a:pt x="7777" y="3180"/>
                  </a:cubicBezTo>
                  <a:cubicBezTo>
                    <a:pt x="7779" y="3179"/>
                    <a:pt x="7779" y="3177"/>
                    <a:pt x="7779" y="3174"/>
                  </a:cubicBezTo>
                  <a:cubicBezTo>
                    <a:pt x="7780" y="3173"/>
                    <a:pt x="7780" y="3170"/>
                    <a:pt x="7780" y="3167"/>
                  </a:cubicBezTo>
                  <a:cubicBezTo>
                    <a:pt x="7780" y="3167"/>
                    <a:pt x="7782" y="3165"/>
                    <a:pt x="7782" y="3165"/>
                  </a:cubicBezTo>
                  <a:lnTo>
                    <a:pt x="7783" y="3154"/>
                  </a:lnTo>
                  <a:cubicBezTo>
                    <a:pt x="7783" y="3152"/>
                    <a:pt x="7785" y="3151"/>
                    <a:pt x="7785" y="3148"/>
                  </a:cubicBezTo>
                  <a:cubicBezTo>
                    <a:pt x="7785" y="3148"/>
                    <a:pt x="7785" y="3146"/>
                    <a:pt x="7785" y="3146"/>
                  </a:cubicBezTo>
                  <a:cubicBezTo>
                    <a:pt x="7786" y="3142"/>
                    <a:pt x="7786" y="3139"/>
                    <a:pt x="7786" y="3135"/>
                  </a:cubicBezTo>
                  <a:cubicBezTo>
                    <a:pt x="7788" y="3132"/>
                    <a:pt x="7788" y="3130"/>
                    <a:pt x="7788" y="3127"/>
                  </a:cubicBezTo>
                  <a:lnTo>
                    <a:pt x="7788" y="3126"/>
                  </a:lnTo>
                  <a:cubicBezTo>
                    <a:pt x="7788" y="3123"/>
                    <a:pt x="7789" y="3120"/>
                    <a:pt x="7789" y="3118"/>
                  </a:cubicBezTo>
                  <a:cubicBezTo>
                    <a:pt x="7790" y="3110"/>
                    <a:pt x="7790" y="3102"/>
                    <a:pt x="7792" y="3093"/>
                  </a:cubicBezTo>
                  <a:lnTo>
                    <a:pt x="7792" y="3092"/>
                  </a:lnTo>
                  <a:cubicBezTo>
                    <a:pt x="7792" y="3080"/>
                    <a:pt x="7793" y="3068"/>
                    <a:pt x="7793" y="3056"/>
                  </a:cubicBezTo>
                  <a:lnTo>
                    <a:pt x="7793" y="3046"/>
                  </a:lnTo>
                  <a:lnTo>
                    <a:pt x="7793" y="3040"/>
                  </a:lnTo>
                  <a:lnTo>
                    <a:pt x="7793" y="3033"/>
                  </a:lnTo>
                  <a:lnTo>
                    <a:pt x="7793" y="3024"/>
                  </a:lnTo>
                  <a:cubicBezTo>
                    <a:pt x="7793" y="3011"/>
                    <a:pt x="7792" y="2998"/>
                    <a:pt x="7790" y="2986"/>
                  </a:cubicBezTo>
                  <a:cubicBezTo>
                    <a:pt x="7790" y="2983"/>
                    <a:pt x="7790" y="2981"/>
                    <a:pt x="7790" y="2980"/>
                  </a:cubicBezTo>
                  <a:cubicBezTo>
                    <a:pt x="7790" y="2977"/>
                    <a:pt x="7790" y="2974"/>
                    <a:pt x="7790" y="2973"/>
                  </a:cubicBezTo>
                  <a:cubicBezTo>
                    <a:pt x="7789" y="2970"/>
                    <a:pt x="7789" y="2968"/>
                    <a:pt x="7789" y="2967"/>
                  </a:cubicBezTo>
                  <a:cubicBezTo>
                    <a:pt x="7789" y="2965"/>
                    <a:pt x="7789" y="2964"/>
                    <a:pt x="7789" y="2962"/>
                  </a:cubicBezTo>
                  <a:cubicBezTo>
                    <a:pt x="7789" y="2959"/>
                    <a:pt x="7788" y="2956"/>
                    <a:pt x="7788" y="2953"/>
                  </a:cubicBezTo>
                  <a:cubicBezTo>
                    <a:pt x="7788" y="2950"/>
                    <a:pt x="7786" y="2948"/>
                    <a:pt x="7786" y="2946"/>
                  </a:cubicBezTo>
                  <a:cubicBezTo>
                    <a:pt x="7786" y="2945"/>
                    <a:pt x="7786" y="2945"/>
                    <a:pt x="7786" y="2943"/>
                  </a:cubicBezTo>
                  <a:cubicBezTo>
                    <a:pt x="7785" y="2940"/>
                    <a:pt x="7785" y="2936"/>
                    <a:pt x="7785" y="2933"/>
                  </a:cubicBezTo>
                  <a:cubicBezTo>
                    <a:pt x="7783" y="2930"/>
                    <a:pt x="7783" y="2928"/>
                    <a:pt x="7783" y="2925"/>
                  </a:cubicBezTo>
                  <a:lnTo>
                    <a:pt x="7780" y="2912"/>
                  </a:lnTo>
                  <a:cubicBezTo>
                    <a:pt x="7780" y="2911"/>
                    <a:pt x="7779" y="2908"/>
                    <a:pt x="7779" y="2906"/>
                  </a:cubicBezTo>
                  <a:cubicBezTo>
                    <a:pt x="7779" y="2903"/>
                    <a:pt x="7779" y="2902"/>
                    <a:pt x="7777" y="2899"/>
                  </a:cubicBezTo>
                  <a:cubicBezTo>
                    <a:pt x="7777" y="2899"/>
                    <a:pt x="7777" y="2897"/>
                    <a:pt x="7777" y="2896"/>
                  </a:cubicBezTo>
                  <a:cubicBezTo>
                    <a:pt x="7776" y="2893"/>
                    <a:pt x="7776" y="2890"/>
                    <a:pt x="7774" y="2886"/>
                  </a:cubicBezTo>
                  <a:cubicBezTo>
                    <a:pt x="7774" y="2886"/>
                    <a:pt x="7774" y="2886"/>
                    <a:pt x="7774" y="2884"/>
                  </a:cubicBezTo>
                  <a:cubicBezTo>
                    <a:pt x="7773" y="2881"/>
                    <a:pt x="7771" y="2877"/>
                    <a:pt x="7771" y="2872"/>
                  </a:cubicBezTo>
                  <a:cubicBezTo>
                    <a:pt x="7770" y="2871"/>
                    <a:pt x="7770" y="2868"/>
                    <a:pt x="7768" y="2867"/>
                  </a:cubicBezTo>
                  <a:cubicBezTo>
                    <a:pt x="7768" y="2864"/>
                    <a:pt x="7768" y="2862"/>
                    <a:pt x="7767" y="2859"/>
                  </a:cubicBezTo>
                  <a:cubicBezTo>
                    <a:pt x="7767" y="2858"/>
                    <a:pt x="7765" y="2855"/>
                    <a:pt x="7765" y="2853"/>
                  </a:cubicBezTo>
                  <a:cubicBezTo>
                    <a:pt x="7764" y="2852"/>
                    <a:pt x="7764" y="2850"/>
                    <a:pt x="7764" y="2850"/>
                  </a:cubicBezTo>
                  <a:cubicBezTo>
                    <a:pt x="7762" y="2847"/>
                    <a:pt x="7762" y="2843"/>
                    <a:pt x="7761" y="2840"/>
                  </a:cubicBezTo>
                  <a:cubicBezTo>
                    <a:pt x="7760" y="2839"/>
                    <a:pt x="7760" y="2836"/>
                    <a:pt x="7758" y="2834"/>
                  </a:cubicBezTo>
                  <a:cubicBezTo>
                    <a:pt x="7758" y="2831"/>
                    <a:pt x="7757" y="2830"/>
                    <a:pt x="7757" y="2827"/>
                  </a:cubicBezTo>
                  <a:cubicBezTo>
                    <a:pt x="7755" y="2827"/>
                    <a:pt x="7755" y="2825"/>
                    <a:pt x="7755" y="2825"/>
                  </a:cubicBezTo>
                  <a:cubicBezTo>
                    <a:pt x="7754" y="2821"/>
                    <a:pt x="7752" y="2818"/>
                    <a:pt x="7751" y="2815"/>
                  </a:cubicBezTo>
                  <a:cubicBezTo>
                    <a:pt x="7751" y="2814"/>
                    <a:pt x="7751" y="2814"/>
                    <a:pt x="7751" y="2812"/>
                  </a:cubicBezTo>
                  <a:cubicBezTo>
                    <a:pt x="7656" y="2572"/>
                    <a:pt x="7425" y="2414"/>
                    <a:pt x="7168" y="2414"/>
                  </a:cubicBezTo>
                  <a:lnTo>
                    <a:pt x="7160" y="2414"/>
                  </a:lnTo>
                  <a:lnTo>
                    <a:pt x="7162" y="2411"/>
                  </a:lnTo>
                  <a:close/>
                  <a:moveTo>
                    <a:pt x="2255" y="4824"/>
                  </a:moveTo>
                  <a:lnTo>
                    <a:pt x="2255" y="4824"/>
                  </a:lnTo>
                  <a:lnTo>
                    <a:pt x="2255" y="4824"/>
                  </a:lnTo>
                  <a:cubicBezTo>
                    <a:pt x="2255" y="4824"/>
                    <a:pt x="2256" y="4824"/>
                    <a:pt x="2256" y="4824"/>
                  </a:cubicBezTo>
                  <a:close/>
                  <a:moveTo>
                    <a:pt x="2529" y="5329"/>
                  </a:moveTo>
                  <a:cubicBezTo>
                    <a:pt x="2597" y="5329"/>
                    <a:pt x="2651" y="5383"/>
                    <a:pt x="2651" y="5451"/>
                  </a:cubicBezTo>
                  <a:cubicBezTo>
                    <a:pt x="2651" y="5517"/>
                    <a:pt x="2597" y="5572"/>
                    <a:pt x="2529" y="5572"/>
                  </a:cubicBezTo>
                  <a:lnTo>
                    <a:pt x="1996" y="5572"/>
                  </a:lnTo>
                  <a:cubicBezTo>
                    <a:pt x="1928" y="5572"/>
                    <a:pt x="1873" y="5519"/>
                    <a:pt x="1873" y="5451"/>
                  </a:cubicBezTo>
                  <a:cubicBezTo>
                    <a:pt x="1873" y="5383"/>
                    <a:pt x="1928" y="5329"/>
                    <a:pt x="1996" y="5329"/>
                  </a:cubicBezTo>
                  <a:close/>
                  <a:moveTo>
                    <a:pt x="5799" y="5329"/>
                  </a:moveTo>
                  <a:cubicBezTo>
                    <a:pt x="5867" y="5329"/>
                    <a:pt x="5922" y="5383"/>
                    <a:pt x="5922" y="5451"/>
                  </a:cubicBezTo>
                  <a:cubicBezTo>
                    <a:pt x="5922" y="5517"/>
                    <a:pt x="5867" y="5572"/>
                    <a:pt x="5799" y="5572"/>
                  </a:cubicBezTo>
                  <a:lnTo>
                    <a:pt x="5266" y="5572"/>
                  </a:lnTo>
                  <a:cubicBezTo>
                    <a:pt x="5199" y="5572"/>
                    <a:pt x="5144" y="5519"/>
                    <a:pt x="5144" y="5451"/>
                  </a:cubicBezTo>
                  <a:cubicBezTo>
                    <a:pt x="5144" y="5383"/>
                    <a:pt x="5199" y="5329"/>
                    <a:pt x="5266" y="5329"/>
                  </a:cubicBezTo>
                  <a:close/>
                  <a:moveTo>
                    <a:pt x="2255" y="4824"/>
                  </a:moveTo>
                  <a:cubicBezTo>
                    <a:pt x="1999" y="4826"/>
                    <a:pt x="1772" y="4983"/>
                    <a:pt x="1679" y="5221"/>
                  </a:cubicBezTo>
                  <a:cubicBezTo>
                    <a:pt x="1679" y="5221"/>
                    <a:pt x="1679" y="5223"/>
                    <a:pt x="1679" y="5223"/>
                  </a:cubicBezTo>
                  <a:lnTo>
                    <a:pt x="1676" y="5229"/>
                  </a:lnTo>
                  <a:cubicBezTo>
                    <a:pt x="1673" y="5235"/>
                    <a:pt x="1672" y="5242"/>
                    <a:pt x="1669" y="5248"/>
                  </a:cubicBezTo>
                  <a:cubicBezTo>
                    <a:pt x="1669" y="5249"/>
                    <a:pt x="1667" y="5252"/>
                    <a:pt x="1667" y="5254"/>
                  </a:cubicBezTo>
                  <a:cubicBezTo>
                    <a:pt x="1666" y="5257"/>
                    <a:pt x="1666" y="5258"/>
                    <a:pt x="1664" y="5261"/>
                  </a:cubicBezTo>
                  <a:cubicBezTo>
                    <a:pt x="1664" y="5262"/>
                    <a:pt x="1664" y="5262"/>
                    <a:pt x="1664" y="5262"/>
                  </a:cubicBezTo>
                  <a:cubicBezTo>
                    <a:pt x="1663" y="5267"/>
                    <a:pt x="1661" y="5270"/>
                    <a:pt x="1660" y="5273"/>
                  </a:cubicBezTo>
                  <a:cubicBezTo>
                    <a:pt x="1660" y="5277"/>
                    <a:pt x="1658" y="5282"/>
                    <a:pt x="1657" y="5285"/>
                  </a:cubicBezTo>
                  <a:cubicBezTo>
                    <a:pt x="1657" y="5286"/>
                    <a:pt x="1657" y="5286"/>
                    <a:pt x="1657" y="5288"/>
                  </a:cubicBezTo>
                  <a:cubicBezTo>
                    <a:pt x="1656" y="5290"/>
                    <a:pt x="1656" y="5292"/>
                    <a:pt x="1654" y="5295"/>
                  </a:cubicBezTo>
                  <a:cubicBezTo>
                    <a:pt x="1654" y="5298"/>
                    <a:pt x="1654" y="5299"/>
                    <a:pt x="1653" y="5301"/>
                  </a:cubicBezTo>
                  <a:cubicBezTo>
                    <a:pt x="1653" y="5302"/>
                    <a:pt x="1653" y="5304"/>
                    <a:pt x="1653" y="5304"/>
                  </a:cubicBezTo>
                  <a:cubicBezTo>
                    <a:pt x="1651" y="5311"/>
                    <a:pt x="1650" y="5320"/>
                    <a:pt x="1647" y="5327"/>
                  </a:cubicBezTo>
                  <a:cubicBezTo>
                    <a:pt x="1647" y="5330"/>
                    <a:pt x="1647" y="5332"/>
                    <a:pt x="1645" y="5335"/>
                  </a:cubicBezTo>
                  <a:cubicBezTo>
                    <a:pt x="1645" y="5336"/>
                    <a:pt x="1645" y="5338"/>
                    <a:pt x="1645" y="5339"/>
                  </a:cubicBezTo>
                  <a:cubicBezTo>
                    <a:pt x="1645" y="5341"/>
                    <a:pt x="1644" y="5342"/>
                    <a:pt x="1644" y="5342"/>
                  </a:cubicBezTo>
                  <a:cubicBezTo>
                    <a:pt x="1642" y="5351"/>
                    <a:pt x="1641" y="5360"/>
                    <a:pt x="1641" y="5367"/>
                  </a:cubicBezTo>
                  <a:lnTo>
                    <a:pt x="1641" y="5369"/>
                  </a:lnTo>
                  <a:cubicBezTo>
                    <a:pt x="1639" y="5373"/>
                    <a:pt x="1639" y="5376"/>
                    <a:pt x="1639" y="5380"/>
                  </a:cubicBezTo>
                  <a:cubicBezTo>
                    <a:pt x="1636" y="5401"/>
                    <a:pt x="1635" y="5422"/>
                    <a:pt x="1635" y="5444"/>
                  </a:cubicBezTo>
                  <a:lnTo>
                    <a:pt x="1635" y="5448"/>
                  </a:lnTo>
                  <a:lnTo>
                    <a:pt x="1635" y="5451"/>
                  </a:lnTo>
                  <a:lnTo>
                    <a:pt x="1635" y="5457"/>
                  </a:lnTo>
                  <a:lnTo>
                    <a:pt x="1635" y="5467"/>
                  </a:lnTo>
                  <a:lnTo>
                    <a:pt x="1635" y="5473"/>
                  </a:lnTo>
                  <a:cubicBezTo>
                    <a:pt x="1635" y="5476"/>
                    <a:pt x="1635" y="5477"/>
                    <a:pt x="1635" y="5480"/>
                  </a:cubicBezTo>
                  <a:cubicBezTo>
                    <a:pt x="1636" y="5488"/>
                    <a:pt x="1636" y="5495"/>
                    <a:pt x="1636" y="5503"/>
                  </a:cubicBezTo>
                  <a:cubicBezTo>
                    <a:pt x="1636" y="5504"/>
                    <a:pt x="1638" y="5505"/>
                    <a:pt x="1638" y="5507"/>
                  </a:cubicBezTo>
                  <a:cubicBezTo>
                    <a:pt x="1638" y="5510"/>
                    <a:pt x="1638" y="5511"/>
                    <a:pt x="1638" y="5514"/>
                  </a:cubicBezTo>
                  <a:cubicBezTo>
                    <a:pt x="1638" y="5517"/>
                    <a:pt x="1638" y="5519"/>
                    <a:pt x="1639" y="5522"/>
                  </a:cubicBezTo>
                  <a:cubicBezTo>
                    <a:pt x="1639" y="5523"/>
                    <a:pt x="1639" y="5525"/>
                    <a:pt x="1639" y="5528"/>
                  </a:cubicBezTo>
                  <a:cubicBezTo>
                    <a:pt x="1639" y="5531"/>
                    <a:pt x="1641" y="5533"/>
                    <a:pt x="1641" y="5536"/>
                  </a:cubicBezTo>
                  <a:cubicBezTo>
                    <a:pt x="1641" y="5538"/>
                    <a:pt x="1641" y="5539"/>
                    <a:pt x="1641" y="5541"/>
                  </a:cubicBezTo>
                  <a:cubicBezTo>
                    <a:pt x="1642" y="5542"/>
                    <a:pt x="1642" y="5545"/>
                    <a:pt x="1642" y="5547"/>
                  </a:cubicBezTo>
                  <a:cubicBezTo>
                    <a:pt x="1642" y="5550"/>
                    <a:pt x="1644" y="5553"/>
                    <a:pt x="1644" y="5556"/>
                  </a:cubicBezTo>
                  <a:cubicBezTo>
                    <a:pt x="1644" y="5558"/>
                    <a:pt x="1644" y="5561"/>
                    <a:pt x="1645" y="5563"/>
                  </a:cubicBezTo>
                  <a:cubicBezTo>
                    <a:pt x="1645" y="5564"/>
                    <a:pt x="1645" y="5564"/>
                    <a:pt x="1645" y="5566"/>
                  </a:cubicBezTo>
                  <a:cubicBezTo>
                    <a:pt x="1647" y="5569"/>
                    <a:pt x="1647" y="5572"/>
                    <a:pt x="1648" y="5576"/>
                  </a:cubicBezTo>
                  <a:cubicBezTo>
                    <a:pt x="1648" y="5576"/>
                    <a:pt x="1648" y="5578"/>
                    <a:pt x="1648" y="5578"/>
                  </a:cubicBezTo>
                  <a:cubicBezTo>
                    <a:pt x="1648" y="5581"/>
                    <a:pt x="1650" y="5584"/>
                    <a:pt x="1650" y="5585"/>
                  </a:cubicBezTo>
                  <a:cubicBezTo>
                    <a:pt x="1650" y="5588"/>
                    <a:pt x="1651" y="5591"/>
                    <a:pt x="1651" y="5594"/>
                  </a:cubicBezTo>
                  <a:lnTo>
                    <a:pt x="1654" y="5603"/>
                  </a:lnTo>
                  <a:cubicBezTo>
                    <a:pt x="1654" y="5604"/>
                    <a:pt x="1654" y="5606"/>
                    <a:pt x="1654" y="5606"/>
                  </a:cubicBezTo>
                  <a:cubicBezTo>
                    <a:pt x="1656" y="5610"/>
                    <a:pt x="1657" y="5613"/>
                    <a:pt x="1657" y="5616"/>
                  </a:cubicBezTo>
                  <a:cubicBezTo>
                    <a:pt x="1657" y="5617"/>
                    <a:pt x="1658" y="5619"/>
                    <a:pt x="1658" y="5620"/>
                  </a:cubicBezTo>
                  <a:cubicBezTo>
                    <a:pt x="1658" y="5623"/>
                    <a:pt x="1660" y="5625"/>
                    <a:pt x="1660" y="5628"/>
                  </a:cubicBezTo>
                  <a:cubicBezTo>
                    <a:pt x="1661" y="5629"/>
                    <a:pt x="1661" y="5632"/>
                    <a:pt x="1663" y="5634"/>
                  </a:cubicBezTo>
                  <a:cubicBezTo>
                    <a:pt x="1663" y="5637"/>
                    <a:pt x="1664" y="5638"/>
                    <a:pt x="1664" y="5641"/>
                  </a:cubicBezTo>
                  <a:cubicBezTo>
                    <a:pt x="1666" y="5644"/>
                    <a:pt x="1666" y="5647"/>
                    <a:pt x="1667" y="5648"/>
                  </a:cubicBezTo>
                  <a:cubicBezTo>
                    <a:pt x="1667" y="5650"/>
                    <a:pt x="1667" y="5651"/>
                    <a:pt x="1667" y="5651"/>
                  </a:cubicBezTo>
                  <a:cubicBezTo>
                    <a:pt x="1669" y="5656"/>
                    <a:pt x="1670" y="5659"/>
                    <a:pt x="1672" y="5663"/>
                  </a:cubicBezTo>
                  <a:cubicBezTo>
                    <a:pt x="1672" y="5663"/>
                    <a:pt x="1672" y="5663"/>
                    <a:pt x="1672" y="5665"/>
                  </a:cubicBezTo>
                  <a:cubicBezTo>
                    <a:pt x="1675" y="5672"/>
                    <a:pt x="1678" y="5678"/>
                    <a:pt x="1681" y="5685"/>
                  </a:cubicBezTo>
                  <a:cubicBezTo>
                    <a:pt x="1682" y="5688"/>
                    <a:pt x="1682" y="5691"/>
                    <a:pt x="1684" y="5694"/>
                  </a:cubicBezTo>
                  <a:cubicBezTo>
                    <a:pt x="1684" y="5694"/>
                    <a:pt x="1684" y="5694"/>
                    <a:pt x="1685" y="5695"/>
                  </a:cubicBezTo>
                  <a:cubicBezTo>
                    <a:pt x="1685" y="5697"/>
                    <a:pt x="1686" y="5700"/>
                    <a:pt x="1688" y="5701"/>
                  </a:cubicBezTo>
                  <a:lnTo>
                    <a:pt x="1692" y="5713"/>
                  </a:lnTo>
                  <a:cubicBezTo>
                    <a:pt x="1692" y="5715"/>
                    <a:pt x="1694" y="5715"/>
                    <a:pt x="1694" y="5715"/>
                  </a:cubicBezTo>
                  <a:cubicBezTo>
                    <a:pt x="1695" y="5718"/>
                    <a:pt x="1697" y="5720"/>
                    <a:pt x="1698" y="5725"/>
                  </a:cubicBezTo>
                  <a:cubicBezTo>
                    <a:pt x="1698" y="5726"/>
                    <a:pt x="1700" y="5728"/>
                    <a:pt x="1701" y="5731"/>
                  </a:cubicBezTo>
                  <a:cubicBezTo>
                    <a:pt x="1701" y="5732"/>
                    <a:pt x="1703" y="5734"/>
                    <a:pt x="1703" y="5735"/>
                  </a:cubicBezTo>
                  <a:cubicBezTo>
                    <a:pt x="1704" y="5737"/>
                    <a:pt x="1706" y="5738"/>
                    <a:pt x="1706" y="5740"/>
                  </a:cubicBezTo>
                  <a:cubicBezTo>
                    <a:pt x="1707" y="5743"/>
                    <a:pt x="1709" y="5746"/>
                    <a:pt x="1710" y="5748"/>
                  </a:cubicBezTo>
                  <a:cubicBezTo>
                    <a:pt x="1711" y="5750"/>
                    <a:pt x="1711" y="5751"/>
                    <a:pt x="1713" y="5753"/>
                  </a:cubicBezTo>
                  <a:cubicBezTo>
                    <a:pt x="1714" y="5756"/>
                    <a:pt x="1716" y="5759"/>
                    <a:pt x="1717" y="5762"/>
                  </a:cubicBezTo>
                  <a:cubicBezTo>
                    <a:pt x="1717" y="5762"/>
                    <a:pt x="1717" y="5763"/>
                    <a:pt x="1719" y="5763"/>
                  </a:cubicBezTo>
                  <a:cubicBezTo>
                    <a:pt x="1720" y="5766"/>
                    <a:pt x="1722" y="5768"/>
                    <a:pt x="1723" y="5771"/>
                  </a:cubicBezTo>
                  <a:cubicBezTo>
                    <a:pt x="1725" y="5773"/>
                    <a:pt x="1726" y="5775"/>
                    <a:pt x="1726" y="5778"/>
                  </a:cubicBezTo>
                  <a:cubicBezTo>
                    <a:pt x="1728" y="5779"/>
                    <a:pt x="1729" y="5781"/>
                    <a:pt x="1731" y="5784"/>
                  </a:cubicBezTo>
                  <a:cubicBezTo>
                    <a:pt x="1731" y="5785"/>
                    <a:pt x="1732" y="5785"/>
                    <a:pt x="1734" y="5787"/>
                  </a:cubicBezTo>
                  <a:cubicBezTo>
                    <a:pt x="1737" y="5794"/>
                    <a:pt x="1741" y="5800"/>
                    <a:pt x="1745" y="5806"/>
                  </a:cubicBezTo>
                  <a:cubicBezTo>
                    <a:pt x="1747" y="5807"/>
                    <a:pt x="1748" y="5810"/>
                    <a:pt x="1750" y="5812"/>
                  </a:cubicBezTo>
                  <a:cubicBezTo>
                    <a:pt x="1751" y="5813"/>
                    <a:pt x="1751" y="5815"/>
                    <a:pt x="1753" y="5816"/>
                  </a:cubicBezTo>
                  <a:cubicBezTo>
                    <a:pt x="1754" y="5818"/>
                    <a:pt x="1756" y="5819"/>
                    <a:pt x="1757" y="5821"/>
                  </a:cubicBezTo>
                  <a:cubicBezTo>
                    <a:pt x="1759" y="5824"/>
                    <a:pt x="1760" y="5827"/>
                    <a:pt x="1763" y="5829"/>
                  </a:cubicBezTo>
                  <a:cubicBezTo>
                    <a:pt x="1763" y="5829"/>
                    <a:pt x="1765" y="5831"/>
                    <a:pt x="1765" y="5831"/>
                  </a:cubicBezTo>
                  <a:cubicBezTo>
                    <a:pt x="1766" y="5832"/>
                    <a:pt x="1767" y="5835"/>
                    <a:pt x="1769" y="5837"/>
                  </a:cubicBezTo>
                  <a:cubicBezTo>
                    <a:pt x="1770" y="5840"/>
                    <a:pt x="1773" y="5841"/>
                    <a:pt x="1775" y="5843"/>
                  </a:cubicBezTo>
                  <a:lnTo>
                    <a:pt x="1779" y="5849"/>
                  </a:lnTo>
                  <a:cubicBezTo>
                    <a:pt x="1779" y="5850"/>
                    <a:pt x="1781" y="5852"/>
                    <a:pt x="1781" y="5852"/>
                  </a:cubicBezTo>
                  <a:cubicBezTo>
                    <a:pt x="1784" y="5854"/>
                    <a:pt x="1785" y="5857"/>
                    <a:pt x="1788" y="5859"/>
                  </a:cubicBezTo>
                  <a:cubicBezTo>
                    <a:pt x="1788" y="5860"/>
                    <a:pt x="1790" y="5862"/>
                    <a:pt x="1791" y="5863"/>
                  </a:cubicBezTo>
                  <a:cubicBezTo>
                    <a:pt x="1792" y="5865"/>
                    <a:pt x="1794" y="5866"/>
                    <a:pt x="1795" y="5868"/>
                  </a:cubicBezTo>
                  <a:cubicBezTo>
                    <a:pt x="1797" y="5869"/>
                    <a:pt x="1798" y="5872"/>
                    <a:pt x="1800" y="5874"/>
                  </a:cubicBezTo>
                  <a:cubicBezTo>
                    <a:pt x="1801" y="5875"/>
                    <a:pt x="1803" y="5877"/>
                    <a:pt x="1804" y="5878"/>
                  </a:cubicBezTo>
                  <a:cubicBezTo>
                    <a:pt x="1806" y="5880"/>
                    <a:pt x="1807" y="5882"/>
                    <a:pt x="1809" y="5884"/>
                  </a:cubicBezTo>
                  <a:cubicBezTo>
                    <a:pt x="1810" y="5884"/>
                    <a:pt x="1810" y="5885"/>
                    <a:pt x="1812" y="5885"/>
                  </a:cubicBezTo>
                  <a:lnTo>
                    <a:pt x="1816" y="5891"/>
                  </a:lnTo>
                  <a:lnTo>
                    <a:pt x="1823" y="5897"/>
                  </a:lnTo>
                  <a:lnTo>
                    <a:pt x="1829" y="5905"/>
                  </a:lnTo>
                  <a:lnTo>
                    <a:pt x="1832" y="5906"/>
                  </a:lnTo>
                  <a:cubicBezTo>
                    <a:pt x="1834" y="5909"/>
                    <a:pt x="1837" y="5910"/>
                    <a:pt x="1840" y="5913"/>
                  </a:cubicBezTo>
                  <a:cubicBezTo>
                    <a:pt x="1840" y="5913"/>
                    <a:pt x="1841" y="5915"/>
                    <a:pt x="1841" y="5915"/>
                  </a:cubicBezTo>
                  <a:cubicBezTo>
                    <a:pt x="1844" y="5918"/>
                    <a:pt x="1847" y="5919"/>
                    <a:pt x="1850" y="5922"/>
                  </a:cubicBezTo>
                  <a:lnTo>
                    <a:pt x="1856" y="5928"/>
                  </a:lnTo>
                  <a:lnTo>
                    <a:pt x="1865" y="5934"/>
                  </a:lnTo>
                  <a:cubicBezTo>
                    <a:pt x="1866" y="5935"/>
                    <a:pt x="1868" y="5937"/>
                    <a:pt x="1869" y="5938"/>
                  </a:cubicBezTo>
                  <a:cubicBezTo>
                    <a:pt x="1871" y="5940"/>
                    <a:pt x="1873" y="5941"/>
                    <a:pt x="1875" y="5943"/>
                  </a:cubicBezTo>
                  <a:cubicBezTo>
                    <a:pt x="1876" y="5944"/>
                    <a:pt x="1878" y="5944"/>
                    <a:pt x="1878" y="5946"/>
                  </a:cubicBezTo>
                  <a:cubicBezTo>
                    <a:pt x="1881" y="5949"/>
                    <a:pt x="1885" y="5950"/>
                    <a:pt x="1888" y="5953"/>
                  </a:cubicBezTo>
                  <a:cubicBezTo>
                    <a:pt x="1891" y="5956"/>
                    <a:pt x="1894" y="5958"/>
                    <a:pt x="1899" y="5961"/>
                  </a:cubicBezTo>
                  <a:cubicBezTo>
                    <a:pt x="1899" y="5961"/>
                    <a:pt x="1899" y="5961"/>
                    <a:pt x="1900" y="5962"/>
                  </a:cubicBezTo>
                  <a:cubicBezTo>
                    <a:pt x="1901" y="5963"/>
                    <a:pt x="1904" y="5965"/>
                    <a:pt x="1907" y="5966"/>
                  </a:cubicBezTo>
                  <a:cubicBezTo>
                    <a:pt x="1909" y="5968"/>
                    <a:pt x="1910" y="5969"/>
                    <a:pt x="1913" y="5971"/>
                  </a:cubicBezTo>
                  <a:cubicBezTo>
                    <a:pt x="1913" y="5971"/>
                    <a:pt x="1915" y="5971"/>
                    <a:pt x="1915" y="5972"/>
                  </a:cubicBezTo>
                  <a:cubicBezTo>
                    <a:pt x="1918" y="5974"/>
                    <a:pt x="1919" y="5975"/>
                    <a:pt x="1921" y="5977"/>
                  </a:cubicBezTo>
                  <a:cubicBezTo>
                    <a:pt x="1924" y="5978"/>
                    <a:pt x="1926" y="5980"/>
                    <a:pt x="1929" y="5981"/>
                  </a:cubicBezTo>
                  <a:cubicBezTo>
                    <a:pt x="1935" y="5986"/>
                    <a:pt x="1943" y="5990"/>
                    <a:pt x="1950" y="5993"/>
                  </a:cubicBezTo>
                  <a:cubicBezTo>
                    <a:pt x="1950" y="5993"/>
                    <a:pt x="1950" y="5994"/>
                    <a:pt x="1950" y="5994"/>
                  </a:cubicBezTo>
                  <a:cubicBezTo>
                    <a:pt x="1956" y="5997"/>
                    <a:pt x="1962" y="6000"/>
                    <a:pt x="1969" y="6003"/>
                  </a:cubicBezTo>
                  <a:cubicBezTo>
                    <a:pt x="1972" y="6006"/>
                    <a:pt x="1975" y="6008"/>
                    <a:pt x="1978" y="6009"/>
                  </a:cubicBezTo>
                  <a:cubicBezTo>
                    <a:pt x="1980" y="6009"/>
                    <a:pt x="1981" y="6011"/>
                    <a:pt x="1984" y="6012"/>
                  </a:cubicBezTo>
                  <a:cubicBezTo>
                    <a:pt x="1985" y="6014"/>
                    <a:pt x="1988" y="6014"/>
                    <a:pt x="1991" y="6015"/>
                  </a:cubicBezTo>
                  <a:cubicBezTo>
                    <a:pt x="1991" y="6016"/>
                    <a:pt x="1993" y="6016"/>
                    <a:pt x="1993" y="6016"/>
                  </a:cubicBezTo>
                  <a:cubicBezTo>
                    <a:pt x="1999" y="6019"/>
                    <a:pt x="2006" y="6022"/>
                    <a:pt x="2013" y="6025"/>
                  </a:cubicBezTo>
                  <a:cubicBezTo>
                    <a:pt x="2016" y="6027"/>
                    <a:pt x="2018" y="6028"/>
                    <a:pt x="2021" y="6030"/>
                  </a:cubicBezTo>
                  <a:cubicBezTo>
                    <a:pt x="2024" y="6030"/>
                    <a:pt x="2025" y="6031"/>
                    <a:pt x="2027" y="6031"/>
                  </a:cubicBezTo>
                  <a:cubicBezTo>
                    <a:pt x="2028" y="6033"/>
                    <a:pt x="2031" y="6033"/>
                    <a:pt x="2033" y="6034"/>
                  </a:cubicBezTo>
                  <a:cubicBezTo>
                    <a:pt x="2034" y="6034"/>
                    <a:pt x="2035" y="6036"/>
                    <a:pt x="2037" y="6036"/>
                  </a:cubicBezTo>
                  <a:lnTo>
                    <a:pt x="2046" y="6039"/>
                  </a:lnTo>
                  <a:cubicBezTo>
                    <a:pt x="2053" y="6042"/>
                    <a:pt x="2061" y="6044"/>
                    <a:pt x="2068" y="6046"/>
                  </a:cubicBezTo>
                  <a:cubicBezTo>
                    <a:pt x="2072" y="6047"/>
                    <a:pt x="2075" y="6049"/>
                    <a:pt x="2078" y="6049"/>
                  </a:cubicBezTo>
                  <a:cubicBezTo>
                    <a:pt x="2080" y="6050"/>
                    <a:pt x="2081" y="6050"/>
                    <a:pt x="2083" y="6050"/>
                  </a:cubicBezTo>
                  <a:cubicBezTo>
                    <a:pt x="2084" y="6052"/>
                    <a:pt x="2087" y="6052"/>
                    <a:pt x="2090" y="6053"/>
                  </a:cubicBezTo>
                  <a:cubicBezTo>
                    <a:pt x="2093" y="6053"/>
                    <a:pt x="2096" y="6055"/>
                    <a:pt x="2099" y="6055"/>
                  </a:cubicBezTo>
                  <a:lnTo>
                    <a:pt x="2102" y="6056"/>
                  </a:lnTo>
                  <a:cubicBezTo>
                    <a:pt x="2105" y="6058"/>
                    <a:pt x="2108" y="6058"/>
                    <a:pt x="2111" y="6059"/>
                  </a:cubicBezTo>
                  <a:lnTo>
                    <a:pt x="2114" y="6059"/>
                  </a:lnTo>
                  <a:cubicBezTo>
                    <a:pt x="2118" y="6061"/>
                    <a:pt x="2121" y="6062"/>
                    <a:pt x="2125" y="6062"/>
                  </a:cubicBezTo>
                  <a:lnTo>
                    <a:pt x="2127" y="6062"/>
                  </a:lnTo>
                  <a:cubicBezTo>
                    <a:pt x="2134" y="6065"/>
                    <a:pt x="2141" y="6067"/>
                    <a:pt x="2150" y="6068"/>
                  </a:cubicBezTo>
                  <a:lnTo>
                    <a:pt x="2155" y="6068"/>
                  </a:lnTo>
                  <a:cubicBezTo>
                    <a:pt x="2158" y="6069"/>
                    <a:pt x="2162" y="6069"/>
                    <a:pt x="2165" y="6069"/>
                  </a:cubicBezTo>
                  <a:cubicBezTo>
                    <a:pt x="2165" y="6069"/>
                    <a:pt x="2167" y="6071"/>
                    <a:pt x="2168" y="6071"/>
                  </a:cubicBezTo>
                  <a:cubicBezTo>
                    <a:pt x="2171" y="6071"/>
                    <a:pt x="2175" y="6071"/>
                    <a:pt x="2178" y="6072"/>
                  </a:cubicBezTo>
                  <a:lnTo>
                    <a:pt x="2181" y="6072"/>
                  </a:lnTo>
                  <a:cubicBezTo>
                    <a:pt x="2184" y="6072"/>
                    <a:pt x="2187" y="6072"/>
                    <a:pt x="2190" y="6074"/>
                  </a:cubicBezTo>
                  <a:lnTo>
                    <a:pt x="2197" y="6074"/>
                  </a:lnTo>
                  <a:cubicBezTo>
                    <a:pt x="2197" y="6074"/>
                    <a:pt x="2199" y="6075"/>
                    <a:pt x="2200" y="6075"/>
                  </a:cubicBezTo>
                  <a:lnTo>
                    <a:pt x="2206" y="6075"/>
                  </a:lnTo>
                  <a:cubicBezTo>
                    <a:pt x="2211" y="6075"/>
                    <a:pt x="2215" y="6077"/>
                    <a:pt x="2220" y="6077"/>
                  </a:cubicBezTo>
                  <a:lnTo>
                    <a:pt x="2230" y="6077"/>
                  </a:lnTo>
                  <a:cubicBezTo>
                    <a:pt x="2237" y="6078"/>
                    <a:pt x="2245" y="6078"/>
                    <a:pt x="2253" y="6078"/>
                  </a:cubicBezTo>
                  <a:lnTo>
                    <a:pt x="2261" y="6078"/>
                  </a:lnTo>
                  <a:cubicBezTo>
                    <a:pt x="2274" y="6078"/>
                    <a:pt x="2286" y="6078"/>
                    <a:pt x="2299" y="6077"/>
                  </a:cubicBezTo>
                  <a:cubicBezTo>
                    <a:pt x="2305" y="6077"/>
                    <a:pt x="2309" y="6077"/>
                    <a:pt x="2315" y="6075"/>
                  </a:cubicBezTo>
                  <a:lnTo>
                    <a:pt x="2326" y="6074"/>
                  </a:lnTo>
                  <a:lnTo>
                    <a:pt x="2333" y="6074"/>
                  </a:lnTo>
                  <a:cubicBezTo>
                    <a:pt x="2336" y="6072"/>
                    <a:pt x="2339" y="6072"/>
                    <a:pt x="2342" y="6072"/>
                  </a:cubicBezTo>
                  <a:cubicBezTo>
                    <a:pt x="2352" y="6071"/>
                    <a:pt x="2362" y="6069"/>
                    <a:pt x="2373" y="6068"/>
                  </a:cubicBezTo>
                  <a:cubicBezTo>
                    <a:pt x="2376" y="6067"/>
                    <a:pt x="2380" y="6067"/>
                    <a:pt x="2383" y="6065"/>
                  </a:cubicBezTo>
                  <a:cubicBezTo>
                    <a:pt x="2392" y="6064"/>
                    <a:pt x="2402" y="6061"/>
                    <a:pt x="2411" y="6059"/>
                  </a:cubicBezTo>
                  <a:cubicBezTo>
                    <a:pt x="2414" y="6058"/>
                    <a:pt x="2418" y="6058"/>
                    <a:pt x="2421" y="6056"/>
                  </a:cubicBezTo>
                  <a:cubicBezTo>
                    <a:pt x="2424" y="6055"/>
                    <a:pt x="2429" y="6055"/>
                    <a:pt x="2433" y="6053"/>
                  </a:cubicBezTo>
                  <a:cubicBezTo>
                    <a:pt x="2436" y="6052"/>
                    <a:pt x="2440" y="6050"/>
                    <a:pt x="2445" y="6050"/>
                  </a:cubicBezTo>
                  <a:cubicBezTo>
                    <a:pt x="2448" y="6049"/>
                    <a:pt x="2451" y="6047"/>
                    <a:pt x="2455" y="6047"/>
                  </a:cubicBezTo>
                  <a:lnTo>
                    <a:pt x="2477" y="6039"/>
                  </a:lnTo>
                  <a:cubicBezTo>
                    <a:pt x="2482" y="6037"/>
                    <a:pt x="2486" y="6036"/>
                    <a:pt x="2491" y="6034"/>
                  </a:cubicBezTo>
                  <a:cubicBezTo>
                    <a:pt x="2493" y="6033"/>
                    <a:pt x="2495" y="6033"/>
                    <a:pt x="2496" y="6031"/>
                  </a:cubicBezTo>
                  <a:cubicBezTo>
                    <a:pt x="2504" y="6028"/>
                    <a:pt x="2510" y="6027"/>
                    <a:pt x="2517" y="6022"/>
                  </a:cubicBezTo>
                  <a:cubicBezTo>
                    <a:pt x="2523" y="6021"/>
                    <a:pt x="2529" y="6018"/>
                    <a:pt x="2533" y="6015"/>
                  </a:cubicBezTo>
                  <a:cubicBezTo>
                    <a:pt x="2536" y="6014"/>
                    <a:pt x="2538" y="6014"/>
                    <a:pt x="2541" y="6012"/>
                  </a:cubicBezTo>
                  <a:cubicBezTo>
                    <a:pt x="2548" y="6008"/>
                    <a:pt x="2554" y="6005"/>
                    <a:pt x="2561" y="6000"/>
                  </a:cubicBezTo>
                  <a:cubicBezTo>
                    <a:pt x="2573" y="5994"/>
                    <a:pt x="2583" y="5988"/>
                    <a:pt x="2594" y="5983"/>
                  </a:cubicBezTo>
                  <a:cubicBezTo>
                    <a:pt x="2597" y="5980"/>
                    <a:pt x="2599" y="5978"/>
                    <a:pt x="2602" y="5977"/>
                  </a:cubicBezTo>
                  <a:lnTo>
                    <a:pt x="2611" y="5971"/>
                  </a:lnTo>
                  <a:cubicBezTo>
                    <a:pt x="2613" y="5969"/>
                    <a:pt x="2614" y="5969"/>
                    <a:pt x="2616" y="5968"/>
                  </a:cubicBezTo>
                  <a:cubicBezTo>
                    <a:pt x="2619" y="5966"/>
                    <a:pt x="2622" y="5963"/>
                    <a:pt x="2623" y="5962"/>
                  </a:cubicBezTo>
                  <a:lnTo>
                    <a:pt x="2635" y="5953"/>
                  </a:lnTo>
                  <a:cubicBezTo>
                    <a:pt x="2639" y="5950"/>
                    <a:pt x="2644" y="5947"/>
                    <a:pt x="2648" y="5944"/>
                  </a:cubicBezTo>
                  <a:cubicBezTo>
                    <a:pt x="2650" y="5943"/>
                    <a:pt x="2652" y="5941"/>
                    <a:pt x="2654" y="5940"/>
                  </a:cubicBezTo>
                  <a:cubicBezTo>
                    <a:pt x="2655" y="5938"/>
                    <a:pt x="2657" y="5937"/>
                    <a:pt x="2660" y="5935"/>
                  </a:cubicBezTo>
                  <a:lnTo>
                    <a:pt x="2667" y="5928"/>
                  </a:lnTo>
                  <a:cubicBezTo>
                    <a:pt x="2670" y="5925"/>
                    <a:pt x="2675" y="5922"/>
                    <a:pt x="2678" y="5919"/>
                  </a:cubicBezTo>
                  <a:cubicBezTo>
                    <a:pt x="2680" y="5918"/>
                    <a:pt x="2682" y="5915"/>
                    <a:pt x="2685" y="5913"/>
                  </a:cubicBezTo>
                  <a:cubicBezTo>
                    <a:pt x="2686" y="5912"/>
                    <a:pt x="2689" y="5909"/>
                    <a:pt x="2691" y="5908"/>
                  </a:cubicBezTo>
                  <a:cubicBezTo>
                    <a:pt x="2700" y="5900"/>
                    <a:pt x="2707" y="5893"/>
                    <a:pt x="2714" y="5885"/>
                  </a:cubicBezTo>
                  <a:cubicBezTo>
                    <a:pt x="2716" y="5882"/>
                    <a:pt x="2717" y="5881"/>
                    <a:pt x="2719" y="5880"/>
                  </a:cubicBezTo>
                  <a:cubicBezTo>
                    <a:pt x="2720" y="5878"/>
                    <a:pt x="2722" y="5877"/>
                    <a:pt x="2723" y="5875"/>
                  </a:cubicBezTo>
                  <a:cubicBezTo>
                    <a:pt x="2725" y="5872"/>
                    <a:pt x="2726" y="5871"/>
                    <a:pt x="2728" y="5869"/>
                  </a:cubicBezTo>
                  <a:cubicBezTo>
                    <a:pt x="2729" y="5868"/>
                    <a:pt x="2731" y="5866"/>
                    <a:pt x="2732" y="5865"/>
                  </a:cubicBezTo>
                  <a:cubicBezTo>
                    <a:pt x="2736" y="5860"/>
                    <a:pt x="2741" y="5854"/>
                    <a:pt x="2745" y="5850"/>
                  </a:cubicBezTo>
                  <a:lnTo>
                    <a:pt x="2750" y="5844"/>
                  </a:lnTo>
                  <a:cubicBezTo>
                    <a:pt x="2751" y="5843"/>
                    <a:pt x="2753" y="5840"/>
                    <a:pt x="2754" y="5838"/>
                  </a:cubicBezTo>
                  <a:cubicBezTo>
                    <a:pt x="2756" y="5835"/>
                    <a:pt x="2757" y="5834"/>
                    <a:pt x="2759" y="5831"/>
                  </a:cubicBezTo>
                  <a:cubicBezTo>
                    <a:pt x="2760" y="5831"/>
                    <a:pt x="2760" y="5829"/>
                    <a:pt x="2760" y="5829"/>
                  </a:cubicBezTo>
                  <a:cubicBezTo>
                    <a:pt x="2763" y="5827"/>
                    <a:pt x="2764" y="5825"/>
                    <a:pt x="2766" y="5822"/>
                  </a:cubicBezTo>
                  <a:cubicBezTo>
                    <a:pt x="2767" y="5821"/>
                    <a:pt x="2769" y="5818"/>
                    <a:pt x="2770" y="5816"/>
                  </a:cubicBezTo>
                  <a:cubicBezTo>
                    <a:pt x="2772" y="5815"/>
                    <a:pt x="2772" y="5813"/>
                    <a:pt x="2773" y="5812"/>
                  </a:cubicBezTo>
                  <a:lnTo>
                    <a:pt x="2778" y="5806"/>
                  </a:lnTo>
                  <a:cubicBezTo>
                    <a:pt x="2779" y="5803"/>
                    <a:pt x="2782" y="5800"/>
                    <a:pt x="2784" y="5797"/>
                  </a:cubicBezTo>
                  <a:cubicBezTo>
                    <a:pt x="2787" y="5793"/>
                    <a:pt x="2789" y="5788"/>
                    <a:pt x="2792" y="5784"/>
                  </a:cubicBezTo>
                  <a:cubicBezTo>
                    <a:pt x="2794" y="5782"/>
                    <a:pt x="2795" y="5779"/>
                    <a:pt x="2795" y="5778"/>
                  </a:cubicBezTo>
                  <a:cubicBezTo>
                    <a:pt x="2797" y="5775"/>
                    <a:pt x="2798" y="5773"/>
                    <a:pt x="2800" y="5772"/>
                  </a:cubicBezTo>
                  <a:cubicBezTo>
                    <a:pt x="2801" y="5769"/>
                    <a:pt x="2803" y="5766"/>
                    <a:pt x="2804" y="5763"/>
                  </a:cubicBezTo>
                  <a:cubicBezTo>
                    <a:pt x="2804" y="5763"/>
                    <a:pt x="2804" y="5763"/>
                    <a:pt x="2806" y="5762"/>
                  </a:cubicBezTo>
                  <a:cubicBezTo>
                    <a:pt x="2807" y="5759"/>
                    <a:pt x="2809" y="5756"/>
                    <a:pt x="2810" y="5753"/>
                  </a:cubicBezTo>
                  <a:cubicBezTo>
                    <a:pt x="2813" y="5747"/>
                    <a:pt x="2816" y="5741"/>
                    <a:pt x="2819" y="5735"/>
                  </a:cubicBezTo>
                  <a:cubicBezTo>
                    <a:pt x="2820" y="5734"/>
                    <a:pt x="2822" y="5732"/>
                    <a:pt x="2822" y="5731"/>
                  </a:cubicBezTo>
                  <a:cubicBezTo>
                    <a:pt x="2826" y="5722"/>
                    <a:pt x="2831" y="5712"/>
                    <a:pt x="2835" y="5703"/>
                  </a:cubicBezTo>
                  <a:cubicBezTo>
                    <a:pt x="2838" y="5697"/>
                    <a:pt x="2840" y="5691"/>
                    <a:pt x="2842" y="5687"/>
                  </a:cubicBezTo>
                  <a:cubicBezTo>
                    <a:pt x="2847" y="5675"/>
                    <a:pt x="2851" y="5662"/>
                    <a:pt x="2856" y="5650"/>
                  </a:cubicBezTo>
                  <a:cubicBezTo>
                    <a:pt x="2856" y="5647"/>
                    <a:pt x="2857" y="5644"/>
                    <a:pt x="2857" y="5642"/>
                  </a:cubicBezTo>
                  <a:cubicBezTo>
                    <a:pt x="2859" y="5639"/>
                    <a:pt x="2859" y="5638"/>
                    <a:pt x="2860" y="5635"/>
                  </a:cubicBezTo>
                  <a:cubicBezTo>
                    <a:pt x="2860" y="5632"/>
                    <a:pt x="2862" y="5631"/>
                    <a:pt x="2862" y="5629"/>
                  </a:cubicBezTo>
                  <a:cubicBezTo>
                    <a:pt x="2865" y="5620"/>
                    <a:pt x="2866" y="5612"/>
                    <a:pt x="2869" y="5603"/>
                  </a:cubicBezTo>
                  <a:cubicBezTo>
                    <a:pt x="2869" y="5600"/>
                    <a:pt x="2870" y="5595"/>
                    <a:pt x="2872" y="5592"/>
                  </a:cubicBezTo>
                  <a:cubicBezTo>
                    <a:pt x="2872" y="5591"/>
                    <a:pt x="2872" y="5588"/>
                    <a:pt x="2873" y="5586"/>
                  </a:cubicBezTo>
                  <a:cubicBezTo>
                    <a:pt x="2873" y="5584"/>
                    <a:pt x="2873" y="5582"/>
                    <a:pt x="2875" y="5579"/>
                  </a:cubicBezTo>
                  <a:cubicBezTo>
                    <a:pt x="2875" y="5579"/>
                    <a:pt x="2875" y="5578"/>
                    <a:pt x="2875" y="5578"/>
                  </a:cubicBezTo>
                  <a:lnTo>
                    <a:pt x="2876" y="5566"/>
                  </a:lnTo>
                  <a:cubicBezTo>
                    <a:pt x="2878" y="5564"/>
                    <a:pt x="2878" y="5561"/>
                    <a:pt x="2878" y="5560"/>
                  </a:cubicBezTo>
                  <a:cubicBezTo>
                    <a:pt x="2878" y="5558"/>
                    <a:pt x="2878" y="5558"/>
                    <a:pt x="2878" y="5557"/>
                  </a:cubicBezTo>
                  <a:cubicBezTo>
                    <a:pt x="2879" y="5554"/>
                    <a:pt x="2879" y="5550"/>
                    <a:pt x="2881" y="5547"/>
                  </a:cubicBezTo>
                  <a:cubicBezTo>
                    <a:pt x="2881" y="5544"/>
                    <a:pt x="2881" y="5542"/>
                    <a:pt x="2881" y="5539"/>
                  </a:cubicBezTo>
                  <a:cubicBezTo>
                    <a:pt x="2881" y="5539"/>
                    <a:pt x="2881" y="5538"/>
                    <a:pt x="2882" y="5538"/>
                  </a:cubicBezTo>
                  <a:cubicBezTo>
                    <a:pt x="2882" y="5535"/>
                    <a:pt x="2882" y="5532"/>
                    <a:pt x="2882" y="5531"/>
                  </a:cubicBezTo>
                  <a:cubicBezTo>
                    <a:pt x="2884" y="5522"/>
                    <a:pt x="2885" y="5514"/>
                    <a:pt x="2885" y="5505"/>
                  </a:cubicBezTo>
                  <a:lnTo>
                    <a:pt x="2885" y="5504"/>
                  </a:lnTo>
                  <a:cubicBezTo>
                    <a:pt x="2887" y="5492"/>
                    <a:pt x="2887" y="5480"/>
                    <a:pt x="2887" y="5469"/>
                  </a:cubicBezTo>
                  <a:lnTo>
                    <a:pt x="2887" y="5458"/>
                  </a:lnTo>
                  <a:lnTo>
                    <a:pt x="2887" y="5452"/>
                  </a:lnTo>
                  <a:lnTo>
                    <a:pt x="2887" y="5445"/>
                  </a:lnTo>
                  <a:lnTo>
                    <a:pt x="2887" y="5436"/>
                  </a:lnTo>
                  <a:cubicBezTo>
                    <a:pt x="2887" y="5423"/>
                    <a:pt x="2887" y="5410"/>
                    <a:pt x="2885" y="5398"/>
                  </a:cubicBezTo>
                  <a:cubicBezTo>
                    <a:pt x="2885" y="5395"/>
                    <a:pt x="2885" y="5394"/>
                    <a:pt x="2884" y="5392"/>
                  </a:cubicBezTo>
                  <a:cubicBezTo>
                    <a:pt x="2884" y="5389"/>
                    <a:pt x="2884" y="5386"/>
                    <a:pt x="2884" y="5385"/>
                  </a:cubicBezTo>
                  <a:cubicBezTo>
                    <a:pt x="2884" y="5382"/>
                    <a:pt x="2884" y="5380"/>
                    <a:pt x="2882" y="5377"/>
                  </a:cubicBezTo>
                  <a:cubicBezTo>
                    <a:pt x="2882" y="5377"/>
                    <a:pt x="2882" y="5376"/>
                    <a:pt x="2882" y="5374"/>
                  </a:cubicBezTo>
                  <a:cubicBezTo>
                    <a:pt x="2882" y="5371"/>
                    <a:pt x="2881" y="5367"/>
                    <a:pt x="2881" y="5364"/>
                  </a:cubicBezTo>
                  <a:cubicBezTo>
                    <a:pt x="2881" y="5363"/>
                    <a:pt x="2881" y="5360"/>
                    <a:pt x="2879" y="5357"/>
                  </a:cubicBezTo>
                  <a:cubicBezTo>
                    <a:pt x="2879" y="5357"/>
                    <a:pt x="2879" y="5355"/>
                    <a:pt x="2879" y="5355"/>
                  </a:cubicBezTo>
                  <a:cubicBezTo>
                    <a:pt x="2879" y="5351"/>
                    <a:pt x="2878" y="5348"/>
                    <a:pt x="2878" y="5343"/>
                  </a:cubicBezTo>
                  <a:cubicBezTo>
                    <a:pt x="2878" y="5342"/>
                    <a:pt x="2876" y="5339"/>
                    <a:pt x="2876" y="5338"/>
                  </a:cubicBezTo>
                  <a:cubicBezTo>
                    <a:pt x="2876" y="5338"/>
                    <a:pt x="2876" y="5336"/>
                    <a:pt x="2876" y="5336"/>
                  </a:cubicBezTo>
                  <a:lnTo>
                    <a:pt x="2873" y="5324"/>
                  </a:lnTo>
                  <a:cubicBezTo>
                    <a:pt x="2873" y="5321"/>
                    <a:pt x="2873" y="5320"/>
                    <a:pt x="2872" y="5317"/>
                  </a:cubicBezTo>
                  <a:cubicBezTo>
                    <a:pt x="2872" y="5316"/>
                    <a:pt x="2872" y="5313"/>
                    <a:pt x="2870" y="5311"/>
                  </a:cubicBezTo>
                  <a:cubicBezTo>
                    <a:pt x="2870" y="5310"/>
                    <a:pt x="2870" y="5310"/>
                    <a:pt x="2870" y="5308"/>
                  </a:cubicBezTo>
                  <a:cubicBezTo>
                    <a:pt x="2869" y="5305"/>
                    <a:pt x="2869" y="5301"/>
                    <a:pt x="2867" y="5298"/>
                  </a:cubicBezTo>
                  <a:cubicBezTo>
                    <a:pt x="2867" y="5298"/>
                    <a:pt x="2867" y="5296"/>
                    <a:pt x="2867" y="5296"/>
                  </a:cubicBezTo>
                  <a:cubicBezTo>
                    <a:pt x="2866" y="5292"/>
                    <a:pt x="2865" y="5289"/>
                    <a:pt x="2865" y="5285"/>
                  </a:cubicBezTo>
                  <a:cubicBezTo>
                    <a:pt x="2863" y="5283"/>
                    <a:pt x="2863" y="5280"/>
                    <a:pt x="2863" y="5277"/>
                  </a:cubicBezTo>
                  <a:cubicBezTo>
                    <a:pt x="2862" y="5276"/>
                    <a:pt x="2862" y="5274"/>
                    <a:pt x="2860" y="5271"/>
                  </a:cubicBezTo>
                  <a:cubicBezTo>
                    <a:pt x="2860" y="5270"/>
                    <a:pt x="2859" y="5267"/>
                    <a:pt x="2859" y="5265"/>
                  </a:cubicBezTo>
                  <a:cubicBezTo>
                    <a:pt x="2859" y="5264"/>
                    <a:pt x="2857" y="5262"/>
                    <a:pt x="2857" y="5262"/>
                  </a:cubicBezTo>
                  <a:lnTo>
                    <a:pt x="2854" y="5252"/>
                  </a:lnTo>
                  <a:cubicBezTo>
                    <a:pt x="2853" y="5249"/>
                    <a:pt x="2853" y="5248"/>
                    <a:pt x="2851" y="5246"/>
                  </a:cubicBezTo>
                  <a:lnTo>
                    <a:pt x="2850" y="5239"/>
                  </a:lnTo>
                  <a:cubicBezTo>
                    <a:pt x="2850" y="5239"/>
                    <a:pt x="2848" y="5237"/>
                    <a:pt x="2848" y="5236"/>
                  </a:cubicBezTo>
                  <a:cubicBezTo>
                    <a:pt x="2847" y="5233"/>
                    <a:pt x="2845" y="5230"/>
                    <a:pt x="2845" y="5227"/>
                  </a:cubicBezTo>
                  <a:cubicBezTo>
                    <a:pt x="2844" y="5226"/>
                    <a:pt x="2844" y="5226"/>
                    <a:pt x="2844" y="5224"/>
                  </a:cubicBezTo>
                  <a:cubicBezTo>
                    <a:pt x="2750" y="4984"/>
                    <a:pt x="2518" y="4827"/>
                    <a:pt x="2261" y="4827"/>
                  </a:cubicBezTo>
                  <a:lnTo>
                    <a:pt x="2255" y="4827"/>
                  </a:lnTo>
                  <a:lnTo>
                    <a:pt x="2255" y="4824"/>
                  </a:lnTo>
                  <a:close/>
                  <a:moveTo>
                    <a:pt x="5526" y="4824"/>
                  </a:moveTo>
                  <a:cubicBezTo>
                    <a:pt x="5271" y="4825"/>
                    <a:pt x="5043" y="4983"/>
                    <a:pt x="4950" y="5221"/>
                  </a:cubicBezTo>
                  <a:cubicBezTo>
                    <a:pt x="4950" y="5221"/>
                    <a:pt x="4950" y="5223"/>
                    <a:pt x="4948" y="5223"/>
                  </a:cubicBezTo>
                  <a:lnTo>
                    <a:pt x="4947" y="5229"/>
                  </a:lnTo>
                  <a:cubicBezTo>
                    <a:pt x="4944" y="5235"/>
                    <a:pt x="4942" y="5242"/>
                    <a:pt x="4939" y="5248"/>
                  </a:cubicBezTo>
                  <a:cubicBezTo>
                    <a:pt x="4938" y="5249"/>
                    <a:pt x="4938" y="5252"/>
                    <a:pt x="4938" y="5254"/>
                  </a:cubicBezTo>
                  <a:cubicBezTo>
                    <a:pt x="4937" y="5257"/>
                    <a:pt x="4935" y="5258"/>
                    <a:pt x="4935" y="5261"/>
                  </a:cubicBezTo>
                  <a:cubicBezTo>
                    <a:pt x="4935" y="5262"/>
                    <a:pt x="4935" y="5262"/>
                    <a:pt x="4934" y="5262"/>
                  </a:cubicBezTo>
                  <a:cubicBezTo>
                    <a:pt x="4934" y="5267"/>
                    <a:pt x="4932" y="5270"/>
                    <a:pt x="4931" y="5273"/>
                  </a:cubicBezTo>
                  <a:cubicBezTo>
                    <a:pt x="4929" y="5277"/>
                    <a:pt x="4929" y="5282"/>
                    <a:pt x="4928" y="5285"/>
                  </a:cubicBezTo>
                  <a:cubicBezTo>
                    <a:pt x="4928" y="5286"/>
                    <a:pt x="4928" y="5286"/>
                    <a:pt x="4928" y="5288"/>
                  </a:cubicBezTo>
                  <a:cubicBezTo>
                    <a:pt x="4926" y="5290"/>
                    <a:pt x="4926" y="5292"/>
                    <a:pt x="4925" y="5295"/>
                  </a:cubicBezTo>
                  <a:cubicBezTo>
                    <a:pt x="4925" y="5298"/>
                    <a:pt x="4923" y="5299"/>
                    <a:pt x="4923" y="5301"/>
                  </a:cubicBezTo>
                  <a:cubicBezTo>
                    <a:pt x="4923" y="5302"/>
                    <a:pt x="4923" y="5304"/>
                    <a:pt x="4923" y="5304"/>
                  </a:cubicBezTo>
                  <a:cubicBezTo>
                    <a:pt x="4920" y="5311"/>
                    <a:pt x="4919" y="5320"/>
                    <a:pt x="4917" y="5327"/>
                  </a:cubicBezTo>
                  <a:cubicBezTo>
                    <a:pt x="4917" y="5330"/>
                    <a:pt x="4917" y="5332"/>
                    <a:pt x="4916" y="5335"/>
                  </a:cubicBezTo>
                  <a:cubicBezTo>
                    <a:pt x="4916" y="5336"/>
                    <a:pt x="4916" y="5338"/>
                    <a:pt x="4914" y="5339"/>
                  </a:cubicBezTo>
                  <a:cubicBezTo>
                    <a:pt x="4914" y="5341"/>
                    <a:pt x="4914" y="5342"/>
                    <a:pt x="4914" y="5342"/>
                  </a:cubicBezTo>
                  <a:cubicBezTo>
                    <a:pt x="4913" y="5351"/>
                    <a:pt x="4911" y="5360"/>
                    <a:pt x="4910" y="5367"/>
                  </a:cubicBezTo>
                  <a:lnTo>
                    <a:pt x="4910" y="5369"/>
                  </a:lnTo>
                  <a:lnTo>
                    <a:pt x="4910" y="5380"/>
                  </a:lnTo>
                  <a:cubicBezTo>
                    <a:pt x="4907" y="5401"/>
                    <a:pt x="4906" y="5422"/>
                    <a:pt x="4906" y="5444"/>
                  </a:cubicBezTo>
                  <a:lnTo>
                    <a:pt x="4906" y="5448"/>
                  </a:lnTo>
                  <a:lnTo>
                    <a:pt x="4906" y="5451"/>
                  </a:lnTo>
                  <a:lnTo>
                    <a:pt x="4906" y="5457"/>
                  </a:lnTo>
                  <a:cubicBezTo>
                    <a:pt x="4906" y="5460"/>
                    <a:pt x="4906" y="5464"/>
                    <a:pt x="4906" y="5467"/>
                  </a:cubicBezTo>
                  <a:lnTo>
                    <a:pt x="4906" y="5473"/>
                  </a:lnTo>
                  <a:cubicBezTo>
                    <a:pt x="4906" y="5476"/>
                    <a:pt x="4906" y="5477"/>
                    <a:pt x="4906" y="5480"/>
                  </a:cubicBezTo>
                  <a:cubicBezTo>
                    <a:pt x="4907" y="5488"/>
                    <a:pt x="4907" y="5495"/>
                    <a:pt x="4907" y="5503"/>
                  </a:cubicBezTo>
                  <a:cubicBezTo>
                    <a:pt x="4907" y="5504"/>
                    <a:pt x="4909" y="5505"/>
                    <a:pt x="4909" y="5507"/>
                  </a:cubicBezTo>
                  <a:cubicBezTo>
                    <a:pt x="4909" y="5510"/>
                    <a:pt x="4909" y="5511"/>
                    <a:pt x="4909" y="5514"/>
                  </a:cubicBezTo>
                  <a:cubicBezTo>
                    <a:pt x="4909" y="5517"/>
                    <a:pt x="4909" y="5519"/>
                    <a:pt x="4910" y="5522"/>
                  </a:cubicBezTo>
                  <a:cubicBezTo>
                    <a:pt x="4910" y="5523"/>
                    <a:pt x="4910" y="5525"/>
                    <a:pt x="4910" y="5528"/>
                  </a:cubicBezTo>
                  <a:cubicBezTo>
                    <a:pt x="4910" y="5531"/>
                    <a:pt x="4911" y="5533"/>
                    <a:pt x="4911" y="5536"/>
                  </a:cubicBezTo>
                  <a:cubicBezTo>
                    <a:pt x="4911" y="5538"/>
                    <a:pt x="4911" y="5539"/>
                    <a:pt x="4911" y="5541"/>
                  </a:cubicBezTo>
                  <a:cubicBezTo>
                    <a:pt x="4913" y="5542"/>
                    <a:pt x="4913" y="5545"/>
                    <a:pt x="4913" y="5547"/>
                  </a:cubicBezTo>
                  <a:cubicBezTo>
                    <a:pt x="4913" y="5550"/>
                    <a:pt x="4914" y="5553"/>
                    <a:pt x="4914" y="5556"/>
                  </a:cubicBezTo>
                  <a:cubicBezTo>
                    <a:pt x="4914" y="5558"/>
                    <a:pt x="4916" y="5561"/>
                    <a:pt x="4916" y="5563"/>
                  </a:cubicBezTo>
                  <a:cubicBezTo>
                    <a:pt x="4916" y="5564"/>
                    <a:pt x="4916" y="5564"/>
                    <a:pt x="4916" y="5566"/>
                  </a:cubicBezTo>
                  <a:cubicBezTo>
                    <a:pt x="4917" y="5569"/>
                    <a:pt x="4917" y="5572"/>
                    <a:pt x="4919" y="5576"/>
                  </a:cubicBezTo>
                  <a:cubicBezTo>
                    <a:pt x="4919" y="5576"/>
                    <a:pt x="4919" y="5578"/>
                    <a:pt x="4919" y="5578"/>
                  </a:cubicBezTo>
                  <a:cubicBezTo>
                    <a:pt x="4919" y="5581"/>
                    <a:pt x="4920" y="5584"/>
                    <a:pt x="4920" y="5585"/>
                  </a:cubicBezTo>
                  <a:cubicBezTo>
                    <a:pt x="4920" y="5588"/>
                    <a:pt x="4922" y="5591"/>
                    <a:pt x="4922" y="5594"/>
                  </a:cubicBezTo>
                  <a:lnTo>
                    <a:pt x="4925" y="5603"/>
                  </a:lnTo>
                  <a:cubicBezTo>
                    <a:pt x="4925" y="5604"/>
                    <a:pt x="4925" y="5606"/>
                    <a:pt x="4925" y="5606"/>
                  </a:cubicBezTo>
                  <a:cubicBezTo>
                    <a:pt x="4926" y="5610"/>
                    <a:pt x="4928" y="5613"/>
                    <a:pt x="4928" y="5616"/>
                  </a:cubicBezTo>
                  <a:cubicBezTo>
                    <a:pt x="4928" y="5617"/>
                    <a:pt x="4929" y="5619"/>
                    <a:pt x="4929" y="5620"/>
                  </a:cubicBezTo>
                  <a:cubicBezTo>
                    <a:pt x="4929" y="5623"/>
                    <a:pt x="4931" y="5625"/>
                    <a:pt x="4931" y="5628"/>
                  </a:cubicBezTo>
                  <a:cubicBezTo>
                    <a:pt x="4932" y="5629"/>
                    <a:pt x="4932" y="5632"/>
                    <a:pt x="4932" y="5634"/>
                  </a:cubicBezTo>
                  <a:lnTo>
                    <a:pt x="4935" y="5641"/>
                  </a:lnTo>
                  <a:cubicBezTo>
                    <a:pt x="4935" y="5644"/>
                    <a:pt x="4937" y="5647"/>
                    <a:pt x="4938" y="5648"/>
                  </a:cubicBezTo>
                  <a:cubicBezTo>
                    <a:pt x="4938" y="5650"/>
                    <a:pt x="4938" y="5651"/>
                    <a:pt x="4938" y="5651"/>
                  </a:cubicBezTo>
                  <a:cubicBezTo>
                    <a:pt x="4939" y="5656"/>
                    <a:pt x="4941" y="5659"/>
                    <a:pt x="4942" y="5663"/>
                  </a:cubicBezTo>
                  <a:cubicBezTo>
                    <a:pt x="4942" y="5663"/>
                    <a:pt x="4942" y="5663"/>
                    <a:pt x="4942" y="5665"/>
                  </a:cubicBezTo>
                  <a:cubicBezTo>
                    <a:pt x="4945" y="5672"/>
                    <a:pt x="4948" y="5678"/>
                    <a:pt x="4951" y="5685"/>
                  </a:cubicBezTo>
                  <a:cubicBezTo>
                    <a:pt x="4951" y="5688"/>
                    <a:pt x="4953" y="5691"/>
                    <a:pt x="4954" y="5694"/>
                  </a:cubicBezTo>
                  <a:cubicBezTo>
                    <a:pt x="4954" y="5694"/>
                    <a:pt x="4954" y="5694"/>
                    <a:pt x="4954" y="5695"/>
                  </a:cubicBezTo>
                  <a:cubicBezTo>
                    <a:pt x="4956" y="5697"/>
                    <a:pt x="4957" y="5700"/>
                    <a:pt x="4957" y="5701"/>
                  </a:cubicBezTo>
                  <a:lnTo>
                    <a:pt x="4963" y="5713"/>
                  </a:lnTo>
                  <a:cubicBezTo>
                    <a:pt x="4963" y="5715"/>
                    <a:pt x="4963" y="5715"/>
                    <a:pt x="4963" y="5715"/>
                  </a:cubicBezTo>
                  <a:cubicBezTo>
                    <a:pt x="4965" y="5718"/>
                    <a:pt x="4966" y="5720"/>
                    <a:pt x="4967" y="5725"/>
                  </a:cubicBezTo>
                  <a:cubicBezTo>
                    <a:pt x="4969" y="5726"/>
                    <a:pt x="4970" y="5728"/>
                    <a:pt x="4970" y="5731"/>
                  </a:cubicBezTo>
                  <a:cubicBezTo>
                    <a:pt x="4972" y="5732"/>
                    <a:pt x="4973" y="5734"/>
                    <a:pt x="4973" y="5735"/>
                  </a:cubicBezTo>
                  <a:cubicBezTo>
                    <a:pt x="4975" y="5737"/>
                    <a:pt x="4975" y="5738"/>
                    <a:pt x="4976" y="5740"/>
                  </a:cubicBezTo>
                  <a:cubicBezTo>
                    <a:pt x="4978" y="5743"/>
                    <a:pt x="4979" y="5746"/>
                    <a:pt x="4981" y="5748"/>
                  </a:cubicBezTo>
                  <a:lnTo>
                    <a:pt x="4982" y="5753"/>
                  </a:lnTo>
                  <a:cubicBezTo>
                    <a:pt x="4985" y="5756"/>
                    <a:pt x="4987" y="5759"/>
                    <a:pt x="4988" y="5762"/>
                  </a:cubicBezTo>
                  <a:cubicBezTo>
                    <a:pt x="4988" y="5762"/>
                    <a:pt x="4988" y="5763"/>
                    <a:pt x="4988" y="5763"/>
                  </a:cubicBezTo>
                  <a:cubicBezTo>
                    <a:pt x="4990" y="5766"/>
                    <a:pt x="4991" y="5769"/>
                    <a:pt x="4994" y="5771"/>
                  </a:cubicBezTo>
                  <a:cubicBezTo>
                    <a:pt x="4994" y="5773"/>
                    <a:pt x="4995" y="5775"/>
                    <a:pt x="4997" y="5778"/>
                  </a:cubicBezTo>
                  <a:cubicBezTo>
                    <a:pt x="4998" y="5779"/>
                    <a:pt x="5000" y="5781"/>
                    <a:pt x="5001" y="5784"/>
                  </a:cubicBezTo>
                  <a:cubicBezTo>
                    <a:pt x="5001" y="5785"/>
                    <a:pt x="5003" y="5785"/>
                    <a:pt x="5003" y="5787"/>
                  </a:cubicBezTo>
                  <a:cubicBezTo>
                    <a:pt x="5007" y="5794"/>
                    <a:pt x="5012" y="5800"/>
                    <a:pt x="5016" y="5806"/>
                  </a:cubicBezTo>
                  <a:lnTo>
                    <a:pt x="5020" y="5812"/>
                  </a:lnTo>
                  <a:cubicBezTo>
                    <a:pt x="5020" y="5813"/>
                    <a:pt x="5022" y="5815"/>
                    <a:pt x="5023" y="5816"/>
                  </a:cubicBezTo>
                  <a:cubicBezTo>
                    <a:pt x="5025" y="5818"/>
                    <a:pt x="5025" y="5819"/>
                    <a:pt x="5026" y="5822"/>
                  </a:cubicBezTo>
                  <a:cubicBezTo>
                    <a:pt x="5029" y="5825"/>
                    <a:pt x="5031" y="5827"/>
                    <a:pt x="5032" y="5829"/>
                  </a:cubicBezTo>
                  <a:cubicBezTo>
                    <a:pt x="5034" y="5831"/>
                    <a:pt x="5034" y="5831"/>
                    <a:pt x="5034" y="5831"/>
                  </a:cubicBezTo>
                  <a:cubicBezTo>
                    <a:pt x="5037" y="5834"/>
                    <a:pt x="5038" y="5835"/>
                    <a:pt x="5040" y="5838"/>
                  </a:cubicBezTo>
                  <a:cubicBezTo>
                    <a:pt x="5041" y="5840"/>
                    <a:pt x="5043" y="5843"/>
                    <a:pt x="5044" y="5844"/>
                  </a:cubicBezTo>
                  <a:lnTo>
                    <a:pt x="5048" y="5850"/>
                  </a:lnTo>
                  <a:cubicBezTo>
                    <a:pt x="5050" y="5850"/>
                    <a:pt x="5050" y="5852"/>
                    <a:pt x="5051" y="5853"/>
                  </a:cubicBezTo>
                  <a:cubicBezTo>
                    <a:pt x="5053" y="5856"/>
                    <a:pt x="5056" y="5857"/>
                    <a:pt x="5057" y="5860"/>
                  </a:cubicBezTo>
                  <a:cubicBezTo>
                    <a:pt x="5059" y="5862"/>
                    <a:pt x="5060" y="5863"/>
                    <a:pt x="5062" y="5865"/>
                  </a:cubicBezTo>
                  <a:cubicBezTo>
                    <a:pt x="5062" y="5866"/>
                    <a:pt x="5063" y="5868"/>
                    <a:pt x="5065" y="5869"/>
                  </a:cubicBezTo>
                  <a:cubicBezTo>
                    <a:pt x="5066" y="5871"/>
                    <a:pt x="5068" y="5872"/>
                    <a:pt x="5069" y="5875"/>
                  </a:cubicBezTo>
                  <a:cubicBezTo>
                    <a:pt x="5071" y="5877"/>
                    <a:pt x="5072" y="5878"/>
                    <a:pt x="5075" y="5880"/>
                  </a:cubicBezTo>
                  <a:cubicBezTo>
                    <a:pt x="5076" y="5881"/>
                    <a:pt x="5078" y="5882"/>
                    <a:pt x="5079" y="5885"/>
                  </a:cubicBezTo>
                  <a:lnTo>
                    <a:pt x="5081" y="5887"/>
                  </a:lnTo>
                  <a:lnTo>
                    <a:pt x="5087" y="5891"/>
                  </a:lnTo>
                  <a:cubicBezTo>
                    <a:pt x="5088" y="5894"/>
                    <a:pt x="5091" y="5897"/>
                    <a:pt x="5094" y="5899"/>
                  </a:cubicBezTo>
                  <a:cubicBezTo>
                    <a:pt x="5096" y="5902"/>
                    <a:pt x="5099" y="5903"/>
                    <a:pt x="5100" y="5905"/>
                  </a:cubicBezTo>
                  <a:lnTo>
                    <a:pt x="5103" y="5908"/>
                  </a:lnTo>
                  <a:cubicBezTo>
                    <a:pt x="5104" y="5909"/>
                    <a:pt x="5107" y="5912"/>
                    <a:pt x="5110" y="5915"/>
                  </a:cubicBezTo>
                  <a:lnTo>
                    <a:pt x="5112" y="5916"/>
                  </a:lnTo>
                  <a:cubicBezTo>
                    <a:pt x="5115" y="5918"/>
                    <a:pt x="5118" y="5921"/>
                    <a:pt x="5119" y="5924"/>
                  </a:cubicBezTo>
                  <a:lnTo>
                    <a:pt x="5126" y="5928"/>
                  </a:lnTo>
                  <a:lnTo>
                    <a:pt x="5126" y="5930"/>
                  </a:lnTo>
                  <a:lnTo>
                    <a:pt x="5134" y="5935"/>
                  </a:lnTo>
                  <a:cubicBezTo>
                    <a:pt x="5137" y="5937"/>
                    <a:pt x="5138" y="5938"/>
                    <a:pt x="5140" y="5940"/>
                  </a:cubicBezTo>
                  <a:cubicBezTo>
                    <a:pt x="5141" y="5941"/>
                    <a:pt x="5143" y="5943"/>
                    <a:pt x="5146" y="5944"/>
                  </a:cubicBezTo>
                  <a:cubicBezTo>
                    <a:pt x="5147" y="5946"/>
                    <a:pt x="5149" y="5946"/>
                    <a:pt x="5149" y="5947"/>
                  </a:cubicBezTo>
                  <a:cubicBezTo>
                    <a:pt x="5152" y="5949"/>
                    <a:pt x="5156" y="5952"/>
                    <a:pt x="5159" y="5955"/>
                  </a:cubicBezTo>
                  <a:cubicBezTo>
                    <a:pt x="5162" y="5956"/>
                    <a:pt x="5165" y="5959"/>
                    <a:pt x="5169" y="5962"/>
                  </a:cubicBezTo>
                  <a:cubicBezTo>
                    <a:pt x="5169" y="5962"/>
                    <a:pt x="5169" y="5962"/>
                    <a:pt x="5171" y="5963"/>
                  </a:cubicBezTo>
                  <a:cubicBezTo>
                    <a:pt x="5172" y="5965"/>
                    <a:pt x="5175" y="5966"/>
                    <a:pt x="5178" y="5968"/>
                  </a:cubicBezTo>
                  <a:cubicBezTo>
                    <a:pt x="5180" y="5969"/>
                    <a:pt x="5181" y="5971"/>
                    <a:pt x="5182" y="5972"/>
                  </a:cubicBezTo>
                  <a:cubicBezTo>
                    <a:pt x="5184" y="5972"/>
                    <a:pt x="5185" y="5972"/>
                    <a:pt x="5185" y="5974"/>
                  </a:cubicBezTo>
                  <a:cubicBezTo>
                    <a:pt x="5187" y="5975"/>
                    <a:pt x="5190" y="5977"/>
                    <a:pt x="5191" y="5978"/>
                  </a:cubicBezTo>
                  <a:cubicBezTo>
                    <a:pt x="5194" y="5980"/>
                    <a:pt x="5197" y="5981"/>
                    <a:pt x="5200" y="5983"/>
                  </a:cubicBezTo>
                  <a:cubicBezTo>
                    <a:pt x="5206" y="5987"/>
                    <a:pt x="5213" y="5991"/>
                    <a:pt x="5221" y="5994"/>
                  </a:cubicBezTo>
                  <a:cubicBezTo>
                    <a:pt x="5221" y="5994"/>
                    <a:pt x="5221" y="5996"/>
                    <a:pt x="5221" y="5996"/>
                  </a:cubicBezTo>
                  <a:cubicBezTo>
                    <a:pt x="5227" y="5999"/>
                    <a:pt x="5233" y="6002"/>
                    <a:pt x="5240" y="6005"/>
                  </a:cubicBezTo>
                  <a:cubicBezTo>
                    <a:pt x="5243" y="6008"/>
                    <a:pt x="5246" y="6009"/>
                    <a:pt x="5249" y="6011"/>
                  </a:cubicBezTo>
                  <a:cubicBezTo>
                    <a:pt x="5250" y="6011"/>
                    <a:pt x="5252" y="6012"/>
                    <a:pt x="5255" y="6014"/>
                  </a:cubicBezTo>
                  <a:cubicBezTo>
                    <a:pt x="5256" y="6015"/>
                    <a:pt x="5259" y="6015"/>
                    <a:pt x="5262" y="6016"/>
                  </a:cubicBezTo>
                  <a:cubicBezTo>
                    <a:pt x="5262" y="6016"/>
                    <a:pt x="5263" y="6018"/>
                    <a:pt x="5263" y="6018"/>
                  </a:cubicBezTo>
                  <a:cubicBezTo>
                    <a:pt x="5269" y="6021"/>
                    <a:pt x="5277" y="6024"/>
                    <a:pt x="5284" y="6027"/>
                  </a:cubicBezTo>
                  <a:cubicBezTo>
                    <a:pt x="5287" y="6028"/>
                    <a:pt x="5288" y="6028"/>
                    <a:pt x="5291" y="6030"/>
                  </a:cubicBezTo>
                  <a:cubicBezTo>
                    <a:pt x="5294" y="6031"/>
                    <a:pt x="5296" y="6031"/>
                    <a:pt x="5297" y="6033"/>
                  </a:cubicBezTo>
                  <a:cubicBezTo>
                    <a:pt x="5300" y="6033"/>
                    <a:pt x="5302" y="6034"/>
                    <a:pt x="5303" y="6034"/>
                  </a:cubicBezTo>
                  <a:cubicBezTo>
                    <a:pt x="5305" y="6036"/>
                    <a:pt x="5306" y="6036"/>
                    <a:pt x="5308" y="6037"/>
                  </a:cubicBezTo>
                  <a:cubicBezTo>
                    <a:pt x="5311" y="6037"/>
                    <a:pt x="5314" y="6039"/>
                    <a:pt x="5316" y="6040"/>
                  </a:cubicBezTo>
                  <a:cubicBezTo>
                    <a:pt x="5324" y="6043"/>
                    <a:pt x="5331" y="6044"/>
                    <a:pt x="5339" y="6047"/>
                  </a:cubicBezTo>
                  <a:cubicBezTo>
                    <a:pt x="5342" y="6049"/>
                    <a:pt x="5346" y="6049"/>
                    <a:pt x="5349" y="6050"/>
                  </a:cubicBezTo>
                  <a:cubicBezTo>
                    <a:pt x="5350" y="6050"/>
                    <a:pt x="5352" y="6052"/>
                    <a:pt x="5353" y="6052"/>
                  </a:cubicBezTo>
                  <a:cubicBezTo>
                    <a:pt x="5356" y="6053"/>
                    <a:pt x="5359" y="6053"/>
                    <a:pt x="5361" y="6055"/>
                  </a:cubicBezTo>
                  <a:cubicBezTo>
                    <a:pt x="5364" y="6055"/>
                    <a:pt x="5367" y="6056"/>
                    <a:pt x="5369" y="6056"/>
                  </a:cubicBezTo>
                  <a:lnTo>
                    <a:pt x="5372" y="6058"/>
                  </a:lnTo>
                  <a:cubicBezTo>
                    <a:pt x="5375" y="6058"/>
                    <a:pt x="5378" y="6059"/>
                    <a:pt x="5381" y="6059"/>
                  </a:cubicBezTo>
                  <a:cubicBezTo>
                    <a:pt x="5383" y="6061"/>
                    <a:pt x="5384" y="6061"/>
                    <a:pt x="5386" y="6061"/>
                  </a:cubicBezTo>
                  <a:cubicBezTo>
                    <a:pt x="5389" y="6062"/>
                    <a:pt x="5393" y="6062"/>
                    <a:pt x="5396" y="6064"/>
                  </a:cubicBezTo>
                  <a:lnTo>
                    <a:pt x="5397" y="6064"/>
                  </a:lnTo>
                  <a:cubicBezTo>
                    <a:pt x="5405" y="6065"/>
                    <a:pt x="5414" y="6067"/>
                    <a:pt x="5421" y="6068"/>
                  </a:cubicBezTo>
                  <a:cubicBezTo>
                    <a:pt x="5422" y="6069"/>
                    <a:pt x="5424" y="6069"/>
                    <a:pt x="5425" y="6069"/>
                  </a:cubicBezTo>
                  <a:cubicBezTo>
                    <a:pt x="5430" y="6071"/>
                    <a:pt x="5433" y="6071"/>
                    <a:pt x="5436" y="6071"/>
                  </a:cubicBezTo>
                  <a:lnTo>
                    <a:pt x="5439" y="6071"/>
                  </a:lnTo>
                  <a:cubicBezTo>
                    <a:pt x="5442" y="6072"/>
                    <a:pt x="5446" y="6072"/>
                    <a:pt x="5450" y="6074"/>
                  </a:cubicBezTo>
                  <a:lnTo>
                    <a:pt x="5452" y="6074"/>
                  </a:lnTo>
                  <a:cubicBezTo>
                    <a:pt x="5455" y="6074"/>
                    <a:pt x="5458" y="6074"/>
                    <a:pt x="5461" y="6075"/>
                  </a:cubicBezTo>
                  <a:lnTo>
                    <a:pt x="5471" y="6075"/>
                  </a:lnTo>
                  <a:cubicBezTo>
                    <a:pt x="5474" y="6077"/>
                    <a:pt x="5476" y="6077"/>
                    <a:pt x="5478" y="6077"/>
                  </a:cubicBezTo>
                  <a:cubicBezTo>
                    <a:pt x="5481" y="6077"/>
                    <a:pt x="5486" y="6077"/>
                    <a:pt x="5490" y="6078"/>
                  </a:cubicBezTo>
                  <a:lnTo>
                    <a:pt x="5501" y="6078"/>
                  </a:lnTo>
                  <a:cubicBezTo>
                    <a:pt x="5508" y="6078"/>
                    <a:pt x="5517" y="6080"/>
                    <a:pt x="5524" y="6080"/>
                  </a:cubicBezTo>
                  <a:lnTo>
                    <a:pt x="5533" y="6080"/>
                  </a:lnTo>
                  <a:cubicBezTo>
                    <a:pt x="5545" y="6080"/>
                    <a:pt x="5557" y="6078"/>
                    <a:pt x="5570" y="6078"/>
                  </a:cubicBezTo>
                  <a:cubicBezTo>
                    <a:pt x="5576" y="6078"/>
                    <a:pt x="5582" y="6077"/>
                    <a:pt x="5587" y="6077"/>
                  </a:cubicBezTo>
                  <a:lnTo>
                    <a:pt x="5596" y="6075"/>
                  </a:lnTo>
                  <a:lnTo>
                    <a:pt x="5604" y="6075"/>
                  </a:lnTo>
                  <a:cubicBezTo>
                    <a:pt x="5607" y="6074"/>
                    <a:pt x="5610" y="6074"/>
                    <a:pt x="5612" y="6074"/>
                  </a:cubicBezTo>
                  <a:cubicBezTo>
                    <a:pt x="5623" y="6072"/>
                    <a:pt x="5633" y="6071"/>
                    <a:pt x="5643" y="6069"/>
                  </a:cubicBezTo>
                  <a:cubicBezTo>
                    <a:pt x="5648" y="6068"/>
                    <a:pt x="5651" y="6068"/>
                    <a:pt x="5654" y="6067"/>
                  </a:cubicBezTo>
                  <a:cubicBezTo>
                    <a:pt x="5664" y="6065"/>
                    <a:pt x="5673" y="6062"/>
                    <a:pt x="5682" y="6061"/>
                  </a:cubicBezTo>
                  <a:cubicBezTo>
                    <a:pt x="5685" y="6059"/>
                    <a:pt x="5689" y="6059"/>
                    <a:pt x="5692" y="6058"/>
                  </a:cubicBezTo>
                  <a:cubicBezTo>
                    <a:pt x="5696" y="6056"/>
                    <a:pt x="5699" y="6056"/>
                    <a:pt x="5704" y="6055"/>
                  </a:cubicBezTo>
                  <a:cubicBezTo>
                    <a:pt x="5708" y="6053"/>
                    <a:pt x="5713" y="6052"/>
                    <a:pt x="5716" y="6052"/>
                  </a:cubicBezTo>
                  <a:cubicBezTo>
                    <a:pt x="5720" y="6050"/>
                    <a:pt x="5723" y="6049"/>
                    <a:pt x="5726" y="6049"/>
                  </a:cubicBezTo>
                  <a:cubicBezTo>
                    <a:pt x="5733" y="6046"/>
                    <a:pt x="5741" y="6043"/>
                    <a:pt x="5748" y="6040"/>
                  </a:cubicBezTo>
                  <a:cubicBezTo>
                    <a:pt x="5752" y="6039"/>
                    <a:pt x="5758" y="6037"/>
                    <a:pt x="5763" y="6036"/>
                  </a:cubicBezTo>
                  <a:cubicBezTo>
                    <a:pt x="5764" y="6034"/>
                    <a:pt x="5766" y="6034"/>
                    <a:pt x="5767" y="6033"/>
                  </a:cubicBezTo>
                  <a:cubicBezTo>
                    <a:pt x="5774" y="6030"/>
                    <a:pt x="5780" y="6027"/>
                    <a:pt x="5788" y="6024"/>
                  </a:cubicBezTo>
                  <a:cubicBezTo>
                    <a:pt x="5794" y="6021"/>
                    <a:pt x="5799" y="6019"/>
                    <a:pt x="5805" y="6016"/>
                  </a:cubicBezTo>
                  <a:lnTo>
                    <a:pt x="5811" y="6014"/>
                  </a:lnTo>
                  <a:cubicBezTo>
                    <a:pt x="5819" y="6009"/>
                    <a:pt x="5826" y="6006"/>
                    <a:pt x="5833" y="6002"/>
                  </a:cubicBezTo>
                  <a:cubicBezTo>
                    <a:pt x="5844" y="5996"/>
                    <a:pt x="5854" y="5990"/>
                    <a:pt x="5866" y="5983"/>
                  </a:cubicBezTo>
                  <a:cubicBezTo>
                    <a:pt x="5867" y="5981"/>
                    <a:pt x="5870" y="5980"/>
                    <a:pt x="5873" y="5978"/>
                  </a:cubicBezTo>
                  <a:lnTo>
                    <a:pt x="5882" y="5972"/>
                  </a:lnTo>
                  <a:cubicBezTo>
                    <a:pt x="5883" y="5971"/>
                    <a:pt x="5886" y="5969"/>
                    <a:pt x="5888" y="5968"/>
                  </a:cubicBezTo>
                  <a:cubicBezTo>
                    <a:pt x="5889" y="5966"/>
                    <a:pt x="5892" y="5965"/>
                    <a:pt x="5895" y="5963"/>
                  </a:cubicBezTo>
                  <a:lnTo>
                    <a:pt x="5907" y="5955"/>
                  </a:lnTo>
                  <a:cubicBezTo>
                    <a:pt x="5911" y="5952"/>
                    <a:pt x="5916" y="5949"/>
                    <a:pt x="5920" y="5944"/>
                  </a:cubicBezTo>
                  <a:cubicBezTo>
                    <a:pt x="5922" y="5943"/>
                    <a:pt x="5923" y="5941"/>
                    <a:pt x="5926" y="5940"/>
                  </a:cubicBezTo>
                  <a:cubicBezTo>
                    <a:pt x="5928" y="5938"/>
                    <a:pt x="5929" y="5937"/>
                    <a:pt x="5931" y="5937"/>
                  </a:cubicBezTo>
                  <a:lnTo>
                    <a:pt x="5938" y="5930"/>
                  </a:lnTo>
                  <a:cubicBezTo>
                    <a:pt x="5942" y="5927"/>
                    <a:pt x="5945" y="5924"/>
                    <a:pt x="5948" y="5921"/>
                  </a:cubicBezTo>
                  <a:cubicBezTo>
                    <a:pt x="5951" y="5919"/>
                    <a:pt x="5954" y="5916"/>
                    <a:pt x="5956" y="5915"/>
                  </a:cubicBezTo>
                  <a:cubicBezTo>
                    <a:pt x="5959" y="5912"/>
                    <a:pt x="5960" y="5910"/>
                    <a:pt x="5963" y="5909"/>
                  </a:cubicBezTo>
                  <a:cubicBezTo>
                    <a:pt x="5970" y="5902"/>
                    <a:pt x="5978" y="5894"/>
                    <a:pt x="5985" y="5885"/>
                  </a:cubicBezTo>
                  <a:cubicBezTo>
                    <a:pt x="5987" y="5884"/>
                    <a:pt x="5989" y="5882"/>
                    <a:pt x="5991" y="5881"/>
                  </a:cubicBezTo>
                  <a:cubicBezTo>
                    <a:pt x="5992" y="5880"/>
                    <a:pt x="5994" y="5877"/>
                    <a:pt x="5995" y="5875"/>
                  </a:cubicBezTo>
                  <a:cubicBezTo>
                    <a:pt x="5997" y="5874"/>
                    <a:pt x="5998" y="5872"/>
                    <a:pt x="6000" y="5871"/>
                  </a:cubicBezTo>
                  <a:cubicBezTo>
                    <a:pt x="6001" y="5869"/>
                    <a:pt x="6003" y="5868"/>
                    <a:pt x="6003" y="5866"/>
                  </a:cubicBezTo>
                  <a:cubicBezTo>
                    <a:pt x="6007" y="5860"/>
                    <a:pt x="6012" y="5856"/>
                    <a:pt x="6016" y="5850"/>
                  </a:cubicBezTo>
                  <a:lnTo>
                    <a:pt x="6020" y="5846"/>
                  </a:lnTo>
                  <a:cubicBezTo>
                    <a:pt x="6022" y="5843"/>
                    <a:pt x="6023" y="5841"/>
                    <a:pt x="6025" y="5840"/>
                  </a:cubicBezTo>
                  <a:cubicBezTo>
                    <a:pt x="6028" y="5837"/>
                    <a:pt x="6029" y="5835"/>
                    <a:pt x="6031" y="5832"/>
                  </a:cubicBezTo>
                  <a:cubicBezTo>
                    <a:pt x="6031" y="5832"/>
                    <a:pt x="6032" y="5831"/>
                    <a:pt x="6032" y="5831"/>
                  </a:cubicBezTo>
                  <a:cubicBezTo>
                    <a:pt x="6034" y="5828"/>
                    <a:pt x="6035" y="5825"/>
                    <a:pt x="6038" y="5824"/>
                  </a:cubicBezTo>
                  <a:cubicBezTo>
                    <a:pt x="6040" y="5821"/>
                    <a:pt x="6041" y="5819"/>
                    <a:pt x="6042" y="5818"/>
                  </a:cubicBezTo>
                  <a:cubicBezTo>
                    <a:pt x="6042" y="5816"/>
                    <a:pt x="6044" y="5815"/>
                    <a:pt x="6045" y="5813"/>
                  </a:cubicBezTo>
                  <a:cubicBezTo>
                    <a:pt x="6047" y="5812"/>
                    <a:pt x="6048" y="5809"/>
                    <a:pt x="6050" y="5807"/>
                  </a:cubicBezTo>
                  <a:cubicBezTo>
                    <a:pt x="6051" y="5804"/>
                    <a:pt x="6053" y="5801"/>
                    <a:pt x="6056" y="5799"/>
                  </a:cubicBezTo>
                  <a:cubicBezTo>
                    <a:pt x="6059" y="5794"/>
                    <a:pt x="6062" y="5790"/>
                    <a:pt x="6065" y="5785"/>
                  </a:cubicBezTo>
                  <a:cubicBezTo>
                    <a:pt x="6065" y="5782"/>
                    <a:pt x="6066" y="5781"/>
                    <a:pt x="6068" y="5779"/>
                  </a:cubicBezTo>
                  <a:cubicBezTo>
                    <a:pt x="6069" y="5776"/>
                    <a:pt x="6070" y="5775"/>
                    <a:pt x="6072" y="5772"/>
                  </a:cubicBezTo>
                  <a:cubicBezTo>
                    <a:pt x="6073" y="5771"/>
                    <a:pt x="6075" y="5768"/>
                    <a:pt x="6076" y="5765"/>
                  </a:cubicBezTo>
                  <a:cubicBezTo>
                    <a:pt x="6076" y="5765"/>
                    <a:pt x="6076" y="5763"/>
                    <a:pt x="6076" y="5763"/>
                  </a:cubicBezTo>
                  <a:cubicBezTo>
                    <a:pt x="6079" y="5760"/>
                    <a:pt x="6081" y="5757"/>
                    <a:pt x="6082" y="5754"/>
                  </a:cubicBezTo>
                  <a:cubicBezTo>
                    <a:pt x="6085" y="5748"/>
                    <a:pt x="6088" y="5743"/>
                    <a:pt x="6091" y="5737"/>
                  </a:cubicBezTo>
                  <a:cubicBezTo>
                    <a:pt x="6093" y="5735"/>
                    <a:pt x="6093" y="5734"/>
                    <a:pt x="6094" y="5732"/>
                  </a:cubicBezTo>
                  <a:cubicBezTo>
                    <a:pt x="6098" y="5722"/>
                    <a:pt x="6103" y="5713"/>
                    <a:pt x="6107" y="5703"/>
                  </a:cubicBezTo>
                  <a:cubicBezTo>
                    <a:pt x="6109" y="5698"/>
                    <a:pt x="6112" y="5692"/>
                    <a:pt x="6113" y="5687"/>
                  </a:cubicBezTo>
                  <a:cubicBezTo>
                    <a:pt x="6118" y="5675"/>
                    <a:pt x="6122" y="5663"/>
                    <a:pt x="6126" y="5651"/>
                  </a:cubicBezTo>
                  <a:cubicBezTo>
                    <a:pt x="6128" y="5648"/>
                    <a:pt x="6128" y="5645"/>
                    <a:pt x="6129" y="5642"/>
                  </a:cubicBezTo>
                  <a:cubicBezTo>
                    <a:pt x="6129" y="5641"/>
                    <a:pt x="6131" y="5638"/>
                    <a:pt x="6131" y="5637"/>
                  </a:cubicBezTo>
                  <a:cubicBezTo>
                    <a:pt x="6132" y="5634"/>
                    <a:pt x="6132" y="5632"/>
                    <a:pt x="6134" y="5629"/>
                  </a:cubicBezTo>
                  <a:cubicBezTo>
                    <a:pt x="6135" y="5620"/>
                    <a:pt x="6138" y="5612"/>
                    <a:pt x="6140" y="5603"/>
                  </a:cubicBezTo>
                  <a:cubicBezTo>
                    <a:pt x="6141" y="5600"/>
                    <a:pt x="6143" y="5597"/>
                    <a:pt x="6143" y="5594"/>
                  </a:cubicBezTo>
                  <a:cubicBezTo>
                    <a:pt x="6143" y="5591"/>
                    <a:pt x="6144" y="5589"/>
                    <a:pt x="6144" y="5586"/>
                  </a:cubicBezTo>
                  <a:cubicBezTo>
                    <a:pt x="6144" y="5585"/>
                    <a:pt x="6146" y="5582"/>
                    <a:pt x="6146" y="5581"/>
                  </a:cubicBezTo>
                  <a:cubicBezTo>
                    <a:pt x="6146" y="5579"/>
                    <a:pt x="6146" y="5579"/>
                    <a:pt x="6146" y="5578"/>
                  </a:cubicBezTo>
                  <a:lnTo>
                    <a:pt x="6148" y="5567"/>
                  </a:lnTo>
                  <a:cubicBezTo>
                    <a:pt x="6148" y="5564"/>
                    <a:pt x="6148" y="5563"/>
                    <a:pt x="6150" y="5560"/>
                  </a:cubicBezTo>
                  <a:cubicBezTo>
                    <a:pt x="6150" y="5560"/>
                    <a:pt x="6150" y="5558"/>
                    <a:pt x="6150" y="5558"/>
                  </a:cubicBezTo>
                  <a:cubicBezTo>
                    <a:pt x="6150" y="5554"/>
                    <a:pt x="6151" y="5551"/>
                    <a:pt x="6151" y="5547"/>
                  </a:cubicBezTo>
                  <a:cubicBezTo>
                    <a:pt x="6151" y="5545"/>
                    <a:pt x="6153" y="5542"/>
                    <a:pt x="6153" y="5541"/>
                  </a:cubicBezTo>
                  <a:lnTo>
                    <a:pt x="6153" y="5539"/>
                  </a:lnTo>
                  <a:cubicBezTo>
                    <a:pt x="6153" y="5536"/>
                    <a:pt x="6153" y="5533"/>
                    <a:pt x="6154" y="5531"/>
                  </a:cubicBezTo>
                  <a:cubicBezTo>
                    <a:pt x="6154" y="5523"/>
                    <a:pt x="6156" y="5514"/>
                    <a:pt x="6156" y="5507"/>
                  </a:cubicBezTo>
                  <a:lnTo>
                    <a:pt x="6156" y="5504"/>
                  </a:lnTo>
                  <a:cubicBezTo>
                    <a:pt x="6157" y="5492"/>
                    <a:pt x="6157" y="5480"/>
                    <a:pt x="6159" y="5469"/>
                  </a:cubicBezTo>
                  <a:lnTo>
                    <a:pt x="6159" y="5458"/>
                  </a:lnTo>
                  <a:lnTo>
                    <a:pt x="6159" y="5452"/>
                  </a:lnTo>
                  <a:lnTo>
                    <a:pt x="6159" y="5447"/>
                  </a:lnTo>
                  <a:lnTo>
                    <a:pt x="6159" y="5436"/>
                  </a:lnTo>
                  <a:cubicBezTo>
                    <a:pt x="6157" y="5424"/>
                    <a:pt x="6157" y="5411"/>
                    <a:pt x="6156" y="5398"/>
                  </a:cubicBezTo>
                  <a:cubicBezTo>
                    <a:pt x="6156" y="5396"/>
                    <a:pt x="6156" y="5395"/>
                    <a:pt x="6156" y="5392"/>
                  </a:cubicBezTo>
                  <a:cubicBezTo>
                    <a:pt x="6156" y="5389"/>
                    <a:pt x="6156" y="5388"/>
                    <a:pt x="6154" y="5385"/>
                  </a:cubicBezTo>
                  <a:cubicBezTo>
                    <a:pt x="6154" y="5383"/>
                    <a:pt x="6154" y="5380"/>
                    <a:pt x="6154" y="5379"/>
                  </a:cubicBezTo>
                  <a:cubicBezTo>
                    <a:pt x="6154" y="5377"/>
                    <a:pt x="6154" y="5376"/>
                    <a:pt x="6154" y="5376"/>
                  </a:cubicBezTo>
                  <a:cubicBezTo>
                    <a:pt x="6153" y="5371"/>
                    <a:pt x="6153" y="5369"/>
                    <a:pt x="6153" y="5366"/>
                  </a:cubicBezTo>
                  <a:cubicBezTo>
                    <a:pt x="6151" y="5363"/>
                    <a:pt x="6151" y="5360"/>
                    <a:pt x="6151" y="5358"/>
                  </a:cubicBezTo>
                  <a:cubicBezTo>
                    <a:pt x="6151" y="5357"/>
                    <a:pt x="6151" y="5357"/>
                    <a:pt x="6151" y="5355"/>
                  </a:cubicBezTo>
                  <a:cubicBezTo>
                    <a:pt x="6150" y="5352"/>
                    <a:pt x="6150" y="5348"/>
                    <a:pt x="6148" y="5345"/>
                  </a:cubicBezTo>
                  <a:cubicBezTo>
                    <a:pt x="6148" y="5342"/>
                    <a:pt x="6148" y="5341"/>
                    <a:pt x="6148" y="5338"/>
                  </a:cubicBezTo>
                  <a:lnTo>
                    <a:pt x="6147" y="5338"/>
                  </a:lnTo>
                  <a:lnTo>
                    <a:pt x="6146" y="5324"/>
                  </a:lnTo>
                  <a:cubicBezTo>
                    <a:pt x="6146" y="5323"/>
                    <a:pt x="6144" y="5320"/>
                    <a:pt x="6144" y="5318"/>
                  </a:cubicBezTo>
                  <a:cubicBezTo>
                    <a:pt x="6144" y="5316"/>
                    <a:pt x="6143" y="5314"/>
                    <a:pt x="6143" y="5311"/>
                  </a:cubicBezTo>
                  <a:cubicBezTo>
                    <a:pt x="6143" y="5311"/>
                    <a:pt x="6143" y="5310"/>
                    <a:pt x="6141" y="5308"/>
                  </a:cubicBezTo>
                  <a:cubicBezTo>
                    <a:pt x="6141" y="5305"/>
                    <a:pt x="6140" y="5302"/>
                    <a:pt x="6140" y="5298"/>
                  </a:cubicBezTo>
                  <a:cubicBezTo>
                    <a:pt x="6140" y="5298"/>
                    <a:pt x="6138" y="5298"/>
                    <a:pt x="6138" y="5296"/>
                  </a:cubicBezTo>
                  <a:cubicBezTo>
                    <a:pt x="6138" y="5293"/>
                    <a:pt x="6137" y="5289"/>
                    <a:pt x="6135" y="5285"/>
                  </a:cubicBezTo>
                  <a:cubicBezTo>
                    <a:pt x="6135" y="5283"/>
                    <a:pt x="6135" y="5280"/>
                    <a:pt x="6134" y="5279"/>
                  </a:cubicBezTo>
                  <a:cubicBezTo>
                    <a:pt x="6134" y="5276"/>
                    <a:pt x="6132" y="5274"/>
                    <a:pt x="6132" y="5273"/>
                  </a:cubicBezTo>
                  <a:cubicBezTo>
                    <a:pt x="6131" y="5270"/>
                    <a:pt x="6131" y="5267"/>
                    <a:pt x="6129" y="5265"/>
                  </a:cubicBezTo>
                  <a:cubicBezTo>
                    <a:pt x="6129" y="5264"/>
                    <a:pt x="6129" y="5264"/>
                    <a:pt x="6129" y="5262"/>
                  </a:cubicBezTo>
                  <a:lnTo>
                    <a:pt x="6126" y="5252"/>
                  </a:lnTo>
                  <a:cubicBezTo>
                    <a:pt x="6125" y="5251"/>
                    <a:pt x="6125" y="5248"/>
                    <a:pt x="6123" y="5246"/>
                  </a:cubicBezTo>
                  <a:lnTo>
                    <a:pt x="6122" y="5239"/>
                  </a:lnTo>
                  <a:cubicBezTo>
                    <a:pt x="6121" y="5239"/>
                    <a:pt x="6121" y="5237"/>
                    <a:pt x="6121" y="5237"/>
                  </a:cubicBezTo>
                  <a:cubicBezTo>
                    <a:pt x="6119" y="5233"/>
                    <a:pt x="6118" y="5230"/>
                    <a:pt x="6116" y="5227"/>
                  </a:cubicBezTo>
                  <a:cubicBezTo>
                    <a:pt x="6116" y="5226"/>
                    <a:pt x="6116" y="5226"/>
                    <a:pt x="6116" y="5224"/>
                  </a:cubicBezTo>
                  <a:cubicBezTo>
                    <a:pt x="6022" y="4984"/>
                    <a:pt x="5791" y="4827"/>
                    <a:pt x="5533" y="4827"/>
                  </a:cubicBezTo>
                  <a:lnTo>
                    <a:pt x="5526" y="4827"/>
                  </a:lnTo>
                  <a:lnTo>
                    <a:pt x="5526" y="482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4"/>
            <p:cNvSpPr/>
            <p:nvPr/>
          </p:nvSpPr>
          <p:spPr>
            <a:xfrm>
              <a:off x="3408602" y="632516"/>
              <a:ext cx="304225" cy="198100"/>
            </a:xfrm>
            <a:custGeom>
              <a:avLst/>
              <a:gdLst/>
              <a:ahLst/>
              <a:cxnLst/>
              <a:rect l="l" t="t" r="r" b="b"/>
              <a:pathLst>
                <a:path w="12169" h="7924" extrusionOk="0">
                  <a:moveTo>
                    <a:pt x="283" y="1"/>
                  </a:moveTo>
                  <a:cubicBezTo>
                    <a:pt x="99" y="581"/>
                    <a:pt x="0" y="1198"/>
                    <a:pt x="0" y="1839"/>
                  </a:cubicBezTo>
                  <a:cubicBezTo>
                    <a:pt x="0" y="5198"/>
                    <a:pt x="2725" y="7924"/>
                    <a:pt x="6084" y="7924"/>
                  </a:cubicBezTo>
                  <a:cubicBezTo>
                    <a:pt x="9443" y="7924"/>
                    <a:pt x="12169" y="5198"/>
                    <a:pt x="12169" y="1839"/>
                  </a:cubicBezTo>
                  <a:cubicBezTo>
                    <a:pt x="12169" y="1198"/>
                    <a:pt x="12069" y="581"/>
                    <a:pt x="11885" y="1"/>
                  </a:cubicBezTo>
                  <a:cubicBezTo>
                    <a:pt x="11105" y="2463"/>
                    <a:pt x="8802" y="4248"/>
                    <a:pt x="6084" y="4248"/>
                  </a:cubicBezTo>
                  <a:cubicBezTo>
                    <a:pt x="3365" y="4248"/>
                    <a:pt x="1062" y="2463"/>
                    <a:pt x="283" y="1"/>
                  </a:cubicBezTo>
                  <a:close/>
                </a:path>
              </a:pathLst>
            </a:custGeom>
            <a:solidFill>
              <a:srgbClr val="191919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4"/>
            <p:cNvSpPr/>
            <p:nvPr/>
          </p:nvSpPr>
          <p:spPr>
            <a:xfrm>
              <a:off x="3410675" y="530725"/>
              <a:ext cx="304225" cy="304225"/>
            </a:xfrm>
            <a:custGeom>
              <a:avLst/>
              <a:gdLst/>
              <a:ahLst/>
              <a:cxnLst/>
              <a:rect l="l" t="t" r="r" b="b"/>
              <a:pathLst>
                <a:path w="12169" h="12169" extrusionOk="0">
                  <a:moveTo>
                    <a:pt x="6084" y="199"/>
                  </a:moveTo>
                  <a:cubicBezTo>
                    <a:pt x="9335" y="199"/>
                    <a:pt x="11970" y="2832"/>
                    <a:pt x="11970" y="6084"/>
                  </a:cubicBezTo>
                  <a:cubicBezTo>
                    <a:pt x="11970" y="9335"/>
                    <a:pt x="9335" y="11970"/>
                    <a:pt x="6084" y="11970"/>
                  </a:cubicBezTo>
                  <a:cubicBezTo>
                    <a:pt x="2834" y="11970"/>
                    <a:pt x="199" y="9335"/>
                    <a:pt x="199" y="6084"/>
                  </a:cubicBezTo>
                  <a:cubicBezTo>
                    <a:pt x="199" y="2832"/>
                    <a:pt x="2832" y="199"/>
                    <a:pt x="6084" y="199"/>
                  </a:cubicBezTo>
                  <a:close/>
                  <a:moveTo>
                    <a:pt x="6084" y="0"/>
                  </a:moveTo>
                  <a:cubicBezTo>
                    <a:pt x="2725" y="0"/>
                    <a:pt x="0" y="2725"/>
                    <a:pt x="0" y="6084"/>
                  </a:cubicBezTo>
                  <a:cubicBezTo>
                    <a:pt x="0" y="9443"/>
                    <a:pt x="2725" y="12169"/>
                    <a:pt x="6084" y="12169"/>
                  </a:cubicBezTo>
                  <a:cubicBezTo>
                    <a:pt x="9443" y="12169"/>
                    <a:pt x="12169" y="9443"/>
                    <a:pt x="12169" y="6084"/>
                  </a:cubicBezTo>
                  <a:cubicBezTo>
                    <a:pt x="12169" y="2725"/>
                    <a:pt x="9443" y="0"/>
                    <a:pt x="60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4"/>
            <p:cNvSpPr/>
            <p:nvPr/>
          </p:nvSpPr>
          <p:spPr>
            <a:xfrm>
              <a:off x="3437650" y="551550"/>
              <a:ext cx="250225" cy="91475"/>
            </a:xfrm>
            <a:custGeom>
              <a:avLst/>
              <a:gdLst/>
              <a:ahLst/>
              <a:cxnLst/>
              <a:rect l="l" t="t" r="r" b="b"/>
              <a:pathLst>
                <a:path w="10009" h="3659" extrusionOk="0">
                  <a:moveTo>
                    <a:pt x="5005" y="1"/>
                  </a:moveTo>
                  <a:cubicBezTo>
                    <a:pt x="2663" y="1"/>
                    <a:pt x="677" y="1538"/>
                    <a:pt x="1" y="3659"/>
                  </a:cubicBezTo>
                  <a:lnTo>
                    <a:pt x="525" y="3659"/>
                  </a:lnTo>
                  <a:cubicBezTo>
                    <a:pt x="1179" y="1815"/>
                    <a:pt x="2936" y="499"/>
                    <a:pt x="5005" y="499"/>
                  </a:cubicBezTo>
                  <a:cubicBezTo>
                    <a:pt x="7074" y="499"/>
                    <a:pt x="8831" y="1815"/>
                    <a:pt x="9485" y="3659"/>
                  </a:cubicBezTo>
                  <a:lnTo>
                    <a:pt x="10009" y="3659"/>
                  </a:lnTo>
                  <a:cubicBezTo>
                    <a:pt x="9334" y="1538"/>
                    <a:pt x="7348" y="1"/>
                    <a:pt x="50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4"/>
            <p:cNvSpPr/>
            <p:nvPr/>
          </p:nvSpPr>
          <p:spPr>
            <a:xfrm>
              <a:off x="3506200" y="733425"/>
              <a:ext cx="113125" cy="25400"/>
            </a:xfrm>
            <a:custGeom>
              <a:avLst/>
              <a:gdLst/>
              <a:ahLst/>
              <a:cxnLst/>
              <a:rect l="l" t="t" r="r" b="b"/>
              <a:pathLst>
                <a:path w="4525" h="1016" extrusionOk="0">
                  <a:moveTo>
                    <a:pt x="895" y="266"/>
                  </a:moveTo>
                  <a:cubicBezTo>
                    <a:pt x="963" y="266"/>
                    <a:pt x="1017" y="320"/>
                    <a:pt x="1017" y="388"/>
                  </a:cubicBezTo>
                  <a:cubicBezTo>
                    <a:pt x="1017" y="454"/>
                    <a:pt x="963" y="509"/>
                    <a:pt x="895" y="509"/>
                  </a:cubicBezTo>
                  <a:lnTo>
                    <a:pt x="362" y="509"/>
                  </a:lnTo>
                  <a:cubicBezTo>
                    <a:pt x="294" y="509"/>
                    <a:pt x="239" y="456"/>
                    <a:pt x="239" y="388"/>
                  </a:cubicBezTo>
                  <a:cubicBezTo>
                    <a:pt x="239" y="320"/>
                    <a:pt x="294" y="266"/>
                    <a:pt x="362" y="266"/>
                  </a:cubicBezTo>
                  <a:close/>
                  <a:moveTo>
                    <a:pt x="4165" y="266"/>
                  </a:moveTo>
                  <a:cubicBezTo>
                    <a:pt x="4233" y="266"/>
                    <a:pt x="4288" y="320"/>
                    <a:pt x="4288" y="388"/>
                  </a:cubicBezTo>
                  <a:cubicBezTo>
                    <a:pt x="4288" y="454"/>
                    <a:pt x="4233" y="509"/>
                    <a:pt x="4165" y="509"/>
                  </a:cubicBezTo>
                  <a:lnTo>
                    <a:pt x="3632" y="509"/>
                  </a:lnTo>
                  <a:cubicBezTo>
                    <a:pt x="3565" y="509"/>
                    <a:pt x="3510" y="456"/>
                    <a:pt x="3510" y="388"/>
                  </a:cubicBezTo>
                  <a:cubicBezTo>
                    <a:pt x="3510" y="320"/>
                    <a:pt x="3565" y="266"/>
                    <a:pt x="3632" y="266"/>
                  </a:cubicBezTo>
                  <a:close/>
                  <a:moveTo>
                    <a:pt x="135" y="1"/>
                  </a:moveTo>
                  <a:cubicBezTo>
                    <a:pt x="97" y="49"/>
                    <a:pt x="67" y="102"/>
                    <a:pt x="45" y="158"/>
                  </a:cubicBezTo>
                  <a:cubicBezTo>
                    <a:pt x="45" y="158"/>
                    <a:pt x="45" y="160"/>
                    <a:pt x="45" y="160"/>
                  </a:cubicBezTo>
                  <a:lnTo>
                    <a:pt x="42" y="166"/>
                  </a:lnTo>
                  <a:cubicBezTo>
                    <a:pt x="39" y="172"/>
                    <a:pt x="38" y="179"/>
                    <a:pt x="35" y="185"/>
                  </a:cubicBezTo>
                  <a:cubicBezTo>
                    <a:pt x="35" y="186"/>
                    <a:pt x="33" y="189"/>
                    <a:pt x="33" y="191"/>
                  </a:cubicBezTo>
                  <a:cubicBezTo>
                    <a:pt x="32" y="194"/>
                    <a:pt x="32" y="195"/>
                    <a:pt x="30" y="198"/>
                  </a:cubicBezTo>
                  <a:cubicBezTo>
                    <a:pt x="30" y="199"/>
                    <a:pt x="30" y="199"/>
                    <a:pt x="30" y="199"/>
                  </a:cubicBezTo>
                  <a:cubicBezTo>
                    <a:pt x="29" y="204"/>
                    <a:pt x="27" y="207"/>
                    <a:pt x="26" y="210"/>
                  </a:cubicBezTo>
                  <a:cubicBezTo>
                    <a:pt x="26" y="214"/>
                    <a:pt x="24" y="219"/>
                    <a:pt x="23" y="222"/>
                  </a:cubicBezTo>
                  <a:cubicBezTo>
                    <a:pt x="23" y="223"/>
                    <a:pt x="23" y="223"/>
                    <a:pt x="23" y="225"/>
                  </a:cubicBezTo>
                  <a:cubicBezTo>
                    <a:pt x="22" y="227"/>
                    <a:pt x="22" y="229"/>
                    <a:pt x="20" y="232"/>
                  </a:cubicBezTo>
                  <a:cubicBezTo>
                    <a:pt x="20" y="235"/>
                    <a:pt x="20" y="236"/>
                    <a:pt x="19" y="238"/>
                  </a:cubicBezTo>
                  <a:cubicBezTo>
                    <a:pt x="19" y="239"/>
                    <a:pt x="19" y="241"/>
                    <a:pt x="19" y="241"/>
                  </a:cubicBezTo>
                  <a:cubicBezTo>
                    <a:pt x="17" y="248"/>
                    <a:pt x="16" y="257"/>
                    <a:pt x="13" y="264"/>
                  </a:cubicBezTo>
                  <a:cubicBezTo>
                    <a:pt x="13" y="267"/>
                    <a:pt x="13" y="269"/>
                    <a:pt x="11" y="272"/>
                  </a:cubicBezTo>
                  <a:cubicBezTo>
                    <a:pt x="11" y="273"/>
                    <a:pt x="11" y="275"/>
                    <a:pt x="11" y="276"/>
                  </a:cubicBezTo>
                  <a:cubicBezTo>
                    <a:pt x="11" y="278"/>
                    <a:pt x="10" y="279"/>
                    <a:pt x="10" y="279"/>
                  </a:cubicBezTo>
                  <a:cubicBezTo>
                    <a:pt x="8" y="288"/>
                    <a:pt x="7" y="297"/>
                    <a:pt x="7" y="304"/>
                  </a:cubicBezTo>
                  <a:lnTo>
                    <a:pt x="7" y="306"/>
                  </a:lnTo>
                  <a:cubicBezTo>
                    <a:pt x="5" y="310"/>
                    <a:pt x="5" y="313"/>
                    <a:pt x="5" y="317"/>
                  </a:cubicBezTo>
                  <a:cubicBezTo>
                    <a:pt x="2" y="338"/>
                    <a:pt x="1" y="359"/>
                    <a:pt x="1" y="381"/>
                  </a:cubicBezTo>
                  <a:lnTo>
                    <a:pt x="1" y="385"/>
                  </a:lnTo>
                  <a:lnTo>
                    <a:pt x="1" y="388"/>
                  </a:lnTo>
                  <a:lnTo>
                    <a:pt x="1" y="394"/>
                  </a:lnTo>
                  <a:lnTo>
                    <a:pt x="1" y="404"/>
                  </a:lnTo>
                  <a:lnTo>
                    <a:pt x="1" y="410"/>
                  </a:lnTo>
                  <a:cubicBezTo>
                    <a:pt x="1" y="413"/>
                    <a:pt x="1" y="414"/>
                    <a:pt x="1" y="417"/>
                  </a:cubicBezTo>
                  <a:cubicBezTo>
                    <a:pt x="2" y="425"/>
                    <a:pt x="2" y="432"/>
                    <a:pt x="2" y="440"/>
                  </a:cubicBezTo>
                  <a:cubicBezTo>
                    <a:pt x="2" y="441"/>
                    <a:pt x="4" y="442"/>
                    <a:pt x="4" y="444"/>
                  </a:cubicBezTo>
                  <a:cubicBezTo>
                    <a:pt x="4" y="447"/>
                    <a:pt x="4" y="448"/>
                    <a:pt x="4" y="451"/>
                  </a:cubicBezTo>
                  <a:cubicBezTo>
                    <a:pt x="4" y="454"/>
                    <a:pt x="4" y="456"/>
                    <a:pt x="5" y="459"/>
                  </a:cubicBezTo>
                  <a:cubicBezTo>
                    <a:pt x="5" y="460"/>
                    <a:pt x="5" y="462"/>
                    <a:pt x="5" y="465"/>
                  </a:cubicBezTo>
                  <a:cubicBezTo>
                    <a:pt x="5" y="468"/>
                    <a:pt x="7" y="470"/>
                    <a:pt x="7" y="473"/>
                  </a:cubicBezTo>
                  <a:cubicBezTo>
                    <a:pt x="7" y="475"/>
                    <a:pt x="7" y="476"/>
                    <a:pt x="7" y="478"/>
                  </a:cubicBezTo>
                  <a:cubicBezTo>
                    <a:pt x="8" y="479"/>
                    <a:pt x="8" y="482"/>
                    <a:pt x="8" y="484"/>
                  </a:cubicBezTo>
                  <a:cubicBezTo>
                    <a:pt x="8" y="487"/>
                    <a:pt x="10" y="490"/>
                    <a:pt x="10" y="493"/>
                  </a:cubicBezTo>
                  <a:cubicBezTo>
                    <a:pt x="10" y="495"/>
                    <a:pt x="10" y="498"/>
                    <a:pt x="11" y="500"/>
                  </a:cubicBezTo>
                  <a:cubicBezTo>
                    <a:pt x="11" y="501"/>
                    <a:pt x="11" y="501"/>
                    <a:pt x="11" y="503"/>
                  </a:cubicBezTo>
                  <a:cubicBezTo>
                    <a:pt x="13" y="506"/>
                    <a:pt x="13" y="509"/>
                    <a:pt x="14" y="513"/>
                  </a:cubicBezTo>
                  <a:cubicBezTo>
                    <a:pt x="14" y="513"/>
                    <a:pt x="14" y="515"/>
                    <a:pt x="14" y="515"/>
                  </a:cubicBezTo>
                  <a:cubicBezTo>
                    <a:pt x="14" y="518"/>
                    <a:pt x="16" y="521"/>
                    <a:pt x="16" y="522"/>
                  </a:cubicBezTo>
                  <a:cubicBezTo>
                    <a:pt x="16" y="525"/>
                    <a:pt x="17" y="528"/>
                    <a:pt x="17" y="531"/>
                  </a:cubicBezTo>
                  <a:lnTo>
                    <a:pt x="20" y="540"/>
                  </a:lnTo>
                  <a:cubicBezTo>
                    <a:pt x="20" y="541"/>
                    <a:pt x="20" y="543"/>
                    <a:pt x="20" y="543"/>
                  </a:cubicBezTo>
                  <a:cubicBezTo>
                    <a:pt x="22" y="547"/>
                    <a:pt x="23" y="550"/>
                    <a:pt x="23" y="553"/>
                  </a:cubicBezTo>
                  <a:cubicBezTo>
                    <a:pt x="23" y="554"/>
                    <a:pt x="24" y="556"/>
                    <a:pt x="24" y="557"/>
                  </a:cubicBezTo>
                  <a:cubicBezTo>
                    <a:pt x="24" y="560"/>
                    <a:pt x="26" y="562"/>
                    <a:pt x="26" y="565"/>
                  </a:cubicBezTo>
                  <a:cubicBezTo>
                    <a:pt x="27" y="566"/>
                    <a:pt x="27" y="569"/>
                    <a:pt x="29" y="571"/>
                  </a:cubicBezTo>
                  <a:cubicBezTo>
                    <a:pt x="29" y="574"/>
                    <a:pt x="30" y="575"/>
                    <a:pt x="30" y="578"/>
                  </a:cubicBezTo>
                  <a:cubicBezTo>
                    <a:pt x="32" y="581"/>
                    <a:pt x="32" y="584"/>
                    <a:pt x="33" y="585"/>
                  </a:cubicBezTo>
                  <a:cubicBezTo>
                    <a:pt x="33" y="587"/>
                    <a:pt x="33" y="588"/>
                    <a:pt x="33" y="588"/>
                  </a:cubicBezTo>
                  <a:cubicBezTo>
                    <a:pt x="35" y="593"/>
                    <a:pt x="36" y="596"/>
                    <a:pt x="38" y="600"/>
                  </a:cubicBezTo>
                  <a:cubicBezTo>
                    <a:pt x="38" y="600"/>
                    <a:pt x="38" y="600"/>
                    <a:pt x="38" y="602"/>
                  </a:cubicBezTo>
                  <a:cubicBezTo>
                    <a:pt x="41" y="609"/>
                    <a:pt x="44" y="615"/>
                    <a:pt x="47" y="622"/>
                  </a:cubicBezTo>
                  <a:cubicBezTo>
                    <a:pt x="48" y="625"/>
                    <a:pt x="48" y="628"/>
                    <a:pt x="50" y="631"/>
                  </a:cubicBezTo>
                  <a:cubicBezTo>
                    <a:pt x="50" y="631"/>
                    <a:pt x="50" y="631"/>
                    <a:pt x="51" y="632"/>
                  </a:cubicBezTo>
                  <a:cubicBezTo>
                    <a:pt x="51" y="634"/>
                    <a:pt x="52" y="637"/>
                    <a:pt x="54" y="638"/>
                  </a:cubicBezTo>
                  <a:lnTo>
                    <a:pt x="58" y="650"/>
                  </a:lnTo>
                  <a:cubicBezTo>
                    <a:pt x="58" y="652"/>
                    <a:pt x="60" y="652"/>
                    <a:pt x="60" y="652"/>
                  </a:cubicBezTo>
                  <a:cubicBezTo>
                    <a:pt x="61" y="655"/>
                    <a:pt x="63" y="657"/>
                    <a:pt x="64" y="662"/>
                  </a:cubicBezTo>
                  <a:cubicBezTo>
                    <a:pt x="64" y="663"/>
                    <a:pt x="66" y="665"/>
                    <a:pt x="67" y="668"/>
                  </a:cubicBezTo>
                  <a:cubicBezTo>
                    <a:pt x="67" y="669"/>
                    <a:pt x="69" y="671"/>
                    <a:pt x="69" y="672"/>
                  </a:cubicBezTo>
                  <a:cubicBezTo>
                    <a:pt x="70" y="674"/>
                    <a:pt x="72" y="675"/>
                    <a:pt x="72" y="677"/>
                  </a:cubicBezTo>
                  <a:cubicBezTo>
                    <a:pt x="73" y="680"/>
                    <a:pt x="75" y="683"/>
                    <a:pt x="76" y="685"/>
                  </a:cubicBezTo>
                  <a:cubicBezTo>
                    <a:pt x="77" y="687"/>
                    <a:pt x="77" y="688"/>
                    <a:pt x="79" y="690"/>
                  </a:cubicBezTo>
                  <a:cubicBezTo>
                    <a:pt x="80" y="693"/>
                    <a:pt x="82" y="696"/>
                    <a:pt x="83" y="699"/>
                  </a:cubicBezTo>
                  <a:cubicBezTo>
                    <a:pt x="83" y="699"/>
                    <a:pt x="83" y="700"/>
                    <a:pt x="85" y="700"/>
                  </a:cubicBezTo>
                  <a:cubicBezTo>
                    <a:pt x="86" y="703"/>
                    <a:pt x="88" y="705"/>
                    <a:pt x="89" y="708"/>
                  </a:cubicBezTo>
                  <a:cubicBezTo>
                    <a:pt x="91" y="710"/>
                    <a:pt x="92" y="712"/>
                    <a:pt x="92" y="715"/>
                  </a:cubicBezTo>
                  <a:cubicBezTo>
                    <a:pt x="94" y="716"/>
                    <a:pt x="95" y="718"/>
                    <a:pt x="97" y="721"/>
                  </a:cubicBezTo>
                  <a:cubicBezTo>
                    <a:pt x="97" y="722"/>
                    <a:pt x="98" y="722"/>
                    <a:pt x="100" y="724"/>
                  </a:cubicBezTo>
                  <a:cubicBezTo>
                    <a:pt x="103" y="731"/>
                    <a:pt x="107" y="737"/>
                    <a:pt x="111" y="743"/>
                  </a:cubicBezTo>
                  <a:cubicBezTo>
                    <a:pt x="113" y="744"/>
                    <a:pt x="114" y="747"/>
                    <a:pt x="116" y="749"/>
                  </a:cubicBezTo>
                  <a:cubicBezTo>
                    <a:pt x="117" y="750"/>
                    <a:pt x="117" y="752"/>
                    <a:pt x="119" y="753"/>
                  </a:cubicBezTo>
                  <a:cubicBezTo>
                    <a:pt x="120" y="755"/>
                    <a:pt x="122" y="756"/>
                    <a:pt x="123" y="758"/>
                  </a:cubicBezTo>
                  <a:cubicBezTo>
                    <a:pt x="125" y="761"/>
                    <a:pt x="126" y="764"/>
                    <a:pt x="129" y="766"/>
                  </a:cubicBezTo>
                  <a:cubicBezTo>
                    <a:pt x="129" y="766"/>
                    <a:pt x="131" y="768"/>
                    <a:pt x="131" y="768"/>
                  </a:cubicBezTo>
                  <a:cubicBezTo>
                    <a:pt x="132" y="769"/>
                    <a:pt x="133" y="772"/>
                    <a:pt x="135" y="774"/>
                  </a:cubicBezTo>
                  <a:cubicBezTo>
                    <a:pt x="136" y="777"/>
                    <a:pt x="139" y="778"/>
                    <a:pt x="141" y="780"/>
                  </a:cubicBezTo>
                  <a:lnTo>
                    <a:pt x="145" y="786"/>
                  </a:lnTo>
                  <a:cubicBezTo>
                    <a:pt x="145" y="787"/>
                    <a:pt x="147" y="789"/>
                    <a:pt x="147" y="789"/>
                  </a:cubicBezTo>
                  <a:cubicBezTo>
                    <a:pt x="150" y="791"/>
                    <a:pt x="151" y="794"/>
                    <a:pt x="154" y="796"/>
                  </a:cubicBezTo>
                  <a:cubicBezTo>
                    <a:pt x="154" y="797"/>
                    <a:pt x="156" y="799"/>
                    <a:pt x="157" y="800"/>
                  </a:cubicBezTo>
                  <a:cubicBezTo>
                    <a:pt x="158" y="802"/>
                    <a:pt x="160" y="803"/>
                    <a:pt x="161" y="805"/>
                  </a:cubicBezTo>
                  <a:cubicBezTo>
                    <a:pt x="163" y="806"/>
                    <a:pt x="164" y="809"/>
                    <a:pt x="166" y="811"/>
                  </a:cubicBezTo>
                  <a:cubicBezTo>
                    <a:pt x="167" y="812"/>
                    <a:pt x="169" y="814"/>
                    <a:pt x="170" y="815"/>
                  </a:cubicBezTo>
                  <a:cubicBezTo>
                    <a:pt x="172" y="817"/>
                    <a:pt x="173" y="819"/>
                    <a:pt x="175" y="821"/>
                  </a:cubicBezTo>
                  <a:cubicBezTo>
                    <a:pt x="176" y="821"/>
                    <a:pt x="176" y="822"/>
                    <a:pt x="178" y="822"/>
                  </a:cubicBezTo>
                  <a:lnTo>
                    <a:pt x="182" y="828"/>
                  </a:lnTo>
                  <a:lnTo>
                    <a:pt x="189" y="834"/>
                  </a:lnTo>
                  <a:lnTo>
                    <a:pt x="195" y="842"/>
                  </a:lnTo>
                  <a:lnTo>
                    <a:pt x="198" y="843"/>
                  </a:lnTo>
                  <a:cubicBezTo>
                    <a:pt x="200" y="846"/>
                    <a:pt x="203" y="847"/>
                    <a:pt x="206" y="850"/>
                  </a:cubicBezTo>
                  <a:cubicBezTo>
                    <a:pt x="206" y="850"/>
                    <a:pt x="207" y="852"/>
                    <a:pt x="207" y="852"/>
                  </a:cubicBezTo>
                  <a:cubicBezTo>
                    <a:pt x="210" y="855"/>
                    <a:pt x="213" y="856"/>
                    <a:pt x="216" y="859"/>
                  </a:cubicBezTo>
                  <a:lnTo>
                    <a:pt x="222" y="865"/>
                  </a:lnTo>
                  <a:lnTo>
                    <a:pt x="231" y="871"/>
                  </a:lnTo>
                  <a:cubicBezTo>
                    <a:pt x="232" y="872"/>
                    <a:pt x="234" y="874"/>
                    <a:pt x="235" y="875"/>
                  </a:cubicBezTo>
                  <a:cubicBezTo>
                    <a:pt x="237" y="877"/>
                    <a:pt x="239" y="878"/>
                    <a:pt x="241" y="880"/>
                  </a:cubicBezTo>
                  <a:cubicBezTo>
                    <a:pt x="242" y="881"/>
                    <a:pt x="244" y="881"/>
                    <a:pt x="244" y="883"/>
                  </a:cubicBezTo>
                  <a:cubicBezTo>
                    <a:pt x="247" y="886"/>
                    <a:pt x="251" y="887"/>
                    <a:pt x="254" y="890"/>
                  </a:cubicBezTo>
                  <a:cubicBezTo>
                    <a:pt x="257" y="893"/>
                    <a:pt x="260" y="895"/>
                    <a:pt x="265" y="898"/>
                  </a:cubicBezTo>
                  <a:cubicBezTo>
                    <a:pt x="265" y="898"/>
                    <a:pt x="265" y="898"/>
                    <a:pt x="266" y="899"/>
                  </a:cubicBezTo>
                  <a:cubicBezTo>
                    <a:pt x="267" y="900"/>
                    <a:pt x="270" y="902"/>
                    <a:pt x="273" y="903"/>
                  </a:cubicBezTo>
                  <a:cubicBezTo>
                    <a:pt x="275" y="905"/>
                    <a:pt x="276" y="906"/>
                    <a:pt x="279" y="908"/>
                  </a:cubicBezTo>
                  <a:cubicBezTo>
                    <a:pt x="279" y="908"/>
                    <a:pt x="281" y="908"/>
                    <a:pt x="281" y="909"/>
                  </a:cubicBezTo>
                  <a:cubicBezTo>
                    <a:pt x="284" y="911"/>
                    <a:pt x="285" y="912"/>
                    <a:pt x="287" y="914"/>
                  </a:cubicBezTo>
                  <a:cubicBezTo>
                    <a:pt x="290" y="915"/>
                    <a:pt x="292" y="917"/>
                    <a:pt x="295" y="918"/>
                  </a:cubicBezTo>
                  <a:cubicBezTo>
                    <a:pt x="301" y="923"/>
                    <a:pt x="309" y="927"/>
                    <a:pt x="316" y="930"/>
                  </a:cubicBezTo>
                  <a:cubicBezTo>
                    <a:pt x="316" y="930"/>
                    <a:pt x="316" y="931"/>
                    <a:pt x="316" y="931"/>
                  </a:cubicBezTo>
                  <a:cubicBezTo>
                    <a:pt x="322" y="934"/>
                    <a:pt x="328" y="937"/>
                    <a:pt x="335" y="940"/>
                  </a:cubicBezTo>
                  <a:cubicBezTo>
                    <a:pt x="338" y="943"/>
                    <a:pt x="341" y="945"/>
                    <a:pt x="344" y="946"/>
                  </a:cubicBezTo>
                  <a:cubicBezTo>
                    <a:pt x="346" y="946"/>
                    <a:pt x="347" y="948"/>
                    <a:pt x="350" y="949"/>
                  </a:cubicBezTo>
                  <a:cubicBezTo>
                    <a:pt x="351" y="951"/>
                    <a:pt x="354" y="951"/>
                    <a:pt x="357" y="952"/>
                  </a:cubicBezTo>
                  <a:cubicBezTo>
                    <a:pt x="357" y="953"/>
                    <a:pt x="359" y="953"/>
                    <a:pt x="359" y="953"/>
                  </a:cubicBezTo>
                  <a:cubicBezTo>
                    <a:pt x="365" y="956"/>
                    <a:pt x="372" y="959"/>
                    <a:pt x="379" y="962"/>
                  </a:cubicBezTo>
                  <a:cubicBezTo>
                    <a:pt x="382" y="964"/>
                    <a:pt x="384" y="965"/>
                    <a:pt x="387" y="967"/>
                  </a:cubicBezTo>
                  <a:cubicBezTo>
                    <a:pt x="390" y="967"/>
                    <a:pt x="391" y="968"/>
                    <a:pt x="393" y="968"/>
                  </a:cubicBezTo>
                  <a:cubicBezTo>
                    <a:pt x="394" y="970"/>
                    <a:pt x="397" y="970"/>
                    <a:pt x="399" y="971"/>
                  </a:cubicBezTo>
                  <a:cubicBezTo>
                    <a:pt x="400" y="971"/>
                    <a:pt x="401" y="973"/>
                    <a:pt x="403" y="973"/>
                  </a:cubicBezTo>
                  <a:lnTo>
                    <a:pt x="412" y="976"/>
                  </a:lnTo>
                  <a:cubicBezTo>
                    <a:pt x="419" y="979"/>
                    <a:pt x="427" y="981"/>
                    <a:pt x="434" y="983"/>
                  </a:cubicBezTo>
                  <a:cubicBezTo>
                    <a:pt x="438" y="984"/>
                    <a:pt x="441" y="986"/>
                    <a:pt x="444" y="986"/>
                  </a:cubicBezTo>
                  <a:cubicBezTo>
                    <a:pt x="446" y="987"/>
                    <a:pt x="447" y="987"/>
                    <a:pt x="449" y="987"/>
                  </a:cubicBezTo>
                  <a:cubicBezTo>
                    <a:pt x="450" y="989"/>
                    <a:pt x="453" y="989"/>
                    <a:pt x="456" y="990"/>
                  </a:cubicBezTo>
                  <a:cubicBezTo>
                    <a:pt x="459" y="990"/>
                    <a:pt x="462" y="992"/>
                    <a:pt x="465" y="992"/>
                  </a:cubicBezTo>
                  <a:lnTo>
                    <a:pt x="468" y="993"/>
                  </a:lnTo>
                  <a:cubicBezTo>
                    <a:pt x="471" y="995"/>
                    <a:pt x="474" y="995"/>
                    <a:pt x="477" y="996"/>
                  </a:cubicBezTo>
                  <a:lnTo>
                    <a:pt x="480" y="996"/>
                  </a:lnTo>
                  <a:cubicBezTo>
                    <a:pt x="484" y="998"/>
                    <a:pt x="487" y="999"/>
                    <a:pt x="491" y="999"/>
                  </a:cubicBezTo>
                  <a:lnTo>
                    <a:pt x="493" y="999"/>
                  </a:lnTo>
                  <a:cubicBezTo>
                    <a:pt x="500" y="1002"/>
                    <a:pt x="507" y="1004"/>
                    <a:pt x="516" y="1005"/>
                  </a:cubicBezTo>
                  <a:lnTo>
                    <a:pt x="521" y="1005"/>
                  </a:lnTo>
                  <a:cubicBezTo>
                    <a:pt x="524" y="1006"/>
                    <a:pt x="528" y="1006"/>
                    <a:pt x="531" y="1006"/>
                  </a:cubicBezTo>
                  <a:cubicBezTo>
                    <a:pt x="531" y="1006"/>
                    <a:pt x="533" y="1008"/>
                    <a:pt x="534" y="1008"/>
                  </a:cubicBezTo>
                  <a:cubicBezTo>
                    <a:pt x="537" y="1008"/>
                    <a:pt x="541" y="1008"/>
                    <a:pt x="544" y="1009"/>
                  </a:cubicBezTo>
                  <a:lnTo>
                    <a:pt x="547" y="1009"/>
                  </a:lnTo>
                  <a:cubicBezTo>
                    <a:pt x="550" y="1009"/>
                    <a:pt x="553" y="1009"/>
                    <a:pt x="556" y="1011"/>
                  </a:cubicBezTo>
                  <a:lnTo>
                    <a:pt x="563" y="1011"/>
                  </a:lnTo>
                  <a:cubicBezTo>
                    <a:pt x="563" y="1011"/>
                    <a:pt x="565" y="1012"/>
                    <a:pt x="566" y="1012"/>
                  </a:cubicBezTo>
                  <a:lnTo>
                    <a:pt x="572" y="1012"/>
                  </a:lnTo>
                  <a:cubicBezTo>
                    <a:pt x="577" y="1012"/>
                    <a:pt x="581" y="1014"/>
                    <a:pt x="586" y="1014"/>
                  </a:cubicBezTo>
                  <a:lnTo>
                    <a:pt x="596" y="1014"/>
                  </a:lnTo>
                  <a:cubicBezTo>
                    <a:pt x="603" y="1015"/>
                    <a:pt x="611" y="1015"/>
                    <a:pt x="619" y="1015"/>
                  </a:cubicBezTo>
                  <a:lnTo>
                    <a:pt x="627" y="1015"/>
                  </a:lnTo>
                  <a:cubicBezTo>
                    <a:pt x="640" y="1015"/>
                    <a:pt x="652" y="1015"/>
                    <a:pt x="665" y="1014"/>
                  </a:cubicBezTo>
                  <a:cubicBezTo>
                    <a:pt x="671" y="1014"/>
                    <a:pt x="675" y="1014"/>
                    <a:pt x="681" y="1012"/>
                  </a:cubicBezTo>
                  <a:lnTo>
                    <a:pt x="692" y="1011"/>
                  </a:lnTo>
                  <a:lnTo>
                    <a:pt x="699" y="1011"/>
                  </a:lnTo>
                  <a:cubicBezTo>
                    <a:pt x="702" y="1009"/>
                    <a:pt x="705" y="1009"/>
                    <a:pt x="708" y="1009"/>
                  </a:cubicBezTo>
                  <a:cubicBezTo>
                    <a:pt x="718" y="1008"/>
                    <a:pt x="728" y="1006"/>
                    <a:pt x="739" y="1005"/>
                  </a:cubicBezTo>
                  <a:cubicBezTo>
                    <a:pt x="742" y="1004"/>
                    <a:pt x="746" y="1004"/>
                    <a:pt x="749" y="1002"/>
                  </a:cubicBezTo>
                  <a:cubicBezTo>
                    <a:pt x="758" y="1001"/>
                    <a:pt x="768" y="998"/>
                    <a:pt x="777" y="996"/>
                  </a:cubicBezTo>
                  <a:cubicBezTo>
                    <a:pt x="780" y="995"/>
                    <a:pt x="784" y="995"/>
                    <a:pt x="787" y="993"/>
                  </a:cubicBezTo>
                  <a:cubicBezTo>
                    <a:pt x="790" y="992"/>
                    <a:pt x="795" y="992"/>
                    <a:pt x="799" y="990"/>
                  </a:cubicBezTo>
                  <a:cubicBezTo>
                    <a:pt x="802" y="989"/>
                    <a:pt x="806" y="987"/>
                    <a:pt x="811" y="987"/>
                  </a:cubicBezTo>
                  <a:cubicBezTo>
                    <a:pt x="814" y="986"/>
                    <a:pt x="817" y="984"/>
                    <a:pt x="821" y="984"/>
                  </a:cubicBezTo>
                  <a:lnTo>
                    <a:pt x="843" y="976"/>
                  </a:lnTo>
                  <a:cubicBezTo>
                    <a:pt x="848" y="974"/>
                    <a:pt x="852" y="973"/>
                    <a:pt x="857" y="971"/>
                  </a:cubicBezTo>
                  <a:cubicBezTo>
                    <a:pt x="859" y="970"/>
                    <a:pt x="861" y="970"/>
                    <a:pt x="862" y="968"/>
                  </a:cubicBezTo>
                  <a:cubicBezTo>
                    <a:pt x="870" y="965"/>
                    <a:pt x="876" y="964"/>
                    <a:pt x="883" y="959"/>
                  </a:cubicBezTo>
                  <a:cubicBezTo>
                    <a:pt x="889" y="958"/>
                    <a:pt x="895" y="955"/>
                    <a:pt x="899" y="952"/>
                  </a:cubicBezTo>
                  <a:cubicBezTo>
                    <a:pt x="902" y="951"/>
                    <a:pt x="904" y="951"/>
                    <a:pt x="907" y="949"/>
                  </a:cubicBezTo>
                  <a:cubicBezTo>
                    <a:pt x="914" y="945"/>
                    <a:pt x="920" y="942"/>
                    <a:pt x="927" y="937"/>
                  </a:cubicBezTo>
                  <a:cubicBezTo>
                    <a:pt x="939" y="931"/>
                    <a:pt x="949" y="925"/>
                    <a:pt x="960" y="920"/>
                  </a:cubicBezTo>
                  <a:cubicBezTo>
                    <a:pt x="963" y="917"/>
                    <a:pt x="965" y="915"/>
                    <a:pt x="968" y="914"/>
                  </a:cubicBezTo>
                  <a:lnTo>
                    <a:pt x="977" y="908"/>
                  </a:lnTo>
                  <a:cubicBezTo>
                    <a:pt x="979" y="906"/>
                    <a:pt x="980" y="906"/>
                    <a:pt x="982" y="905"/>
                  </a:cubicBezTo>
                  <a:cubicBezTo>
                    <a:pt x="985" y="903"/>
                    <a:pt x="988" y="900"/>
                    <a:pt x="989" y="899"/>
                  </a:cubicBezTo>
                  <a:lnTo>
                    <a:pt x="1001" y="890"/>
                  </a:lnTo>
                  <a:cubicBezTo>
                    <a:pt x="1005" y="887"/>
                    <a:pt x="1010" y="884"/>
                    <a:pt x="1014" y="881"/>
                  </a:cubicBezTo>
                  <a:cubicBezTo>
                    <a:pt x="1016" y="880"/>
                    <a:pt x="1018" y="878"/>
                    <a:pt x="1020" y="877"/>
                  </a:cubicBezTo>
                  <a:cubicBezTo>
                    <a:pt x="1021" y="875"/>
                    <a:pt x="1023" y="874"/>
                    <a:pt x="1026" y="872"/>
                  </a:cubicBezTo>
                  <a:lnTo>
                    <a:pt x="1033" y="865"/>
                  </a:lnTo>
                  <a:cubicBezTo>
                    <a:pt x="1036" y="862"/>
                    <a:pt x="1041" y="859"/>
                    <a:pt x="1044" y="856"/>
                  </a:cubicBezTo>
                  <a:cubicBezTo>
                    <a:pt x="1046" y="855"/>
                    <a:pt x="1048" y="852"/>
                    <a:pt x="1051" y="850"/>
                  </a:cubicBezTo>
                  <a:cubicBezTo>
                    <a:pt x="1052" y="849"/>
                    <a:pt x="1055" y="846"/>
                    <a:pt x="1057" y="845"/>
                  </a:cubicBezTo>
                  <a:cubicBezTo>
                    <a:pt x="1066" y="837"/>
                    <a:pt x="1073" y="830"/>
                    <a:pt x="1080" y="822"/>
                  </a:cubicBezTo>
                  <a:cubicBezTo>
                    <a:pt x="1082" y="819"/>
                    <a:pt x="1083" y="818"/>
                    <a:pt x="1085" y="817"/>
                  </a:cubicBezTo>
                  <a:cubicBezTo>
                    <a:pt x="1086" y="815"/>
                    <a:pt x="1088" y="814"/>
                    <a:pt x="1089" y="812"/>
                  </a:cubicBezTo>
                  <a:cubicBezTo>
                    <a:pt x="1091" y="809"/>
                    <a:pt x="1092" y="808"/>
                    <a:pt x="1094" y="806"/>
                  </a:cubicBezTo>
                  <a:cubicBezTo>
                    <a:pt x="1095" y="805"/>
                    <a:pt x="1097" y="803"/>
                    <a:pt x="1098" y="802"/>
                  </a:cubicBezTo>
                  <a:cubicBezTo>
                    <a:pt x="1102" y="797"/>
                    <a:pt x="1107" y="791"/>
                    <a:pt x="1111" y="787"/>
                  </a:cubicBezTo>
                  <a:lnTo>
                    <a:pt x="1116" y="781"/>
                  </a:lnTo>
                  <a:cubicBezTo>
                    <a:pt x="1117" y="780"/>
                    <a:pt x="1119" y="777"/>
                    <a:pt x="1120" y="775"/>
                  </a:cubicBezTo>
                  <a:cubicBezTo>
                    <a:pt x="1122" y="772"/>
                    <a:pt x="1123" y="771"/>
                    <a:pt x="1125" y="768"/>
                  </a:cubicBezTo>
                  <a:cubicBezTo>
                    <a:pt x="1126" y="768"/>
                    <a:pt x="1126" y="766"/>
                    <a:pt x="1126" y="766"/>
                  </a:cubicBezTo>
                  <a:cubicBezTo>
                    <a:pt x="1129" y="764"/>
                    <a:pt x="1130" y="762"/>
                    <a:pt x="1132" y="759"/>
                  </a:cubicBezTo>
                  <a:cubicBezTo>
                    <a:pt x="1133" y="758"/>
                    <a:pt x="1135" y="755"/>
                    <a:pt x="1136" y="753"/>
                  </a:cubicBezTo>
                  <a:cubicBezTo>
                    <a:pt x="1138" y="752"/>
                    <a:pt x="1138" y="750"/>
                    <a:pt x="1139" y="749"/>
                  </a:cubicBezTo>
                  <a:lnTo>
                    <a:pt x="1144" y="743"/>
                  </a:lnTo>
                  <a:cubicBezTo>
                    <a:pt x="1145" y="740"/>
                    <a:pt x="1148" y="737"/>
                    <a:pt x="1150" y="734"/>
                  </a:cubicBezTo>
                  <a:cubicBezTo>
                    <a:pt x="1153" y="730"/>
                    <a:pt x="1155" y="725"/>
                    <a:pt x="1158" y="721"/>
                  </a:cubicBezTo>
                  <a:cubicBezTo>
                    <a:pt x="1160" y="719"/>
                    <a:pt x="1161" y="716"/>
                    <a:pt x="1161" y="715"/>
                  </a:cubicBezTo>
                  <a:cubicBezTo>
                    <a:pt x="1163" y="712"/>
                    <a:pt x="1164" y="710"/>
                    <a:pt x="1166" y="709"/>
                  </a:cubicBezTo>
                  <a:cubicBezTo>
                    <a:pt x="1167" y="706"/>
                    <a:pt x="1169" y="703"/>
                    <a:pt x="1170" y="700"/>
                  </a:cubicBezTo>
                  <a:cubicBezTo>
                    <a:pt x="1170" y="700"/>
                    <a:pt x="1170" y="700"/>
                    <a:pt x="1172" y="699"/>
                  </a:cubicBezTo>
                  <a:cubicBezTo>
                    <a:pt x="1173" y="696"/>
                    <a:pt x="1175" y="693"/>
                    <a:pt x="1176" y="690"/>
                  </a:cubicBezTo>
                  <a:cubicBezTo>
                    <a:pt x="1179" y="684"/>
                    <a:pt x="1182" y="678"/>
                    <a:pt x="1185" y="672"/>
                  </a:cubicBezTo>
                  <a:cubicBezTo>
                    <a:pt x="1186" y="671"/>
                    <a:pt x="1188" y="669"/>
                    <a:pt x="1188" y="668"/>
                  </a:cubicBezTo>
                  <a:cubicBezTo>
                    <a:pt x="1192" y="659"/>
                    <a:pt x="1197" y="649"/>
                    <a:pt x="1201" y="640"/>
                  </a:cubicBezTo>
                  <a:cubicBezTo>
                    <a:pt x="1204" y="634"/>
                    <a:pt x="1206" y="628"/>
                    <a:pt x="1208" y="624"/>
                  </a:cubicBezTo>
                  <a:cubicBezTo>
                    <a:pt x="1213" y="612"/>
                    <a:pt x="1217" y="599"/>
                    <a:pt x="1222" y="587"/>
                  </a:cubicBezTo>
                  <a:cubicBezTo>
                    <a:pt x="1222" y="584"/>
                    <a:pt x="1223" y="581"/>
                    <a:pt x="1223" y="579"/>
                  </a:cubicBezTo>
                  <a:cubicBezTo>
                    <a:pt x="1225" y="576"/>
                    <a:pt x="1225" y="575"/>
                    <a:pt x="1226" y="572"/>
                  </a:cubicBezTo>
                  <a:cubicBezTo>
                    <a:pt x="1226" y="569"/>
                    <a:pt x="1228" y="568"/>
                    <a:pt x="1228" y="566"/>
                  </a:cubicBezTo>
                  <a:cubicBezTo>
                    <a:pt x="1231" y="557"/>
                    <a:pt x="1232" y="549"/>
                    <a:pt x="1235" y="540"/>
                  </a:cubicBezTo>
                  <a:cubicBezTo>
                    <a:pt x="1235" y="537"/>
                    <a:pt x="1236" y="532"/>
                    <a:pt x="1238" y="529"/>
                  </a:cubicBezTo>
                  <a:cubicBezTo>
                    <a:pt x="1238" y="528"/>
                    <a:pt x="1238" y="525"/>
                    <a:pt x="1239" y="523"/>
                  </a:cubicBezTo>
                  <a:cubicBezTo>
                    <a:pt x="1239" y="521"/>
                    <a:pt x="1239" y="519"/>
                    <a:pt x="1241" y="516"/>
                  </a:cubicBezTo>
                  <a:cubicBezTo>
                    <a:pt x="1241" y="516"/>
                    <a:pt x="1241" y="515"/>
                    <a:pt x="1241" y="515"/>
                  </a:cubicBezTo>
                  <a:lnTo>
                    <a:pt x="1242" y="503"/>
                  </a:lnTo>
                  <a:cubicBezTo>
                    <a:pt x="1244" y="501"/>
                    <a:pt x="1244" y="498"/>
                    <a:pt x="1244" y="497"/>
                  </a:cubicBezTo>
                  <a:cubicBezTo>
                    <a:pt x="1244" y="495"/>
                    <a:pt x="1244" y="495"/>
                    <a:pt x="1244" y="494"/>
                  </a:cubicBezTo>
                  <a:cubicBezTo>
                    <a:pt x="1245" y="491"/>
                    <a:pt x="1245" y="487"/>
                    <a:pt x="1247" y="484"/>
                  </a:cubicBezTo>
                  <a:cubicBezTo>
                    <a:pt x="1247" y="481"/>
                    <a:pt x="1247" y="479"/>
                    <a:pt x="1247" y="476"/>
                  </a:cubicBezTo>
                  <a:cubicBezTo>
                    <a:pt x="1247" y="476"/>
                    <a:pt x="1247" y="475"/>
                    <a:pt x="1248" y="475"/>
                  </a:cubicBezTo>
                  <a:cubicBezTo>
                    <a:pt x="1248" y="472"/>
                    <a:pt x="1248" y="469"/>
                    <a:pt x="1248" y="468"/>
                  </a:cubicBezTo>
                  <a:cubicBezTo>
                    <a:pt x="1250" y="459"/>
                    <a:pt x="1251" y="451"/>
                    <a:pt x="1251" y="442"/>
                  </a:cubicBezTo>
                  <a:lnTo>
                    <a:pt x="1251" y="441"/>
                  </a:lnTo>
                  <a:cubicBezTo>
                    <a:pt x="1253" y="429"/>
                    <a:pt x="1253" y="417"/>
                    <a:pt x="1253" y="406"/>
                  </a:cubicBezTo>
                  <a:lnTo>
                    <a:pt x="1253" y="395"/>
                  </a:lnTo>
                  <a:lnTo>
                    <a:pt x="1253" y="389"/>
                  </a:lnTo>
                  <a:lnTo>
                    <a:pt x="1253" y="382"/>
                  </a:lnTo>
                  <a:lnTo>
                    <a:pt x="1253" y="373"/>
                  </a:lnTo>
                  <a:cubicBezTo>
                    <a:pt x="1253" y="360"/>
                    <a:pt x="1253" y="347"/>
                    <a:pt x="1251" y="335"/>
                  </a:cubicBezTo>
                  <a:cubicBezTo>
                    <a:pt x="1251" y="332"/>
                    <a:pt x="1251" y="331"/>
                    <a:pt x="1250" y="329"/>
                  </a:cubicBezTo>
                  <a:cubicBezTo>
                    <a:pt x="1250" y="326"/>
                    <a:pt x="1250" y="323"/>
                    <a:pt x="1250" y="322"/>
                  </a:cubicBezTo>
                  <a:cubicBezTo>
                    <a:pt x="1250" y="319"/>
                    <a:pt x="1250" y="317"/>
                    <a:pt x="1248" y="314"/>
                  </a:cubicBezTo>
                  <a:cubicBezTo>
                    <a:pt x="1248" y="314"/>
                    <a:pt x="1248" y="313"/>
                    <a:pt x="1248" y="311"/>
                  </a:cubicBezTo>
                  <a:cubicBezTo>
                    <a:pt x="1248" y="308"/>
                    <a:pt x="1248" y="306"/>
                    <a:pt x="1247" y="303"/>
                  </a:cubicBezTo>
                  <a:cubicBezTo>
                    <a:pt x="864" y="236"/>
                    <a:pt x="491" y="135"/>
                    <a:pt x="135" y="1"/>
                  </a:cubicBezTo>
                  <a:close/>
                  <a:moveTo>
                    <a:pt x="4392" y="2"/>
                  </a:moveTo>
                  <a:cubicBezTo>
                    <a:pt x="4034" y="135"/>
                    <a:pt x="3663" y="236"/>
                    <a:pt x="3277" y="301"/>
                  </a:cubicBezTo>
                  <a:cubicBezTo>
                    <a:pt x="3277" y="301"/>
                    <a:pt x="3277" y="303"/>
                    <a:pt x="3277" y="304"/>
                  </a:cubicBezTo>
                  <a:lnTo>
                    <a:pt x="3277" y="306"/>
                  </a:lnTo>
                  <a:lnTo>
                    <a:pt x="3276" y="317"/>
                  </a:lnTo>
                  <a:cubicBezTo>
                    <a:pt x="3275" y="338"/>
                    <a:pt x="3273" y="359"/>
                    <a:pt x="3273" y="379"/>
                  </a:cubicBezTo>
                  <a:lnTo>
                    <a:pt x="3273" y="385"/>
                  </a:lnTo>
                  <a:lnTo>
                    <a:pt x="3273" y="387"/>
                  </a:lnTo>
                  <a:lnTo>
                    <a:pt x="3273" y="394"/>
                  </a:lnTo>
                  <a:cubicBezTo>
                    <a:pt x="3273" y="397"/>
                    <a:pt x="3273" y="401"/>
                    <a:pt x="3273" y="404"/>
                  </a:cubicBezTo>
                  <a:lnTo>
                    <a:pt x="3273" y="410"/>
                  </a:lnTo>
                  <a:cubicBezTo>
                    <a:pt x="3273" y="412"/>
                    <a:pt x="3273" y="414"/>
                    <a:pt x="3273" y="417"/>
                  </a:cubicBezTo>
                  <a:cubicBezTo>
                    <a:pt x="3273" y="425"/>
                    <a:pt x="3275" y="432"/>
                    <a:pt x="3275" y="438"/>
                  </a:cubicBezTo>
                  <a:cubicBezTo>
                    <a:pt x="3275" y="441"/>
                    <a:pt x="3275" y="442"/>
                    <a:pt x="3275" y="444"/>
                  </a:cubicBezTo>
                  <a:cubicBezTo>
                    <a:pt x="3276" y="447"/>
                    <a:pt x="3276" y="448"/>
                    <a:pt x="3276" y="451"/>
                  </a:cubicBezTo>
                  <a:cubicBezTo>
                    <a:pt x="3276" y="454"/>
                    <a:pt x="3276" y="456"/>
                    <a:pt x="3276" y="459"/>
                  </a:cubicBezTo>
                  <a:cubicBezTo>
                    <a:pt x="3277" y="460"/>
                    <a:pt x="3277" y="462"/>
                    <a:pt x="3277" y="463"/>
                  </a:cubicBezTo>
                  <a:cubicBezTo>
                    <a:pt x="3277" y="468"/>
                    <a:pt x="3277" y="470"/>
                    <a:pt x="3279" y="473"/>
                  </a:cubicBezTo>
                  <a:cubicBezTo>
                    <a:pt x="3279" y="475"/>
                    <a:pt x="3279" y="476"/>
                    <a:pt x="3279" y="478"/>
                  </a:cubicBezTo>
                  <a:cubicBezTo>
                    <a:pt x="3279" y="479"/>
                    <a:pt x="3279" y="481"/>
                    <a:pt x="3280" y="484"/>
                  </a:cubicBezTo>
                  <a:cubicBezTo>
                    <a:pt x="3280" y="487"/>
                    <a:pt x="3280" y="490"/>
                    <a:pt x="3282" y="493"/>
                  </a:cubicBezTo>
                  <a:cubicBezTo>
                    <a:pt x="3282" y="495"/>
                    <a:pt x="3282" y="498"/>
                    <a:pt x="3283" y="500"/>
                  </a:cubicBezTo>
                  <a:cubicBezTo>
                    <a:pt x="3283" y="501"/>
                    <a:pt x="3283" y="501"/>
                    <a:pt x="3283" y="501"/>
                  </a:cubicBezTo>
                  <a:cubicBezTo>
                    <a:pt x="3283" y="506"/>
                    <a:pt x="3285" y="509"/>
                    <a:pt x="3285" y="513"/>
                  </a:cubicBezTo>
                  <a:cubicBezTo>
                    <a:pt x="3285" y="513"/>
                    <a:pt x="3286" y="515"/>
                    <a:pt x="3286" y="515"/>
                  </a:cubicBezTo>
                  <a:cubicBezTo>
                    <a:pt x="3286" y="518"/>
                    <a:pt x="3286" y="519"/>
                    <a:pt x="3288" y="522"/>
                  </a:cubicBezTo>
                  <a:cubicBezTo>
                    <a:pt x="3288" y="525"/>
                    <a:pt x="3289" y="528"/>
                    <a:pt x="3289" y="531"/>
                  </a:cubicBezTo>
                  <a:lnTo>
                    <a:pt x="3292" y="540"/>
                  </a:lnTo>
                  <a:cubicBezTo>
                    <a:pt x="3292" y="541"/>
                    <a:pt x="3292" y="543"/>
                    <a:pt x="3292" y="543"/>
                  </a:cubicBezTo>
                  <a:cubicBezTo>
                    <a:pt x="3294" y="546"/>
                    <a:pt x="3294" y="550"/>
                    <a:pt x="3295" y="553"/>
                  </a:cubicBezTo>
                  <a:cubicBezTo>
                    <a:pt x="3295" y="554"/>
                    <a:pt x="3295" y="556"/>
                    <a:pt x="3297" y="557"/>
                  </a:cubicBezTo>
                  <a:cubicBezTo>
                    <a:pt x="3297" y="559"/>
                    <a:pt x="3298" y="562"/>
                    <a:pt x="3298" y="565"/>
                  </a:cubicBezTo>
                  <a:cubicBezTo>
                    <a:pt x="3298" y="566"/>
                    <a:pt x="3300" y="569"/>
                    <a:pt x="3300" y="571"/>
                  </a:cubicBezTo>
                  <a:lnTo>
                    <a:pt x="3303" y="578"/>
                  </a:lnTo>
                  <a:cubicBezTo>
                    <a:pt x="3303" y="579"/>
                    <a:pt x="3304" y="582"/>
                    <a:pt x="3304" y="585"/>
                  </a:cubicBezTo>
                  <a:cubicBezTo>
                    <a:pt x="3305" y="587"/>
                    <a:pt x="3305" y="587"/>
                    <a:pt x="3305" y="588"/>
                  </a:cubicBezTo>
                  <a:cubicBezTo>
                    <a:pt x="3307" y="591"/>
                    <a:pt x="3308" y="596"/>
                    <a:pt x="3310" y="599"/>
                  </a:cubicBezTo>
                  <a:cubicBezTo>
                    <a:pt x="3310" y="600"/>
                    <a:pt x="3310" y="600"/>
                    <a:pt x="3310" y="602"/>
                  </a:cubicBezTo>
                  <a:cubicBezTo>
                    <a:pt x="3313" y="607"/>
                    <a:pt x="3316" y="615"/>
                    <a:pt x="3319" y="622"/>
                  </a:cubicBezTo>
                  <a:cubicBezTo>
                    <a:pt x="3319" y="625"/>
                    <a:pt x="3320" y="628"/>
                    <a:pt x="3322" y="629"/>
                  </a:cubicBezTo>
                  <a:cubicBezTo>
                    <a:pt x="3322" y="631"/>
                    <a:pt x="3322" y="631"/>
                    <a:pt x="3322" y="631"/>
                  </a:cubicBezTo>
                  <a:cubicBezTo>
                    <a:pt x="3323" y="634"/>
                    <a:pt x="3325" y="635"/>
                    <a:pt x="3325" y="638"/>
                  </a:cubicBezTo>
                  <a:lnTo>
                    <a:pt x="3331" y="650"/>
                  </a:lnTo>
                  <a:cubicBezTo>
                    <a:pt x="3331" y="650"/>
                    <a:pt x="3331" y="652"/>
                    <a:pt x="3331" y="652"/>
                  </a:cubicBezTo>
                  <a:cubicBezTo>
                    <a:pt x="3332" y="655"/>
                    <a:pt x="3333" y="657"/>
                    <a:pt x="3335" y="660"/>
                  </a:cubicBezTo>
                  <a:cubicBezTo>
                    <a:pt x="3336" y="663"/>
                    <a:pt x="3338" y="665"/>
                    <a:pt x="3338" y="666"/>
                  </a:cubicBezTo>
                  <a:cubicBezTo>
                    <a:pt x="3339" y="668"/>
                    <a:pt x="3341" y="671"/>
                    <a:pt x="3341" y="672"/>
                  </a:cubicBezTo>
                  <a:cubicBezTo>
                    <a:pt x="3342" y="674"/>
                    <a:pt x="3342" y="675"/>
                    <a:pt x="3344" y="677"/>
                  </a:cubicBezTo>
                  <a:cubicBezTo>
                    <a:pt x="3345" y="680"/>
                    <a:pt x="3347" y="683"/>
                    <a:pt x="3348" y="685"/>
                  </a:cubicBezTo>
                  <a:lnTo>
                    <a:pt x="3350" y="690"/>
                  </a:lnTo>
                  <a:cubicBezTo>
                    <a:pt x="3353" y="693"/>
                    <a:pt x="3354" y="696"/>
                    <a:pt x="3356" y="699"/>
                  </a:cubicBezTo>
                  <a:cubicBezTo>
                    <a:pt x="3356" y="699"/>
                    <a:pt x="3356" y="699"/>
                    <a:pt x="3356" y="700"/>
                  </a:cubicBezTo>
                  <a:cubicBezTo>
                    <a:pt x="3357" y="702"/>
                    <a:pt x="3358" y="705"/>
                    <a:pt x="3361" y="708"/>
                  </a:cubicBezTo>
                  <a:cubicBezTo>
                    <a:pt x="3361" y="710"/>
                    <a:pt x="3363" y="712"/>
                    <a:pt x="3364" y="713"/>
                  </a:cubicBezTo>
                  <a:cubicBezTo>
                    <a:pt x="3366" y="716"/>
                    <a:pt x="3367" y="718"/>
                    <a:pt x="3369" y="719"/>
                  </a:cubicBezTo>
                  <a:cubicBezTo>
                    <a:pt x="3369" y="721"/>
                    <a:pt x="3370" y="722"/>
                    <a:pt x="3370" y="724"/>
                  </a:cubicBezTo>
                  <a:cubicBezTo>
                    <a:pt x="3375" y="730"/>
                    <a:pt x="3379" y="736"/>
                    <a:pt x="3384" y="743"/>
                  </a:cubicBezTo>
                  <a:lnTo>
                    <a:pt x="3388" y="749"/>
                  </a:lnTo>
                  <a:cubicBezTo>
                    <a:pt x="3388" y="750"/>
                    <a:pt x="3389" y="752"/>
                    <a:pt x="3391" y="753"/>
                  </a:cubicBezTo>
                  <a:cubicBezTo>
                    <a:pt x="3392" y="755"/>
                    <a:pt x="3392" y="756"/>
                    <a:pt x="3394" y="759"/>
                  </a:cubicBezTo>
                  <a:cubicBezTo>
                    <a:pt x="3397" y="761"/>
                    <a:pt x="3398" y="764"/>
                    <a:pt x="3400" y="766"/>
                  </a:cubicBezTo>
                  <a:cubicBezTo>
                    <a:pt x="3401" y="766"/>
                    <a:pt x="3401" y="768"/>
                    <a:pt x="3401" y="768"/>
                  </a:cubicBezTo>
                  <a:cubicBezTo>
                    <a:pt x="3404" y="771"/>
                    <a:pt x="3406" y="772"/>
                    <a:pt x="3407" y="775"/>
                  </a:cubicBezTo>
                  <a:cubicBezTo>
                    <a:pt x="3409" y="777"/>
                    <a:pt x="3410" y="778"/>
                    <a:pt x="3412" y="781"/>
                  </a:cubicBezTo>
                  <a:lnTo>
                    <a:pt x="3416" y="786"/>
                  </a:lnTo>
                  <a:cubicBezTo>
                    <a:pt x="3417" y="787"/>
                    <a:pt x="3417" y="789"/>
                    <a:pt x="3419" y="790"/>
                  </a:cubicBezTo>
                  <a:cubicBezTo>
                    <a:pt x="3420" y="791"/>
                    <a:pt x="3423" y="794"/>
                    <a:pt x="3425" y="797"/>
                  </a:cubicBezTo>
                  <a:cubicBezTo>
                    <a:pt x="3426" y="799"/>
                    <a:pt x="3428" y="800"/>
                    <a:pt x="3429" y="802"/>
                  </a:cubicBezTo>
                  <a:cubicBezTo>
                    <a:pt x="3429" y="803"/>
                    <a:pt x="3431" y="805"/>
                    <a:pt x="3432" y="806"/>
                  </a:cubicBezTo>
                  <a:cubicBezTo>
                    <a:pt x="3434" y="808"/>
                    <a:pt x="3435" y="809"/>
                    <a:pt x="3437" y="811"/>
                  </a:cubicBezTo>
                  <a:cubicBezTo>
                    <a:pt x="3438" y="812"/>
                    <a:pt x="3439" y="815"/>
                    <a:pt x="3442" y="817"/>
                  </a:cubicBezTo>
                  <a:cubicBezTo>
                    <a:pt x="3444" y="818"/>
                    <a:pt x="3445" y="819"/>
                    <a:pt x="3447" y="821"/>
                  </a:cubicBezTo>
                  <a:lnTo>
                    <a:pt x="3448" y="824"/>
                  </a:lnTo>
                  <a:lnTo>
                    <a:pt x="3454" y="828"/>
                  </a:lnTo>
                  <a:cubicBezTo>
                    <a:pt x="3456" y="831"/>
                    <a:pt x="3459" y="833"/>
                    <a:pt x="3462" y="836"/>
                  </a:cubicBezTo>
                  <a:cubicBezTo>
                    <a:pt x="3463" y="837"/>
                    <a:pt x="3466" y="840"/>
                    <a:pt x="3467" y="842"/>
                  </a:cubicBezTo>
                  <a:lnTo>
                    <a:pt x="3469" y="845"/>
                  </a:lnTo>
                  <a:cubicBezTo>
                    <a:pt x="3472" y="846"/>
                    <a:pt x="3475" y="849"/>
                    <a:pt x="3478" y="850"/>
                  </a:cubicBezTo>
                  <a:lnTo>
                    <a:pt x="3479" y="852"/>
                  </a:lnTo>
                  <a:cubicBezTo>
                    <a:pt x="3481" y="855"/>
                    <a:pt x="3484" y="858"/>
                    <a:pt x="3487" y="859"/>
                  </a:cubicBezTo>
                  <a:lnTo>
                    <a:pt x="3494" y="865"/>
                  </a:lnTo>
                  <a:lnTo>
                    <a:pt x="3501" y="872"/>
                  </a:lnTo>
                  <a:cubicBezTo>
                    <a:pt x="3503" y="874"/>
                    <a:pt x="3504" y="875"/>
                    <a:pt x="3507" y="877"/>
                  </a:cubicBezTo>
                  <a:cubicBezTo>
                    <a:pt x="3509" y="878"/>
                    <a:pt x="3510" y="880"/>
                    <a:pt x="3513" y="881"/>
                  </a:cubicBezTo>
                  <a:cubicBezTo>
                    <a:pt x="3513" y="881"/>
                    <a:pt x="3515" y="883"/>
                    <a:pt x="3516" y="884"/>
                  </a:cubicBezTo>
                  <a:cubicBezTo>
                    <a:pt x="3519" y="886"/>
                    <a:pt x="3522" y="889"/>
                    <a:pt x="3525" y="890"/>
                  </a:cubicBezTo>
                  <a:cubicBezTo>
                    <a:pt x="3529" y="893"/>
                    <a:pt x="3532" y="896"/>
                    <a:pt x="3535" y="898"/>
                  </a:cubicBezTo>
                  <a:cubicBezTo>
                    <a:pt x="3537" y="899"/>
                    <a:pt x="3537" y="899"/>
                    <a:pt x="3538" y="899"/>
                  </a:cubicBezTo>
                  <a:cubicBezTo>
                    <a:pt x="3540" y="900"/>
                    <a:pt x="3543" y="902"/>
                    <a:pt x="3544" y="903"/>
                  </a:cubicBezTo>
                  <a:cubicBezTo>
                    <a:pt x="3547" y="905"/>
                    <a:pt x="3548" y="906"/>
                    <a:pt x="3550" y="908"/>
                  </a:cubicBezTo>
                  <a:cubicBezTo>
                    <a:pt x="3551" y="909"/>
                    <a:pt x="3551" y="909"/>
                    <a:pt x="3553" y="909"/>
                  </a:cubicBezTo>
                  <a:cubicBezTo>
                    <a:pt x="3554" y="911"/>
                    <a:pt x="3557" y="912"/>
                    <a:pt x="3559" y="914"/>
                  </a:cubicBezTo>
                  <a:cubicBezTo>
                    <a:pt x="3562" y="915"/>
                    <a:pt x="3565" y="917"/>
                    <a:pt x="3568" y="920"/>
                  </a:cubicBezTo>
                  <a:cubicBezTo>
                    <a:pt x="3573" y="923"/>
                    <a:pt x="3581" y="927"/>
                    <a:pt x="3587" y="931"/>
                  </a:cubicBezTo>
                  <a:lnTo>
                    <a:pt x="3588" y="931"/>
                  </a:lnTo>
                  <a:cubicBezTo>
                    <a:pt x="3594" y="934"/>
                    <a:pt x="3600" y="939"/>
                    <a:pt x="3606" y="942"/>
                  </a:cubicBezTo>
                  <a:cubicBezTo>
                    <a:pt x="3610" y="943"/>
                    <a:pt x="3613" y="945"/>
                    <a:pt x="3616" y="946"/>
                  </a:cubicBezTo>
                  <a:cubicBezTo>
                    <a:pt x="3618" y="948"/>
                    <a:pt x="3619" y="949"/>
                    <a:pt x="3621" y="949"/>
                  </a:cubicBezTo>
                  <a:cubicBezTo>
                    <a:pt x="3624" y="951"/>
                    <a:pt x="3627" y="952"/>
                    <a:pt x="3629" y="953"/>
                  </a:cubicBezTo>
                  <a:lnTo>
                    <a:pt x="3631" y="953"/>
                  </a:lnTo>
                  <a:cubicBezTo>
                    <a:pt x="3637" y="956"/>
                    <a:pt x="3644" y="959"/>
                    <a:pt x="3650" y="962"/>
                  </a:cubicBezTo>
                  <a:cubicBezTo>
                    <a:pt x="3653" y="964"/>
                    <a:pt x="3656" y="965"/>
                    <a:pt x="3659" y="967"/>
                  </a:cubicBezTo>
                  <a:cubicBezTo>
                    <a:pt x="3660" y="967"/>
                    <a:pt x="3663" y="968"/>
                    <a:pt x="3665" y="968"/>
                  </a:cubicBezTo>
                  <a:cubicBezTo>
                    <a:pt x="3666" y="970"/>
                    <a:pt x="3668" y="970"/>
                    <a:pt x="3671" y="971"/>
                  </a:cubicBezTo>
                  <a:cubicBezTo>
                    <a:pt x="3672" y="971"/>
                    <a:pt x="3674" y="973"/>
                    <a:pt x="3675" y="973"/>
                  </a:cubicBezTo>
                  <a:cubicBezTo>
                    <a:pt x="3678" y="974"/>
                    <a:pt x="3681" y="976"/>
                    <a:pt x="3684" y="976"/>
                  </a:cubicBezTo>
                  <a:cubicBezTo>
                    <a:pt x="3691" y="979"/>
                    <a:pt x="3699" y="981"/>
                    <a:pt x="3705" y="983"/>
                  </a:cubicBezTo>
                  <a:cubicBezTo>
                    <a:pt x="3706" y="983"/>
                    <a:pt x="3706" y="984"/>
                    <a:pt x="3706" y="984"/>
                  </a:cubicBezTo>
                  <a:cubicBezTo>
                    <a:pt x="3709" y="984"/>
                    <a:pt x="3712" y="986"/>
                    <a:pt x="3716" y="987"/>
                  </a:cubicBezTo>
                  <a:cubicBezTo>
                    <a:pt x="3718" y="987"/>
                    <a:pt x="3719" y="987"/>
                    <a:pt x="3721" y="989"/>
                  </a:cubicBezTo>
                  <a:cubicBezTo>
                    <a:pt x="3722" y="989"/>
                    <a:pt x="3725" y="990"/>
                    <a:pt x="3728" y="990"/>
                  </a:cubicBezTo>
                  <a:cubicBezTo>
                    <a:pt x="3731" y="992"/>
                    <a:pt x="3734" y="992"/>
                    <a:pt x="3737" y="993"/>
                  </a:cubicBezTo>
                  <a:lnTo>
                    <a:pt x="3740" y="993"/>
                  </a:lnTo>
                  <a:cubicBezTo>
                    <a:pt x="3743" y="995"/>
                    <a:pt x="3746" y="995"/>
                    <a:pt x="3749" y="996"/>
                  </a:cubicBezTo>
                  <a:cubicBezTo>
                    <a:pt x="3750" y="996"/>
                    <a:pt x="3752" y="996"/>
                    <a:pt x="3752" y="998"/>
                  </a:cubicBezTo>
                  <a:cubicBezTo>
                    <a:pt x="3756" y="998"/>
                    <a:pt x="3759" y="999"/>
                    <a:pt x="3763" y="999"/>
                  </a:cubicBezTo>
                  <a:cubicBezTo>
                    <a:pt x="3763" y="999"/>
                    <a:pt x="3765" y="999"/>
                    <a:pt x="3765" y="1001"/>
                  </a:cubicBezTo>
                  <a:cubicBezTo>
                    <a:pt x="3772" y="1002"/>
                    <a:pt x="3781" y="1004"/>
                    <a:pt x="3788" y="1005"/>
                  </a:cubicBezTo>
                  <a:cubicBezTo>
                    <a:pt x="3790" y="1005"/>
                    <a:pt x="3791" y="1005"/>
                    <a:pt x="3793" y="1006"/>
                  </a:cubicBezTo>
                  <a:cubicBezTo>
                    <a:pt x="3796" y="1006"/>
                    <a:pt x="3800" y="1006"/>
                    <a:pt x="3803" y="1008"/>
                  </a:cubicBezTo>
                  <a:lnTo>
                    <a:pt x="3806" y="1008"/>
                  </a:lnTo>
                  <a:cubicBezTo>
                    <a:pt x="3809" y="1008"/>
                    <a:pt x="3814" y="1009"/>
                    <a:pt x="3816" y="1009"/>
                  </a:cubicBezTo>
                  <a:lnTo>
                    <a:pt x="3819" y="1009"/>
                  </a:lnTo>
                  <a:cubicBezTo>
                    <a:pt x="3822" y="1011"/>
                    <a:pt x="3825" y="1011"/>
                    <a:pt x="3828" y="1011"/>
                  </a:cubicBezTo>
                  <a:cubicBezTo>
                    <a:pt x="3830" y="1011"/>
                    <a:pt x="3833" y="1012"/>
                    <a:pt x="3836" y="1012"/>
                  </a:cubicBezTo>
                  <a:lnTo>
                    <a:pt x="3844" y="1012"/>
                  </a:lnTo>
                  <a:cubicBezTo>
                    <a:pt x="3849" y="1014"/>
                    <a:pt x="3853" y="1014"/>
                    <a:pt x="3858" y="1014"/>
                  </a:cubicBezTo>
                  <a:lnTo>
                    <a:pt x="3862" y="1014"/>
                  </a:lnTo>
                  <a:cubicBezTo>
                    <a:pt x="3864" y="1014"/>
                    <a:pt x="3867" y="1015"/>
                    <a:pt x="3868" y="1015"/>
                  </a:cubicBezTo>
                  <a:lnTo>
                    <a:pt x="3899" y="1015"/>
                  </a:lnTo>
                  <a:cubicBezTo>
                    <a:pt x="3912" y="1015"/>
                    <a:pt x="3924" y="1015"/>
                    <a:pt x="3937" y="1014"/>
                  </a:cubicBezTo>
                  <a:cubicBezTo>
                    <a:pt x="3943" y="1014"/>
                    <a:pt x="3948" y="1014"/>
                    <a:pt x="3953" y="1012"/>
                  </a:cubicBezTo>
                  <a:lnTo>
                    <a:pt x="3964" y="1012"/>
                  </a:lnTo>
                  <a:cubicBezTo>
                    <a:pt x="3967" y="1011"/>
                    <a:pt x="3968" y="1011"/>
                    <a:pt x="3971" y="1011"/>
                  </a:cubicBezTo>
                  <a:cubicBezTo>
                    <a:pt x="3974" y="1011"/>
                    <a:pt x="3977" y="1011"/>
                    <a:pt x="3980" y="1009"/>
                  </a:cubicBezTo>
                  <a:cubicBezTo>
                    <a:pt x="3990" y="1008"/>
                    <a:pt x="4001" y="1006"/>
                    <a:pt x="4011" y="1005"/>
                  </a:cubicBezTo>
                  <a:cubicBezTo>
                    <a:pt x="4014" y="1005"/>
                    <a:pt x="4018" y="1004"/>
                    <a:pt x="4021" y="1004"/>
                  </a:cubicBezTo>
                  <a:cubicBezTo>
                    <a:pt x="4030" y="1001"/>
                    <a:pt x="4040" y="999"/>
                    <a:pt x="4049" y="996"/>
                  </a:cubicBezTo>
                  <a:cubicBezTo>
                    <a:pt x="4052" y="996"/>
                    <a:pt x="4057" y="995"/>
                    <a:pt x="4059" y="995"/>
                  </a:cubicBezTo>
                  <a:cubicBezTo>
                    <a:pt x="4062" y="993"/>
                    <a:pt x="4067" y="992"/>
                    <a:pt x="4071" y="992"/>
                  </a:cubicBezTo>
                  <a:cubicBezTo>
                    <a:pt x="4074" y="990"/>
                    <a:pt x="4079" y="989"/>
                    <a:pt x="4083" y="987"/>
                  </a:cubicBezTo>
                  <a:cubicBezTo>
                    <a:pt x="4086" y="986"/>
                    <a:pt x="4089" y="986"/>
                    <a:pt x="4093" y="984"/>
                  </a:cubicBezTo>
                  <a:cubicBezTo>
                    <a:pt x="4101" y="981"/>
                    <a:pt x="4108" y="980"/>
                    <a:pt x="4115" y="977"/>
                  </a:cubicBezTo>
                  <a:cubicBezTo>
                    <a:pt x="4120" y="974"/>
                    <a:pt x="4124" y="973"/>
                    <a:pt x="4129" y="971"/>
                  </a:cubicBezTo>
                  <a:cubicBezTo>
                    <a:pt x="4132" y="971"/>
                    <a:pt x="4133" y="970"/>
                    <a:pt x="4135" y="970"/>
                  </a:cubicBezTo>
                  <a:cubicBezTo>
                    <a:pt x="4140" y="967"/>
                    <a:pt x="4148" y="964"/>
                    <a:pt x="4155" y="961"/>
                  </a:cubicBezTo>
                  <a:cubicBezTo>
                    <a:pt x="4161" y="958"/>
                    <a:pt x="4167" y="955"/>
                    <a:pt x="4171" y="952"/>
                  </a:cubicBezTo>
                  <a:lnTo>
                    <a:pt x="4179" y="949"/>
                  </a:lnTo>
                  <a:cubicBezTo>
                    <a:pt x="4186" y="946"/>
                    <a:pt x="4193" y="942"/>
                    <a:pt x="4199" y="939"/>
                  </a:cubicBezTo>
                  <a:cubicBezTo>
                    <a:pt x="4211" y="933"/>
                    <a:pt x="4221" y="925"/>
                    <a:pt x="4232" y="920"/>
                  </a:cubicBezTo>
                  <a:cubicBezTo>
                    <a:pt x="4235" y="918"/>
                    <a:pt x="4238" y="917"/>
                    <a:pt x="4241" y="914"/>
                  </a:cubicBezTo>
                  <a:lnTo>
                    <a:pt x="4249" y="909"/>
                  </a:lnTo>
                  <a:cubicBezTo>
                    <a:pt x="4251" y="908"/>
                    <a:pt x="4252" y="906"/>
                    <a:pt x="4255" y="905"/>
                  </a:cubicBezTo>
                  <a:cubicBezTo>
                    <a:pt x="4257" y="903"/>
                    <a:pt x="4260" y="902"/>
                    <a:pt x="4261" y="900"/>
                  </a:cubicBezTo>
                  <a:lnTo>
                    <a:pt x="4274" y="892"/>
                  </a:lnTo>
                  <a:cubicBezTo>
                    <a:pt x="4279" y="887"/>
                    <a:pt x="4283" y="884"/>
                    <a:pt x="4286" y="881"/>
                  </a:cubicBezTo>
                  <a:cubicBezTo>
                    <a:pt x="4289" y="880"/>
                    <a:pt x="4291" y="878"/>
                    <a:pt x="4292" y="877"/>
                  </a:cubicBezTo>
                  <a:cubicBezTo>
                    <a:pt x="4295" y="875"/>
                    <a:pt x="4297" y="874"/>
                    <a:pt x="4298" y="872"/>
                  </a:cubicBezTo>
                  <a:lnTo>
                    <a:pt x="4305" y="867"/>
                  </a:lnTo>
                  <a:cubicBezTo>
                    <a:pt x="4308" y="864"/>
                    <a:pt x="4313" y="861"/>
                    <a:pt x="4316" y="858"/>
                  </a:cubicBezTo>
                  <a:cubicBezTo>
                    <a:pt x="4319" y="855"/>
                    <a:pt x="4322" y="853"/>
                    <a:pt x="4323" y="850"/>
                  </a:cubicBezTo>
                  <a:cubicBezTo>
                    <a:pt x="4326" y="849"/>
                    <a:pt x="4327" y="846"/>
                    <a:pt x="4329" y="845"/>
                  </a:cubicBezTo>
                  <a:cubicBezTo>
                    <a:pt x="4338" y="837"/>
                    <a:pt x="4345" y="830"/>
                    <a:pt x="4353" y="822"/>
                  </a:cubicBezTo>
                  <a:cubicBezTo>
                    <a:pt x="4354" y="821"/>
                    <a:pt x="4355" y="818"/>
                    <a:pt x="4357" y="817"/>
                  </a:cubicBezTo>
                  <a:cubicBezTo>
                    <a:pt x="4358" y="815"/>
                    <a:pt x="4360" y="814"/>
                    <a:pt x="4361" y="812"/>
                  </a:cubicBezTo>
                  <a:cubicBezTo>
                    <a:pt x="4363" y="811"/>
                    <a:pt x="4364" y="808"/>
                    <a:pt x="4366" y="806"/>
                  </a:cubicBezTo>
                  <a:cubicBezTo>
                    <a:pt x="4367" y="805"/>
                    <a:pt x="4369" y="803"/>
                    <a:pt x="4370" y="802"/>
                  </a:cubicBezTo>
                  <a:cubicBezTo>
                    <a:pt x="4375" y="797"/>
                    <a:pt x="4379" y="791"/>
                    <a:pt x="4383" y="787"/>
                  </a:cubicBezTo>
                  <a:lnTo>
                    <a:pt x="4388" y="781"/>
                  </a:lnTo>
                  <a:cubicBezTo>
                    <a:pt x="4389" y="780"/>
                    <a:pt x="4391" y="777"/>
                    <a:pt x="4392" y="775"/>
                  </a:cubicBezTo>
                  <a:cubicBezTo>
                    <a:pt x="4394" y="774"/>
                    <a:pt x="4395" y="771"/>
                    <a:pt x="4397" y="769"/>
                  </a:cubicBezTo>
                  <a:cubicBezTo>
                    <a:pt x="4398" y="768"/>
                    <a:pt x="4398" y="768"/>
                    <a:pt x="4398" y="766"/>
                  </a:cubicBezTo>
                  <a:cubicBezTo>
                    <a:pt x="4401" y="765"/>
                    <a:pt x="4403" y="762"/>
                    <a:pt x="4404" y="759"/>
                  </a:cubicBezTo>
                  <a:cubicBezTo>
                    <a:pt x="4406" y="758"/>
                    <a:pt x="4407" y="756"/>
                    <a:pt x="4408" y="753"/>
                  </a:cubicBezTo>
                  <a:cubicBezTo>
                    <a:pt x="4410" y="752"/>
                    <a:pt x="4410" y="752"/>
                    <a:pt x="4411" y="750"/>
                  </a:cubicBezTo>
                  <a:cubicBezTo>
                    <a:pt x="4413" y="747"/>
                    <a:pt x="4414" y="746"/>
                    <a:pt x="4416" y="743"/>
                  </a:cubicBezTo>
                  <a:cubicBezTo>
                    <a:pt x="4419" y="740"/>
                    <a:pt x="4420" y="737"/>
                    <a:pt x="4422" y="736"/>
                  </a:cubicBezTo>
                  <a:cubicBezTo>
                    <a:pt x="4425" y="731"/>
                    <a:pt x="4428" y="725"/>
                    <a:pt x="4431" y="721"/>
                  </a:cubicBezTo>
                  <a:cubicBezTo>
                    <a:pt x="4432" y="719"/>
                    <a:pt x="4434" y="716"/>
                    <a:pt x="4435" y="715"/>
                  </a:cubicBezTo>
                  <a:cubicBezTo>
                    <a:pt x="4435" y="713"/>
                    <a:pt x="4436" y="710"/>
                    <a:pt x="4438" y="709"/>
                  </a:cubicBezTo>
                  <a:cubicBezTo>
                    <a:pt x="4439" y="706"/>
                    <a:pt x="4441" y="703"/>
                    <a:pt x="4442" y="700"/>
                  </a:cubicBezTo>
                  <a:lnTo>
                    <a:pt x="4444" y="700"/>
                  </a:lnTo>
                  <a:cubicBezTo>
                    <a:pt x="4445" y="697"/>
                    <a:pt x="4447" y="693"/>
                    <a:pt x="4448" y="690"/>
                  </a:cubicBezTo>
                  <a:cubicBezTo>
                    <a:pt x="4453" y="684"/>
                    <a:pt x="4456" y="678"/>
                    <a:pt x="4459" y="672"/>
                  </a:cubicBezTo>
                  <a:cubicBezTo>
                    <a:pt x="4459" y="671"/>
                    <a:pt x="4460" y="669"/>
                    <a:pt x="4460" y="668"/>
                  </a:cubicBezTo>
                  <a:cubicBezTo>
                    <a:pt x="4464" y="659"/>
                    <a:pt x="4469" y="649"/>
                    <a:pt x="4473" y="640"/>
                  </a:cubicBezTo>
                  <a:cubicBezTo>
                    <a:pt x="4476" y="634"/>
                    <a:pt x="4478" y="629"/>
                    <a:pt x="4481" y="624"/>
                  </a:cubicBezTo>
                  <a:cubicBezTo>
                    <a:pt x="4485" y="612"/>
                    <a:pt x="4489" y="600"/>
                    <a:pt x="4494" y="587"/>
                  </a:cubicBezTo>
                  <a:cubicBezTo>
                    <a:pt x="4494" y="585"/>
                    <a:pt x="4495" y="582"/>
                    <a:pt x="4495" y="579"/>
                  </a:cubicBezTo>
                  <a:cubicBezTo>
                    <a:pt x="4497" y="576"/>
                    <a:pt x="4497" y="575"/>
                    <a:pt x="4498" y="572"/>
                  </a:cubicBezTo>
                  <a:cubicBezTo>
                    <a:pt x="4498" y="571"/>
                    <a:pt x="4500" y="568"/>
                    <a:pt x="4500" y="566"/>
                  </a:cubicBezTo>
                  <a:cubicBezTo>
                    <a:pt x="4503" y="557"/>
                    <a:pt x="4504" y="549"/>
                    <a:pt x="4507" y="540"/>
                  </a:cubicBezTo>
                  <a:cubicBezTo>
                    <a:pt x="4507" y="537"/>
                    <a:pt x="4509" y="532"/>
                    <a:pt x="4510" y="529"/>
                  </a:cubicBezTo>
                  <a:cubicBezTo>
                    <a:pt x="4510" y="528"/>
                    <a:pt x="4510" y="525"/>
                    <a:pt x="4512" y="523"/>
                  </a:cubicBezTo>
                  <a:cubicBezTo>
                    <a:pt x="4512" y="521"/>
                    <a:pt x="4512" y="519"/>
                    <a:pt x="4513" y="516"/>
                  </a:cubicBezTo>
                  <a:cubicBezTo>
                    <a:pt x="4513" y="516"/>
                    <a:pt x="4513" y="515"/>
                    <a:pt x="4513" y="515"/>
                  </a:cubicBezTo>
                  <a:lnTo>
                    <a:pt x="4514" y="503"/>
                  </a:lnTo>
                  <a:cubicBezTo>
                    <a:pt x="4516" y="501"/>
                    <a:pt x="4516" y="498"/>
                    <a:pt x="4516" y="497"/>
                  </a:cubicBezTo>
                  <a:cubicBezTo>
                    <a:pt x="4516" y="495"/>
                    <a:pt x="4516" y="495"/>
                    <a:pt x="4516" y="494"/>
                  </a:cubicBezTo>
                  <a:cubicBezTo>
                    <a:pt x="4517" y="491"/>
                    <a:pt x="4517" y="487"/>
                    <a:pt x="4519" y="484"/>
                  </a:cubicBezTo>
                  <a:cubicBezTo>
                    <a:pt x="4519" y="481"/>
                    <a:pt x="4519" y="479"/>
                    <a:pt x="4519" y="476"/>
                  </a:cubicBezTo>
                  <a:lnTo>
                    <a:pt x="4519" y="475"/>
                  </a:lnTo>
                  <a:cubicBezTo>
                    <a:pt x="4520" y="472"/>
                    <a:pt x="4520" y="469"/>
                    <a:pt x="4520" y="468"/>
                  </a:cubicBezTo>
                  <a:cubicBezTo>
                    <a:pt x="4522" y="459"/>
                    <a:pt x="4522" y="451"/>
                    <a:pt x="4523" y="442"/>
                  </a:cubicBezTo>
                  <a:lnTo>
                    <a:pt x="4523" y="441"/>
                  </a:lnTo>
                  <a:cubicBezTo>
                    <a:pt x="4525" y="429"/>
                    <a:pt x="4525" y="417"/>
                    <a:pt x="4525" y="406"/>
                  </a:cubicBezTo>
                  <a:lnTo>
                    <a:pt x="4525" y="395"/>
                  </a:lnTo>
                  <a:lnTo>
                    <a:pt x="4525" y="389"/>
                  </a:lnTo>
                  <a:lnTo>
                    <a:pt x="4525" y="382"/>
                  </a:lnTo>
                  <a:lnTo>
                    <a:pt x="4525" y="373"/>
                  </a:lnTo>
                  <a:cubicBezTo>
                    <a:pt x="4525" y="360"/>
                    <a:pt x="4523" y="347"/>
                    <a:pt x="4523" y="335"/>
                  </a:cubicBezTo>
                  <a:cubicBezTo>
                    <a:pt x="4523" y="332"/>
                    <a:pt x="4522" y="331"/>
                    <a:pt x="4522" y="329"/>
                  </a:cubicBezTo>
                  <a:cubicBezTo>
                    <a:pt x="4522" y="326"/>
                    <a:pt x="4522" y="323"/>
                    <a:pt x="4522" y="322"/>
                  </a:cubicBezTo>
                  <a:cubicBezTo>
                    <a:pt x="4522" y="319"/>
                    <a:pt x="4522" y="317"/>
                    <a:pt x="4520" y="314"/>
                  </a:cubicBezTo>
                  <a:cubicBezTo>
                    <a:pt x="4520" y="314"/>
                    <a:pt x="4520" y="313"/>
                    <a:pt x="4520" y="311"/>
                  </a:cubicBezTo>
                  <a:cubicBezTo>
                    <a:pt x="4520" y="308"/>
                    <a:pt x="4520" y="306"/>
                    <a:pt x="4519" y="301"/>
                  </a:cubicBezTo>
                  <a:cubicBezTo>
                    <a:pt x="4519" y="298"/>
                    <a:pt x="4519" y="297"/>
                    <a:pt x="4517" y="294"/>
                  </a:cubicBezTo>
                  <a:cubicBezTo>
                    <a:pt x="4517" y="294"/>
                    <a:pt x="4517" y="292"/>
                    <a:pt x="4517" y="292"/>
                  </a:cubicBezTo>
                  <a:cubicBezTo>
                    <a:pt x="4517" y="288"/>
                    <a:pt x="4516" y="285"/>
                    <a:pt x="4516" y="280"/>
                  </a:cubicBezTo>
                  <a:cubicBezTo>
                    <a:pt x="4516" y="279"/>
                    <a:pt x="4514" y="276"/>
                    <a:pt x="4514" y="275"/>
                  </a:cubicBezTo>
                  <a:cubicBezTo>
                    <a:pt x="4514" y="275"/>
                    <a:pt x="4514" y="273"/>
                    <a:pt x="4514" y="273"/>
                  </a:cubicBezTo>
                  <a:lnTo>
                    <a:pt x="4512" y="261"/>
                  </a:lnTo>
                  <a:cubicBezTo>
                    <a:pt x="4512" y="258"/>
                    <a:pt x="4512" y="257"/>
                    <a:pt x="4510" y="254"/>
                  </a:cubicBezTo>
                  <a:cubicBezTo>
                    <a:pt x="4510" y="253"/>
                    <a:pt x="4510" y="250"/>
                    <a:pt x="4509" y="248"/>
                  </a:cubicBezTo>
                  <a:cubicBezTo>
                    <a:pt x="4509" y="247"/>
                    <a:pt x="4509" y="247"/>
                    <a:pt x="4509" y="245"/>
                  </a:cubicBezTo>
                  <a:cubicBezTo>
                    <a:pt x="4507" y="242"/>
                    <a:pt x="4507" y="238"/>
                    <a:pt x="4506" y="235"/>
                  </a:cubicBezTo>
                  <a:cubicBezTo>
                    <a:pt x="4506" y="235"/>
                    <a:pt x="4506" y="233"/>
                    <a:pt x="4506" y="233"/>
                  </a:cubicBezTo>
                  <a:cubicBezTo>
                    <a:pt x="4504" y="229"/>
                    <a:pt x="4503" y="226"/>
                    <a:pt x="4503" y="222"/>
                  </a:cubicBezTo>
                  <a:cubicBezTo>
                    <a:pt x="4501" y="219"/>
                    <a:pt x="4501" y="217"/>
                    <a:pt x="4501" y="214"/>
                  </a:cubicBezTo>
                  <a:cubicBezTo>
                    <a:pt x="4500" y="213"/>
                    <a:pt x="4500" y="210"/>
                    <a:pt x="4498" y="208"/>
                  </a:cubicBezTo>
                  <a:cubicBezTo>
                    <a:pt x="4498" y="207"/>
                    <a:pt x="4497" y="204"/>
                    <a:pt x="4497" y="201"/>
                  </a:cubicBezTo>
                  <a:cubicBezTo>
                    <a:pt x="4497" y="201"/>
                    <a:pt x="4495" y="199"/>
                    <a:pt x="4495" y="198"/>
                  </a:cubicBezTo>
                  <a:lnTo>
                    <a:pt x="4492" y="189"/>
                  </a:lnTo>
                  <a:cubicBezTo>
                    <a:pt x="4492" y="186"/>
                    <a:pt x="4491" y="185"/>
                    <a:pt x="4491" y="182"/>
                  </a:cubicBezTo>
                  <a:lnTo>
                    <a:pt x="4488" y="176"/>
                  </a:lnTo>
                  <a:cubicBezTo>
                    <a:pt x="4488" y="174"/>
                    <a:pt x="4488" y="174"/>
                    <a:pt x="4487" y="173"/>
                  </a:cubicBezTo>
                  <a:cubicBezTo>
                    <a:pt x="4487" y="170"/>
                    <a:pt x="4485" y="167"/>
                    <a:pt x="4484" y="163"/>
                  </a:cubicBezTo>
                  <a:cubicBezTo>
                    <a:pt x="4484" y="163"/>
                    <a:pt x="4482" y="161"/>
                    <a:pt x="4482" y="161"/>
                  </a:cubicBezTo>
                  <a:cubicBezTo>
                    <a:pt x="4460" y="102"/>
                    <a:pt x="4429" y="49"/>
                    <a:pt x="4392" y="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Medium"/>
              <a:buChar char="●"/>
              <a:defRPr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Medium"/>
              <a:buChar char="○"/>
              <a:defRPr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Medium"/>
              <a:buChar char="■"/>
              <a:defRPr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Medium"/>
              <a:buChar char="●"/>
              <a:defRPr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Medium"/>
              <a:buChar char="○"/>
              <a:defRPr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Medium"/>
              <a:buChar char="■"/>
              <a:defRPr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Medium"/>
              <a:buChar char="●"/>
              <a:defRPr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Medium"/>
              <a:buChar char="○"/>
              <a:defRPr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Medium"/>
              <a:buChar char="■"/>
              <a:defRPr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4" r:id="rId5"/>
    <p:sldLayoutId id="2147483655" r:id="rId6"/>
    <p:sldLayoutId id="2147483658" r:id="rId7"/>
    <p:sldLayoutId id="2147483659" r:id="rId8"/>
    <p:sldLayoutId id="2147483660" r:id="rId9"/>
    <p:sldLayoutId id="2147483671" r:id="rId10"/>
    <p:sldLayoutId id="2147483675" r:id="rId11"/>
    <p:sldLayoutId id="2147483679" r:id="rId12"/>
    <p:sldLayoutId id="2147483680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4.sv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slide" Target="slide38.xml"/><Relationship Id="rId18" Type="http://schemas.openxmlformats.org/officeDocument/2006/relationships/image" Target="../media/image70.png"/><Relationship Id="rId3" Type="http://schemas.openxmlformats.org/officeDocument/2006/relationships/image" Target="../media/image62.png"/><Relationship Id="rId21" Type="http://schemas.openxmlformats.org/officeDocument/2006/relationships/slide" Target="slide42.xml"/><Relationship Id="rId7" Type="http://schemas.openxmlformats.org/officeDocument/2006/relationships/slide" Target="slide35.xml"/><Relationship Id="rId12" Type="http://schemas.openxmlformats.org/officeDocument/2006/relationships/image" Target="../media/image67.png"/><Relationship Id="rId17" Type="http://schemas.openxmlformats.org/officeDocument/2006/relationships/slide" Target="slide40.xml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9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slide" Target="slide37.xml"/><Relationship Id="rId5" Type="http://schemas.openxmlformats.org/officeDocument/2006/relationships/slide" Target="slide34.xml"/><Relationship Id="rId15" Type="http://schemas.openxmlformats.org/officeDocument/2006/relationships/slide" Target="slide39.xml"/><Relationship Id="rId10" Type="http://schemas.openxmlformats.org/officeDocument/2006/relationships/image" Target="../media/image66.png"/><Relationship Id="rId19" Type="http://schemas.openxmlformats.org/officeDocument/2006/relationships/slide" Target="slide41.xml"/><Relationship Id="rId4" Type="http://schemas.openxmlformats.org/officeDocument/2006/relationships/image" Target="../media/image63.png"/><Relationship Id="rId9" Type="http://schemas.openxmlformats.org/officeDocument/2006/relationships/slide" Target="slide36.xml"/><Relationship Id="rId1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slide" Target="slide33.xml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slide" Target="slide33.xml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slide" Target="slide33.xml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slide" Target="slide33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slide" Target="slide33.xml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slide" Target="slide33.xml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slide" Target="slide33.xml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slide" Target="slide33.xml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2336" y="2414426"/>
            <a:ext cx="8106310" cy="193899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>
                <a:solidFill>
                  <a:srgbClr val="E03736"/>
                </a:solidFill>
              </a:rPr>
              <a:t>NHIỆT LIỆT CHÀO MỪNG </a:t>
            </a:r>
          </a:p>
          <a:p>
            <a:pPr algn="ctr">
              <a:lnSpc>
                <a:spcPct val="150000"/>
              </a:lnSpc>
            </a:pPr>
            <a:r>
              <a:rPr lang="vi-VN" sz="4000" b="1">
                <a:solidFill>
                  <a:srgbClr val="E03736"/>
                </a:solidFill>
              </a:rPr>
              <a:t>CẢ LỚP ĐẾN VỚI BÀI HỌC MỚI!</a:t>
            </a:r>
            <a:endParaRPr lang="en-US" sz="4000" b="1">
              <a:solidFill>
                <a:srgbClr val="E0373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116" y="3001067"/>
            <a:ext cx="4264751" cy="2142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683687" y="1581150"/>
            <a:ext cx="3776627" cy="1913890"/>
            <a:chOff x="5715000" y="401320"/>
            <a:chExt cx="7553254" cy="3827780"/>
          </a:xfrm>
        </p:grpSpPr>
        <p:sp>
          <p:nvSpPr>
            <p:cNvPr id="9" name="Oval 8"/>
            <p:cNvSpPr/>
            <p:nvPr/>
          </p:nvSpPr>
          <p:spPr>
            <a:xfrm>
              <a:off x="5715000" y="401320"/>
              <a:ext cx="6629399" cy="3827780"/>
            </a:xfrm>
            <a:prstGeom prst="ellipse">
              <a:avLst/>
            </a:prstGeom>
            <a:solidFill>
              <a:srgbClr val="FBD86A"/>
            </a:solidFill>
            <a:ln>
              <a:solidFill>
                <a:srgbClr val="FBD8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026532" y="1090958"/>
              <a:ext cx="5783928" cy="2954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Các chất này nhất thiết phải chứa nguyên tố </a:t>
              </a:r>
              <a:r>
                <a:rPr lang="en-US" sz="2000" b="1">
                  <a:latin typeface="Arial" panose="020B0604020202020204" pitchFamily="34" charset="0"/>
                  <a:cs typeface="Arial" panose="020B0604020202020204" pitchFamily="34" charset="0"/>
                </a:rPr>
                <a:t>carbon</a:t>
              </a:r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53306" y="1592271"/>
              <a:ext cx="1414948" cy="144587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2E7846E-AD4A-426D-823E-B43B1DF55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95" y="567055"/>
            <a:ext cx="1771454" cy="2095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956E97F-4AE3-4BB6-880F-2280F59C3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159767"/>
            <a:ext cx="1434894" cy="15874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AEC75C-A006-4998-874C-61D216A0C9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1707" y="118555"/>
            <a:ext cx="1442295" cy="191389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8482F51-6C88-4A85-8272-852F1E4D39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3563" y="400050"/>
            <a:ext cx="1962385" cy="229731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5FDCD2-2E0A-4499-A69E-CD75131663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033" y="2774490"/>
            <a:ext cx="1731193" cy="21993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979386C-C5DB-422B-B820-D25F92D565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8847" y="3486150"/>
            <a:ext cx="1383447" cy="158740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97E45F0-AE37-445A-955C-847CF9E533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6900" y="3425528"/>
            <a:ext cx="1432286" cy="164802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E1E98E5-1BEC-4523-B1C4-3D7E52F350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3339" y="2933219"/>
            <a:ext cx="1627377" cy="202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0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183;p43"/>
          <p:cNvSpPr txBox="1">
            <a:spLocks/>
          </p:cNvSpPr>
          <p:nvPr/>
        </p:nvSpPr>
        <p:spPr>
          <a:xfrm>
            <a:off x="723900" y="549387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 b="0" i="0" u="none" strike="noStrike" cap="none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 b="0" i="0" u="none" strike="noStrike" cap="none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 b="0" i="0" u="none" strike="noStrike" cap="none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 b="0" i="0" u="none" strike="noStrike" cap="none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 b="0" i="0" u="none" strike="noStrike" cap="none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 b="0" i="0" u="none" strike="noStrike" cap="none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 b="0" i="0" u="none" strike="noStrike" cap="none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 b="0" i="0" u="none" strike="noStrike" cap="none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atsi"/>
              <a:buNone/>
              <a:defRPr sz="3500" b="0" i="0" u="none" strike="noStrike" cap="none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9pPr>
          </a:lstStyle>
          <a:p>
            <a:r>
              <a:rPr lang="vi-VN" sz="3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 NIỆM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874112" y="1726058"/>
            <a:ext cx="3482132" cy="2743200"/>
            <a:chOff x="586435" y="1571946"/>
            <a:chExt cx="2732118" cy="2743200"/>
          </a:xfrm>
        </p:grpSpPr>
        <p:sp>
          <p:nvSpPr>
            <p:cNvPr id="16" name="Rounded Rectangle 15"/>
            <p:cNvSpPr/>
            <p:nvPr/>
          </p:nvSpPr>
          <p:spPr>
            <a:xfrm>
              <a:off x="586435" y="1571946"/>
              <a:ext cx="2732117" cy="2743200"/>
            </a:xfrm>
            <a:prstGeom prst="roundRect">
              <a:avLst>
                <a:gd name="adj" fmla="val 11007"/>
              </a:avLst>
            </a:prstGeom>
            <a:solidFill>
              <a:schemeClr val="accent6"/>
            </a:solidFill>
            <a:ln w="28575" cap="flat" cmpd="sng" algn="ctr">
              <a:solidFill>
                <a:srgbClr val="8AA71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lang="en-US" sz="2000">
                <a:solidFill>
                  <a:srgbClr val="F5F3FF"/>
                </a:solidFill>
              </a:endParaRPr>
            </a:p>
          </p:txBody>
        </p:sp>
        <p:sp>
          <p:nvSpPr>
            <p:cNvPr id="17" name="Round Same Side Corner Rectangle 16"/>
            <p:cNvSpPr/>
            <p:nvPr/>
          </p:nvSpPr>
          <p:spPr>
            <a:xfrm>
              <a:off x="586436" y="1571946"/>
              <a:ext cx="2732117" cy="595901"/>
            </a:xfrm>
            <a:prstGeom prst="round2SameRect">
              <a:avLst>
                <a:gd name="adj1" fmla="val 49426"/>
                <a:gd name="adj2" fmla="val 0"/>
              </a:avLst>
            </a:prstGeom>
            <a:solidFill>
              <a:srgbClr val="8AA712"/>
            </a:solidFill>
            <a:ln w="28575" cap="flat" cmpd="sng" algn="ctr">
              <a:solidFill>
                <a:srgbClr val="8AA71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r>
                <a:rPr lang="vi-VN" sz="22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 chất hữu cơ</a:t>
              </a:r>
              <a:endParaRPr lang="en-US" sz="2200" b="1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13064" y="2272000"/>
              <a:ext cx="267885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457200">
                <a:lnSpc>
                  <a:spcPct val="150000"/>
                </a:lnSpc>
                <a:defRPr/>
              </a:pPr>
              <a:r>
                <a:rPr lang="vi-VN" sz="2000"/>
                <a:t>Hợp chất của carbon là hợp chất hữu cơ, trừ một số hợp chất như các oxide của carbon, muối carbonate,…</a:t>
              </a:r>
              <a:endParaRPr lang="en-US" sz="2000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" y="129814"/>
            <a:ext cx="2178996" cy="1022576"/>
          </a:xfrm>
          <a:prstGeom prst="rect">
            <a:avLst/>
          </a:prstGeom>
        </p:spPr>
      </p:pic>
      <p:sp>
        <p:nvSpPr>
          <p:cNvPr id="24" name="Freeform 9"/>
          <p:cNvSpPr/>
          <p:nvPr/>
        </p:nvSpPr>
        <p:spPr>
          <a:xfrm rot="3852922">
            <a:off x="7956458" y="594278"/>
            <a:ext cx="1108243" cy="998804"/>
          </a:xfrm>
          <a:custGeom>
            <a:avLst/>
            <a:gdLst/>
            <a:ahLst/>
            <a:cxnLst/>
            <a:rect l="l" t="t" r="r" b="b"/>
            <a:pathLst>
              <a:path w="1908185" h="1719752">
                <a:moveTo>
                  <a:pt x="0" y="0"/>
                </a:moveTo>
                <a:lnTo>
                  <a:pt x="1908185" y="0"/>
                </a:lnTo>
                <a:lnTo>
                  <a:pt x="1908185" y="1719753"/>
                </a:lnTo>
                <a:lnTo>
                  <a:pt x="0" y="171975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345A960E-07C0-4071-AFAD-C5D3D474F4AE}"/>
              </a:ext>
            </a:extLst>
          </p:cNvPr>
          <p:cNvSpPr/>
          <p:nvPr/>
        </p:nvSpPr>
        <p:spPr>
          <a:xfrm>
            <a:off x="4826756" y="2024009"/>
            <a:ext cx="3601145" cy="3119492"/>
          </a:xfrm>
          <a:custGeom>
            <a:avLst/>
            <a:gdLst/>
            <a:ahLst/>
            <a:cxnLst/>
            <a:rect l="l" t="t" r="r" b="b"/>
            <a:pathLst>
              <a:path w="4209412" h="3646403">
                <a:moveTo>
                  <a:pt x="0" y="0"/>
                </a:moveTo>
                <a:lnTo>
                  <a:pt x="4209412" y="0"/>
                </a:lnTo>
                <a:lnTo>
                  <a:pt x="4209412" y="3646404"/>
                </a:lnTo>
                <a:lnTo>
                  <a:pt x="0" y="36464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0351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8338" y="-170503"/>
            <a:ext cx="9500675" cy="1707415"/>
            <a:chOff x="0" y="0"/>
            <a:chExt cx="5004471" cy="70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04471" cy="700430"/>
            </a:xfrm>
            <a:custGeom>
              <a:avLst/>
              <a:gdLst/>
              <a:ahLst/>
              <a:cxnLst/>
              <a:rect l="l" t="t" r="r" b="b"/>
              <a:pathLst>
                <a:path w="5004471" h="700430">
                  <a:moveTo>
                    <a:pt x="0" y="0"/>
                  </a:moveTo>
                  <a:lnTo>
                    <a:pt x="5004471" y="0"/>
                  </a:lnTo>
                  <a:lnTo>
                    <a:pt x="5004471" y="700430"/>
                  </a:lnTo>
                  <a:lnTo>
                    <a:pt x="0" y="700430"/>
                  </a:lnTo>
                  <a:close/>
                </a:path>
              </a:pathLst>
            </a:custGeom>
            <a:solidFill>
              <a:srgbClr val="2F54AE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5004471" cy="71948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030"/>
                </a:lnSpc>
              </a:pPr>
              <a:endParaRPr sz="700"/>
            </a:p>
          </p:txBody>
        </p:sp>
      </p:grpSp>
      <p:sp>
        <p:nvSpPr>
          <p:cNvPr id="6" name="Freeform 6"/>
          <p:cNvSpPr/>
          <p:nvPr/>
        </p:nvSpPr>
        <p:spPr>
          <a:xfrm>
            <a:off x="520431" y="-742950"/>
            <a:ext cx="2095501" cy="1753542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127941" y="0"/>
                </a:moveTo>
                <a:lnTo>
                  <a:pt x="684859" y="0"/>
                </a:lnTo>
                <a:cubicBezTo>
                  <a:pt x="718791" y="0"/>
                  <a:pt x="751333" y="13479"/>
                  <a:pt x="775327" y="37473"/>
                </a:cubicBezTo>
                <a:cubicBezTo>
                  <a:pt x="799321" y="61467"/>
                  <a:pt x="812800" y="94009"/>
                  <a:pt x="812800" y="127941"/>
                </a:cubicBezTo>
                <a:lnTo>
                  <a:pt x="812800" y="684859"/>
                </a:lnTo>
                <a:cubicBezTo>
                  <a:pt x="812800" y="718791"/>
                  <a:pt x="799321" y="751333"/>
                  <a:pt x="775327" y="775327"/>
                </a:cubicBezTo>
                <a:cubicBezTo>
                  <a:pt x="751333" y="799321"/>
                  <a:pt x="718791" y="812800"/>
                  <a:pt x="684859" y="812800"/>
                </a:cubicBezTo>
                <a:lnTo>
                  <a:pt x="127941" y="812800"/>
                </a:lnTo>
                <a:cubicBezTo>
                  <a:pt x="94009" y="812800"/>
                  <a:pt x="61467" y="799321"/>
                  <a:pt x="37473" y="775327"/>
                </a:cubicBezTo>
                <a:cubicBezTo>
                  <a:pt x="13479" y="751333"/>
                  <a:pt x="0" y="718791"/>
                  <a:pt x="0" y="684859"/>
                </a:cubicBezTo>
                <a:lnTo>
                  <a:pt x="0" y="127941"/>
                </a:lnTo>
                <a:cubicBezTo>
                  <a:pt x="0" y="94009"/>
                  <a:pt x="13479" y="61467"/>
                  <a:pt x="37473" y="37473"/>
                </a:cubicBezTo>
                <a:cubicBezTo>
                  <a:pt x="61467" y="13479"/>
                  <a:pt x="94009" y="0"/>
                  <a:pt x="127941" y="0"/>
                </a:cubicBezTo>
                <a:close/>
              </a:path>
            </a:pathLst>
          </a:custGeom>
          <a:solidFill>
            <a:srgbClr val="F2A424"/>
          </a:solidFill>
          <a:ln w="28575" cap="rnd">
            <a:solidFill>
              <a:srgbClr val="000000"/>
            </a:solidFill>
            <a:prstDash val="solid"/>
            <a:round/>
          </a:ln>
        </p:spPr>
      </p:sp>
      <p:sp>
        <p:nvSpPr>
          <p:cNvPr id="7" name="TextBox 7"/>
          <p:cNvSpPr txBox="1"/>
          <p:nvPr/>
        </p:nvSpPr>
        <p:spPr>
          <a:xfrm>
            <a:off x="582766" y="133821"/>
            <a:ext cx="1970828" cy="761002"/>
          </a:xfrm>
          <a:prstGeom prst="rect">
            <a:avLst/>
          </a:prstGeom>
        </p:spPr>
        <p:txBody>
          <a:bodyPr lIns="127000" tIns="127000" rIns="127000" bIns="127000" rtlCol="0" anchor="b"/>
          <a:lstStyle/>
          <a:p>
            <a:pPr algn="ctr">
              <a:lnSpc>
                <a:spcPct val="150000"/>
              </a:lnSpc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Giới thiệu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7" y="712438"/>
            <a:ext cx="801678" cy="824474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2954436" y="241983"/>
            <a:ext cx="576617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hợp chất có chứa carbon nhưng không phải hợp chất hữu cơ</a:t>
            </a: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3D10F835-75FB-4F87-9A68-0D4A2EAEA2C7}"/>
              </a:ext>
            </a:extLst>
          </p:cNvPr>
          <p:cNvSpPr/>
          <p:nvPr/>
        </p:nvSpPr>
        <p:spPr>
          <a:xfrm>
            <a:off x="381000" y="1949398"/>
            <a:ext cx="3411653" cy="1129279"/>
          </a:xfrm>
          <a:prstGeom prst="roundRect">
            <a:avLst>
              <a:gd name="adj" fmla="val 11007"/>
            </a:avLst>
          </a:prstGeom>
          <a:solidFill>
            <a:schemeClr val="accent6"/>
          </a:solidFill>
          <a:ln w="38100" cap="flat" cmpd="sng" algn="ctr">
            <a:solidFill>
              <a:srgbClr val="7030A0"/>
            </a:solidFill>
            <a:prstDash val="dash"/>
          </a:ln>
          <a:effectLst/>
        </p:spPr>
        <p:txBody>
          <a:bodyPr rtlCol="0" anchor="ctr"/>
          <a:lstStyle/>
          <a:p>
            <a:pPr algn="ctr"/>
            <a:r>
              <a:rPr lang="vi-VN" sz="1800"/>
              <a:t>Oxide của carbon: CO, CO</a:t>
            </a:r>
            <a:r>
              <a:rPr lang="vi-VN" sz="1800" baseline="-25000"/>
              <a:t>2</a:t>
            </a:r>
            <a:endParaRPr lang="en-US" sz="1800"/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C4525141-D227-4C13-AE27-2BC180AA8C3A}"/>
              </a:ext>
            </a:extLst>
          </p:cNvPr>
          <p:cNvSpPr/>
          <p:nvPr/>
        </p:nvSpPr>
        <p:spPr>
          <a:xfrm>
            <a:off x="5389448" y="1949398"/>
            <a:ext cx="3411653" cy="1129279"/>
          </a:xfrm>
          <a:prstGeom prst="roundRect">
            <a:avLst>
              <a:gd name="adj" fmla="val 11007"/>
            </a:avLst>
          </a:prstGeom>
          <a:solidFill>
            <a:schemeClr val="accent6"/>
          </a:solidFill>
          <a:ln w="38100" cap="flat" cmpd="sng" algn="ctr">
            <a:solidFill>
              <a:srgbClr val="C00000"/>
            </a:solidFill>
            <a:prstDash val="dash"/>
          </a:ln>
          <a:effectLst/>
        </p:spPr>
        <p:txBody>
          <a:bodyPr rtlCol="0" anchor="ctr"/>
          <a:lstStyle/>
          <a:p>
            <a:pPr algn="ctr"/>
            <a:r>
              <a:rPr lang="vi-VN" sz="1800"/>
              <a:t>Acid: H</a:t>
            </a:r>
            <a:r>
              <a:rPr lang="vi-VN" sz="1800" baseline="-25000"/>
              <a:t>2</a:t>
            </a:r>
            <a:r>
              <a:rPr lang="vi-VN" sz="1800"/>
              <a:t>CO</a:t>
            </a:r>
            <a:r>
              <a:rPr lang="vi-VN" sz="1800" baseline="-25000"/>
              <a:t>3</a:t>
            </a:r>
            <a:endParaRPr lang="en-US" sz="1800"/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75DD7DD7-BF30-491F-89EE-47BC4FA828AB}"/>
              </a:ext>
            </a:extLst>
          </p:cNvPr>
          <p:cNvSpPr/>
          <p:nvPr/>
        </p:nvSpPr>
        <p:spPr>
          <a:xfrm>
            <a:off x="381000" y="3524250"/>
            <a:ext cx="3411653" cy="1129279"/>
          </a:xfrm>
          <a:prstGeom prst="roundRect">
            <a:avLst>
              <a:gd name="adj" fmla="val 11007"/>
            </a:avLst>
          </a:prstGeom>
          <a:solidFill>
            <a:schemeClr val="accent6"/>
          </a:solidFill>
          <a:ln w="38100" cap="flat" cmpd="sng" algn="ctr">
            <a:solidFill>
              <a:srgbClr val="FFC000"/>
            </a:solidFill>
            <a:prstDash val="dash"/>
          </a:ln>
          <a:effectLst/>
        </p:spPr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/>
              <a:t>Muối carbonate và hydrocarbonate</a:t>
            </a:r>
            <a:endParaRPr lang="en-US" sz="1800"/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EF28366A-697D-4A69-A5A6-305C637E55B7}"/>
              </a:ext>
            </a:extLst>
          </p:cNvPr>
          <p:cNvSpPr/>
          <p:nvPr/>
        </p:nvSpPr>
        <p:spPr>
          <a:xfrm>
            <a:off x="5389448" y="3524250"/>
            <a:ext cx="3411653" cy="1129279"/>
          </a:xfrm>
          <a:prstGeom prst="roundRect">
            <a:avLst>
              <a:gd name="adj" fmla="val 11007"/>
            </a:avLst>
          </a:prstGeom>
          <a:solidFill>
            <a:schemeClr val="accent6"/>
          </a:solidFill>
          <a:ln w="38100" cap="flat" cmpd="sng" algn="ctr">
            <a:solidFill>
              <a:srgbClr val="00B050"/>
            </a:solidFill>
            <a:prstDash val="dash"/>
          </a:ln>
          <a:effectLst/>
        </p:spPr>
        <p:txBody>
          <a:bodyPr rtlCol="0" anchor="ctr"/>
          <a:lstStyle/>
          <a:p>
            <a:pPr algn="ctr"/>
            <a:r>
              <a:rPr lang="vi-VN" sz="1800"/>
              <a:t>Muối carbide: CaC</a:t>
            </a:r>
            <a:r>
              <a:rPr lang="vi-VN" sz="1800" baseline="-25000"/>
              <a:t>2</a:t>
            </a:r>
            <a:r>
              <a:rPr lang="vi-VN" sz="1800"/>
              <a:t>, Al</a:t>
            </a:r>
            <a:r>
              <a:rPr lang="vi-VN" sz="1800" baseline="-25000"/>
              <a:t>4</a:t>
            </a:r>
            <a:r>
              <a:rPr lang="vi-VN" sz="1800"/>
              <a:t>C</a:t>
            </a:r>
            <a:r>
              <a:rPr lang="vi-VN" sz="1800" baseline="-25000"/>
              <a:t>3</a:t>
            </a:r>
            <a:r>
              <a:rPr lang="vi-VN" sz="1800"/>
              <a:t>,...</a:t>
            </a:r>
            <a:endParaRPr lang="en-US" sz="1800"/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992715" y="3401504"/>
            <a:ext cx="1198945" cy="174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40901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3" grpId="0"/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57237" y="431915"/>
            <a:ext cx="4191000" cy="692036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thành Phiếu học tập số 1</a:t>
            </a:r>
          </a:p>
        </p:txBody>
      </p:sp>
      <p:sp>
        <p:nvSpPr>
          <p:cNvPr id="3" name="Rectangle 2"/>
          <p:cNvSpPr/>
          <p:nvPr/>
        </p:nvSpPr>
        <p:spPr>
          <a:xfrm>
            <a:off x="385011" y="1466850"/>
            <a:ext cx="443359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các chất sau: </a:t>
            </a:r>
            <a:endParaRPr lang="en-US" sz="2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Sac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ose (C</a:t>
            </a:r>
            <a:r>
              <a:rPr lang="vi-VN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vi-VN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Propane (C</a:t>
            </a:r>
            <a:r>
              <a:rPr lang="vi-VN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 Carbon monoxide (CO)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Chloroform (CHCl</a:t>
            </a:r>
            <a:r>
              <a:rPr lang="vi-VN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 Calcium carbonate (CaCO</a:t>
            </a:r>
            <a:r>
              <a:rPr lang="vi-VN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Những chất nào là hợp chất hữu cơ?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108721" y="1924660"/>
            <a:ext cx="3692379" cy="2362200"/>
            <a:chOff x="586435" y="1686246"/>
            <a:chExt cx="2732118" cy="2362200"/>
          </a:xfrm>
        </p:grpSpPr>
        <p:sp>
          <p:nvSpPr>
            <p:cNvPr id="6" name="Rounded Rectangle 5"/>
            <p:cNvSpPr/>
            <p:nvPr/>
          </p:nvSpPr>
          <p:spPr>
            <a:xfrm>
              <a:off x="586435" y="1686246"/>
              <a:ext cx="2732117" cy="2362200"/>
            </a:xfrm>
            <a:prstGeom prst="roundRect">
              <a:avLst>
                <a:gd name="adj" fmla="val 11007"/>
              </a:avLst>
            </a:prstGeom>
            <a:solidFill>
              <a:schemeClr val="accent6"/>
            </a:solidFill>
            <a:ln w="28575" cap="flat" cmpd="sng" algn="ctr">
              <a:solidFill>
                <a:srgbClr val="FFC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lang="en-US" sz="2000">
                <a:solidFill>
                  <a:srgbClr val="F5F3FF"/>
                </a:solidFill>
              </a:endParaRPr>
            </a:p>
          </p:txBody>
        </p:sp>
        <p:sp>
          <p:nvSpPr>
            <p:cNvPr id="7" name="Round Same Side Corner Rectangle 6"/>
            <p:cNvSpPr/>
            <p:nvPr/>
          </p:nvSpPr>
          <p:spPr>
            <a:xfrm>
              <a:off x="586436" y="1686246"/>
              <a:ext cx="2732117" cy="481601"/>
            </a:xfrm>
            <a:prstGeom prst="round2SameRect">
              <a:avLst>
                <a:gd name="adj1" fmla="val 43097"/>
                <a:gd name="adj2" fmla="val 0"/>
              </a:avLst>
            </a:prstGeom>
            <a:solidFill>
              <a:srgbClr val="FFC000"/>
            </a:solidFill>
            <a:ln w="285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r>
                <a:rPr lang="vi-VN" sz="20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 chất hữu cơ</a:t>
              </a:r>
              <a:endParaRPr lang="en-US" sz="2000" b="1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278775" y="180160"/>
            <a:ext cx="658571" cy="7822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33074" y="2647950"/>
            <a:ext cx="2643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800" i="1" dirty="0">
                <a:solidFill>
                  <a:srgbClr val="FF0000"/>
                </a:solidFill>
                <a:cs typeface="Arial" panose="020B0604020202020204" pitchFamily="34" charset="0"/>
              </a:rPr>
              <a:t>Sac</a:t>
            </a:r>
            <a:r>
              <a:rPr lang="en-US" sz="1800" i="1" dirty="0">
                <a:solidFill>
                  <a:srgbClr val="FF0000"/>
                </a:solidFill>
                <a:cs typeface="Arial" panose="020B0604020202020204" pitchFamily="34" charset="0"/>
              </a:rPr>
              <a:t>c</a:t>
            </a:r>
            <a:r>
              <a:rPr lang="vi-VN" sz="1800" i="1" dirty="0">
                <a:solidFill>
                  <a:srgbClr val="FF0000"/>
                </a:solidFill>
                <a:cs typeface="Arial" panose="020B0604020202020204" pitchFamily="34" charset="0"/>
              </a:rPr>
              <a:t>ha</a:t>
            </a:r>
            <a:r>
              <a:rPr lang="en-US" sz="1800" i="1" dirty="0">
                <a:solidFill>
                  <a:srgbClr val="FF0000"/>
                </a:solidFill>
                <a:cs typeface="Arial" panose="020B0604020202020204" pitchFamily="34" charset="0"/>
              </a:rPr>
              <a:t>r</a:t>
            </a:r>
            <a:r>
              <a:rPr lang="vi-VN" sz="1800" i="1" dirty="0">
                <a:solidFill>
                  <a:srgbClr val="FF0000"/>
                </a:solidFill>
                <a:cs typeface="Arial" panose="020B0604020202020204" pitchFamily="34" charset="0"/>
              </a:rPr>
              <a:t>ose (C</a:t>
            </a:r>
            <a:r>
              <a:rPr lang="vi-VN" sz="1800" i="1" baseline="-25000" dirty="0">
                <a:solidFill>
                  <a:srgbClr val="FF0000"/>
                </a:solidFill>
                <a:cs typeface="Arial" panose="020B0604020202020204" pitchFamily="34" charset="0"/>
              </a:rPr>
              <a:t>12</a:t>
            </a:r>
            <a:r>
              <a:rPr lang="vi-VN" sz="1800" i="1" dirty="0">
                <a:solidFill>
                  <a:srgbClr val="FF0000"/>
                </a:solidFill>
                <a:cs typeface="Arial" panose="020B0604020202020204" pitchFamily="34" charset="0"/>
              </a:rPr>
              <a:t>H</a:t>
            </a:r>
            <a:r>
              <a:rPr lang="vi-VN" sz="1800" i="1" baseline="-25000" dirty="0">
                <a:solidFill>
                  <a:srgbClr val="FF0000"/>
                </a:solidFill>
                <a:cs typeface="Arial" panose="020B0604020202020204" pitchFamily="34" charset="0"/>
              </a:rPr>
              <a:t>22</a:t>
            </a:r>
            <a:r>
              <a:rPr lang="vi-VN" sz="1800" i="1" dirty="0">
                <a:solidFill>
                  <a:srgbClr val="FF0000"/>
                </a:solidFill>
                <a:cs typeface="Arial" panose="020B0604020202020204" pitchFamily="34" charset="0"/>
              </a:rPr>
              <a:t>O</a:t>
            </a:r>
            <a:r>
              <a:rPr lang="vi-VN" sz="1800" i="1" baseline="-25000" dirty="0">
                <a:solidFill>
                  <a:srgbClr val="FF0000"/>
                </a:solidFill>
                <a:cs typeface="Arial" panose="020B0604020202020204" pitchFamily="34" charset="0"/>
              </a:rPr>
              <a:t>11</a:t>
            </a:r>
            <a:r>
              <a:rPr lang="vi-VN" sz="1800" i="1" dirty="0">
                <a:solidFill>
                  <a:srgbClr val="FF0000"/>
                </a:solidFill>
                <a:cs typeface="Arial" panose="020B0604020202020204" pitchFamily="34" charset="0"/>
              </a:rPr>
              <a:t>)</a:t>
            </a:r>
            <a:endParaRPr lang="en-US" sz="1800" i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65884" y="3172149"/>
            <a:ext cx="1778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800" i="1">
                <a:solidFill>
                  <a:srgbClr val="FF0000"/>
                </a:solidFill>
                <a:cs typeface="Arial" panose="020B0604020202020204" pitchFamily="34" charset="0"/>
              </a:rPr>
              <a:t>Propane (C</a:t>
            </a:r>
            <a:r>
              <a:rPr lang="vi-VN" sz="1800" i="1" baseline="-25000">
                <a:solidFill>
                  <a:srgbClr val="FF0000"/>
                </a:solidFill>
                <a:cs typeface="Arial" panose="020B0604020202020204" pitchFamily="34" charset="0"/>
              </a:rPr>
              <a:t>3</a:t>
            </a:r>
            <a:r>
              <a:rPr lang="vi-VN" sz="1800" i="1">
                <a:solidFill>
                  <a:srgbClr val="FF0000"/>
                </a:solidFill>
                <a:cs typeface="Arial" panose="020B0604020202020204" pitchFamily="34" charset="0"/>
              </a:rPr>
              <a:t>H</a:t>
            </a:r>
            <a:r>
              <a:rPr lang="vi-VN" sz="1800" i="1" baseline="-25000">
                <a:solidFill>
                  <a:srgbClr val="FF0000"/>
                </a:solidFill>
                <a:cs typeface="Arial" panose="020B0604020202020204" pitchFamily="34" charset="0"/>
              </a:rPr>
              <a:t>8</a:t>
            </a:r>
            <a:r>
              <a:rPr lang="vi-VN" sz="1800" i="1">
                <a:solidFill>
                  <a:srgbClr val="FF0000"/>
                </a:solidFill>
                <a:cs typeface="Arial" panose="020B0604020202020204" pitchFamily="34" charset="0"/>
              </a:rPr>
              <a:t>)</a:t>
            </a:r>
            <a:endParaRPr lang="en-US" sz="1800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864707" y="3696347"/>
            <a:ext cx="21804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800" i="1">
                <a:solidFill>
                  <a:srgbClr val="FF0000"/>
                </a:solidFill>
                <a:cs typeface="Arial" panose="020B0604020202020204" pitchFamily="34" charset="0"/>
              </a:rPr>
              <a:t>Chloroform (CHCl</a:t>
            </a:r>
            <a:r>
              <a:rPr lang="vi-VN" sz="1800" i="1" baseline="-25000">
                <a:solidFill>
                  <a:srgbClr val="FF0000"/>
                </a:solidFill>
                <a:cs typeface="Arial" panose="020B0604020202020204" pitchFamily="34" charset="0"/>
              </a:rPr>
              <a:t>3</a:t>
            </a:r>
            <a:r>
              <a:rPr lang="vi-VN" sz="1800" i="1">
                <a:solidFill>
                  <a:srgbClr val="FF0000"/>
                </a:solidFill>
                <a:cs typeface="Arial" panose="020B0604020202020204" pitchFamily="34" charset="0"/>
              </a:rPr>
              <a:t>)</a:t>
            </a:r>
            <a:endParaRPr lang="en-US" sz="1800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05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8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57237" y="431915"/>
            <a:ext cx="4191000" cy="692036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thành Phiếu học tập số 1</a:t>
            </a:r>
          </a:p>
        </p:txBody>
      </p:sp>
      <p:sp>
        <p:nvSpPr>
          <p:cNvPr id="3" name="Rectangle 2"/>
          <p:cNvSpPr/>
          <p:nvPr/>
        </p:nvSpPr>
        <p:spPr>
          <a:xfrm>
            <a:off x="800100" y="1466850"/>
            <a:ext cx="7669403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900" b="1">
                <a:solidFill>
                  <a:srgbClr val="7030A0"/>
                </a:solidFill>
              </a:rPr>
              <a:t>2. </a:t>
            </a:r>
            <a:r>
              <a:rPr lang="vi-VN" sz="1900"/>
              <a:t>Hãy giới thiệu một số hợp chất hữu cơ trong đời sống.</a:t>
            </a:r>
            <a:endParaRPr lang="en-US" sz="190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278775" y="180160"/>
            <a:ext cx="658571" cy="78226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581489" y="2148304"/>
            <a:ext cx="5269103" cy="2743200"/>
            <a:chOff x="586435" y="1571946"/>
            <a:chExt cx="2732118" cy="2743200"/>
          </a:xfrm>
        </p:grpSpPr>
        <p:sp>
          <p:nvSpPr>
            <p:cNvPr id="14" name="Rounded Rectangle 13"/>
            <p:cNvSpPr/>
            <p:nvPr/>
          </p:nvSpPr>
          <p:spPr>
            <a:xfrm>
              <a:off x="586435" y="1571946"/>
              <a:ext cx="2732117" cy="2743200"/>
            </a:xfrm>
            <a:prstGeom prst="roundRect">
              <a:avLst>
                <a:gd name="adj" fmla="val 11007"/>
              </a:avLst>
            </a:prstGeom>
            <a:solidFill>
              <a:schemeClr val="accent6"/>
            </a:solidFill>
            <a:ln w="28575" cap="flat" cmpd="sng" algn="ctr">
              <a:solidFill>
                <a:srgbClr val="F599A4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lang="en-US" sz="1800">
                <a:solidFill>
                  <a:srgbClr val="F5F3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ound Same Side Corner Rectangle 14"/>
            <p:cNvSpPr/>
            <p:nvPr/>
          </p:nvSpPr>
          <p:spPr>
            <a:xfrm>
              <a:off x="586436" y="1571946"/>
              <a:ext cx="2732117" cy="595901"/>
            </a:xfrm>
            <a:prstGeom prst="round2SameRect">
              <a:avLst>
                <a:gd name="adj1" fmla="val 49426"/>
                <a:gd name="adj2" fmla="val 0"/>
              </a:avLst>
            </a:prstGeom>
            <a:solidFill>
              <a:srgbClr val="F599A4"/>
            </a:solidFill>
            <a:ln w="28575" cap="flat" cmpd="sng" algn="ctr">
              <a:solidFill>
                <a:srgbClr val="F599A4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vi-VN" sz="1800">
                  <a:latin typeface="Arial" panose="020B0604020202020204" pitchFamily="34" charset="0"/>
                  <a:cs typeface="Arial" panose="020B0604020202020204" pitchFamily="34" charset="0"/>
                </a:rPr>
                <a:t>Ethylic alcohol </a:t>
              </a:r>
              <a:endParaRPr lang="en-US" sz="1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70122" y="2120009"/>
              <a:ext cx="2564742" cy="2169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80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vi-VN" sz="1800">
                  <a:latin typeface="Arial" panose="020B0604020202020204" pitchFamily="34" charset="0"/>
                  <a:cs typeface="Arial" panose="020B0604020202020204" pitchFamily="34" charset="0"/>
                </a:rPr>
                <a:t>ợp chất hữu cơ có công thức hoá học C</a:t>
              </a:r>
              <a:r>
                <a:rPr lang="vi-VN" sz="1800" baseline="-2500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vi-VN" sz="180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vi-VN" sz="1800" baseline="-2500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vi-VN" sz="1800">
                  <a:latin typeface="Arial" panose="020B0604020202020204" pitchFamily="34" charset="0"/>
                  <a:cs typeface="Arial" panose="020B0604020202020204" pitchFamily="34" charset="0"/>
                </a:rPr>
                <a:t>OH, được dùng làm nguyên liệu (cồn đốt), chạy một số động cơ,...) nguyên liệu ( pha chế đồ uống chứa cồn, sản xuất giấm ăn,...)</a:t>
              </a:r>
              <a:endParaRPr 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52" name="Picture 4" descr="C2H5OH có bay hơi không?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8" r="7197"/>
          <a:stretch/>
        </p:blipFill>
        <p:spPr bwMode="auto">
          <a:xfrm>
            <a:off x="228600" y="2148304"/>
            <a:ext cx="3191491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17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57237" y="431915"/>
            <a:ext cx="4191000" cy="692036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thành Phiếu học tập số 1</a:t>
            </a:r>
          </a:p>
        </p:txBody>
      </p:sp>
      <p:sp>
        <p:nvSpPr>
          <p:cNvPr id="3" name="Rectangle 2"/>
          <p:cNvSpPr/>
          <p:nvPr/>
        </p:nvSpPr>
        <p:spPr>
          <a:xfrm>
            <a:off x="800100" y="1466850"/>
            <a:ext cx="7669403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900" b="1">
                <a:solidFill>
                  <a:srgbClr val="7030A0"/>
                </a:solidFill>
              </a:rPr>
              <a:t>2. </a:t>
            </a:r>
            <a:r>
              <a:rPr lang="vi-VN" sz="1900"/>
              <a:t>Hãy giới thiệu một số hợp chất hữu cơ trong đời sống.</a:t>
            </a:r>
            <a:endParaRPr lang="en-US" sz="190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278775" y="180160"/>
            <a:ext cx="658571" cy="78226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05904" y="2419350"/>
            <a:ext cx="4155089" cy="2255392"/>
            <a:chOff x="586435" y="1571946"/>
            <a:chExt cx="2732118" cy="2255392"/>
          </a:xfrm>
        </p:grpSpPr>
        <p:sp>
          <p:nvSpPr>
            <p:cNvPr id="11" name="Rounded Rectangle 10"/>
            <p:cNvSpPr/>
            <p:nvPr/>
          </p:nvSpPr>
          <p:spPr>
            <a:xfrm>
              <a:off x="586435" y="1571946"/>
              <a:ext cx="2732117" cy="2255392"/>
            </a:xfrm>
            <a:prstGeom prst="roundRect">
              <a:avLst>
                <a:gd name="adj" fmla="val 11007"/>
              </a:avLst>
            </a:prstGeom>
            <a:solidFill>
              <a:schemeClr val="bg1"/>
            </a:solidFill>
            <a:ln w="28575" cap="flat" cmpd="sng" algn="ctr">
              <a:solidFill>
                <a:srgbClr val="8AA71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lang="en-US" sz="1900">
                <a:solidFill>
                  <a:srgbClr val="F5F3FF"/>
                </a:solidFill>
              </a:endParaRPr>
            </a:p>
          </p:txBody>
        </p:sp>
        <p:sp>
          <p:nvSpPr>
            <p:cNvPr id="12" name="Round Same Side Corner Rectangle 11"/>
            <p:cNvSpPr/>
            <p:nvPr/>
          </p:nvSpPr>
          <p:spPr>
            <a:xfrm>
              <a:off x="586436" y="1571946"/>
              <a:ext cx="2732117" cy="595901"/>
            </a:xfrm>
            <a:prstGeom prst="round2SameRect">
              <a:avLst>
                <a:gd name="adj1" fmla="val 49426"/>
                <a:gd name="adj2" fmla="val 0"/>
              </a:avLst>
            </a:prstGeom>
            <a:solidFill>
              <a:srgbClr val="8AA712"/>
            </a:solidFill>
            <a:ln w="28575" cap="flat" cmpd="sng" algn="ctr">
              <a:solidFill>
                <a:srgbClr val="8AA712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r>
                <a:rPr lang="en-US" sz="19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Gas dùng trong đun nấu</a:t>
              </a:r>
              <a:endParaRPr lang="en-US" sz="1900" b="1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25009" y="2529023"/>
              <a:ext cx="2454968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80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vi-VN" sz="1800">
                  <a:latin typeface="Arial" panose="020B0604020202020204" pitchFamily="34" charset="0"/>
                  <a:cs typeface="Arial" panose="020B0604020202020204" pitchFamily="34" charset="0"/>
                </a:rPr>
                <a:t>ó chứa các hợp chất hữu cơ như propane (C</a:t>
              </a:r>
              <a:r>
                <a:rPr lang="vi-VN" sz="1800" baseline="-2500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vi-VN" sz="180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vi-VN" sz="1800" baseline="-2500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r>
                <a:rPr lang="vi-VN" sz="1800">
                  <a:latin typeface="Arial" panose="020B0604020202020204" pitchFamily="34" charset="0"/>
                  <a:cs typeface="Arial" panose="020B0604020202020204" pitchFamily="34" charset="0"/>
                </a:rPr>
                <a:t>), butane (C</a:t>
              </a:r>
              <a:r>
                <a:rPr lang="vi-VN" sz="1800" baseline="-2500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vi-VN" sz="180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vi-VN" sz="1800" baseline="-2500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r>
                <a:rPr lang="vi-VN" sz="1800">
                  <a:latin typeface="Arial" panose="020B0604020202020204" pitchFamily="34" charset="0"/>
                  <a:cs typeface="Arial" panose="020B0604020202020204" pitchFamily="34" charset="0"/>
                </a:rPr>
                <a:t>),...</a:t>
              </a:r>
              <a:endParaRPr 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562" y="2451233"/>
            <a:ext cx="4079539" cy="22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6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57237" y="431915"/>
            <a:ext cx="4191000" cy="692036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thành Phiếu học tập số 1</a:t>
            </a:r>
          </a:p>
        </p:txBody>
      </p:sp>
      <p:sp>
        <p:nvSpPr>
          <p:cNvPr id="3" name="Rectangle 2"/>
          <p:cNvSpPr/>
          <p:nvPr/>
        </p:nvSpPr>
        <p:spPr>
          <a:xfrm>
            <a:off x="598268" y="1314450"/>
            <a:ext cx="80010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1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1800">
                <a:latin typeface="Arial" panose="020B0604020202020204" pitchFamily="34" charset="0"/>
                <a:cs typeface="Arial" panose="020B0604020202020204" pitchFamily="34" charset="0"/>
              </a:rPr>
              <a:t>Em hãy chỉ ra chất hữu cơ X và giới thiệu một số tính chất vật lí cũng như ứng dụng của chất X này. Biết X gồm 2 nguyên tố, ở thể khí và có khối lượng phân tử không quá 20 amu.</a:t>
            </a:r>
            <a:endParaRPr lang="en-US" sz="18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278775" y="180160"/>
            <a:ext cx="658571" cy="78226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914400" y="2495550"/>
            <a:ext cx="7063047" cy="2647950"/>
            <a:chOff x="1828800" y="4991100"/>
            <a:chExt cx="14126093" cy="52959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b="14817"/>
            <a:stretch/>
          </p:blipFill>
          <p:spPr>
            <a:xfrm>
              <a:off x="12344400" y="4991100"/>
              <a:ext cx="3610493" cy="5295900"/>
            </a:xfrm>
            <a:prstGeom prst="rect">
              <a:avLst/>
            </a:prstGeom>
          </p:spPr>
        </p:pic>
        <p:sp>
          <p:nvSpPr>
            <p:cNvPr id="15" name="Oval Callout 14"/>
            <p:cNvSpPr/>
            <p:nvPr/>
          </p:nvSpPr>
          <p:spPr>
            <a:xfrm>
              <a:off x="1828800" y="5595223"/>
              <a:ext cx="8534400" cy="4120277"/>
            </a:xfrm>
            <a:prstGeom prst="wedgeEllipseCallout">
              <a:avLst>
                <a:gd name="adj1" fmla="val 71694"/>
                <a:gd name="adj2" fmla="val -21788"/>
              </a:avLst>
            </a:prstGeom>
            <a:solidFill>
              <a:schemeClr val="accent6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776538" y="6362700"/>
              <a:ext cx="6638926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/>
                <a:t>Chất hữu cơ X là methane, công thức hoá học là CH</a:t>
              </a:r>
              <a:r>
                <a:rPr lang="vi-VN" sz="1800" baseline="-25000"/>
                <a:t>4</a:t>
              </a:r>
              <a:r>
                <a:rPr lang="vi-VN" sz="1800"/>
                <a:t>, khối lượng phân tử là 16 amu.</a:t>
              </a: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69758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57237" y="431915"/>
            <a:ext cx="4191000" cy="692036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thành Phiếu học tập số 1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278775" y="180160"/>
            <a:ext cx="658571" cy="78226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47700" y="1541123"/>
            <a:ext cx="3572410" cy="3105908"/>
            <a:chOff x="586435" y="1571945"/>
            <a:chExt cx="2732118" cy="3105908"/>
          </a:xfrm>
        </p:grpSpPr>
        <p:sp>
          <p:nvSpPr>
            <p:cNvPr id="10" name="Rounded Rectangle 9"/>
            <p:cNvSpPr/>
            <p:nvPr/>
          </p:nvSpPr>
          <p:spPr>
            <a:xfrm>
              <a:off x="586435" y="1571945"/>
              <a:ext cx="2732117" cy="3100711"/>
            </a:xfrm>
            <a:prstGeom prst="roundRect">
              <a:avLst>
                <a:gd name="adj" fmla="val 11007"/>
              </a:avLst>
            </a:prstGeom>
            <a:solidFill>
              <a:srgbClr val="E0DAEE"/>
            </a:solidFill>
            <a:ln w="19050">
              <a:solidFill>
                <a:srgbClr val="674E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00">
                <a:solidFill>
                  <a:srgbClr val="F5F3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ound Same Side Corner Rectangle 10"/>
            <p:cNvSpPr/>
            <p:nvPr/>
          </p:nvSpPr>
          <p:spPr>
            <a:xfrm>
              <a:off x="586436" y="1571946"/>
              <a:ext cx="2732117" cy="595901"/>
            </a:xfrm>
            <a:prstGeom prst="round2SameRect">
              <a:avLst>
                <a:gd name="adj1" fmla="val 49426"/>
                <a:gd name="adj2" fmla="val 0"/>
              </a:avLst>
            </a:prstGeom>
            <a:solidFill>
              <a:srgbClr val="674EA7"/>
            </a:solidFill>
            <a:ln>
              <a:solidFill>
                <a:srgbClr val="674E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22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 chất vật lí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82019" y="2277196"/>
              <a:ext cx="2540949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vi-VN" sz="2000">
                  <a:latin typeface="Arial" panose="020B0604020202020204" pitchFamily="34" charset="0"/>
                  <a:cs typeface="Arial" panose="020B0604020202020204" pitchFamily="34" charset="0"/>
                </a:rPr>
                <a:t>hất khí, không màu, không mùi, không vị, dễ bắt cháy tạo ngọn lửa màu xanh, hoá lỏng ở 162</a:t>
              </a:r>
              <a:r>
                <a:rPr lang="vi-VN" sz="2000" baseline="3000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vi-VN" sz="2000">
                  <a:latin typeface="Arial" panose="020B0604020202020204" pitchFamily="34" charset="0"/>
                  <a:cs typeface="Arial" panose="020B0604020202020204" pitchFamily="34" charset="0"/>
                </a:rPr>
                <a:t>C, hoá rắn ở -183</a:t>
              </a:r>
              <a:r>
                <a:rPr lang="vi-VN" sz="2000" baseline="3000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vi-VN" sz="2000">
                  <a:latin typeface="Arial" panose="020B0604020202020204" pitchFamily="34" charset="0"/>
                  <a:cs typeface="Arial" panose="020B0604020202020204" pitchFamily="34" charset="0"/>
                </a:rPr>
                <a:t>C.</a:t>
              </a:r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953000" y="1541123"/>
            <a:ext cx="3550532" cy="3100710"/>
            <a:chOff x="586435" y="1571946"/>
            <a:chExt cx="2732118" cy="3100710"/>
          </a:xfrm>
        </p:grpSpPr>
        <p:sp>
          <p:nvSpPr>
            <p:cNvPr id="18" name="Rounded Rectangle 17"/>
            <p:cNvSpPr/>
            <p:nvPr/>
          </p:nvSpPr>
          <p:spPr>
            <a:xfrm>
              <a:off x="586435" y="1571946"/>
              <a:ext cx="2732117" cy="3100710"/>
            </a:xfrm>
            <a:prstGeom prst="roundRect">
              <a:avLst>
                <a:gd name="adj" fmla="val 11007"/>
              </a:avLst>
            </a:prstGeom>
            <a:solidFill>
              <a:srgbClr val="E0EEDB"/>
            </a:solidFill>
            <a:ln w="19050">
              <a:solidFill>
                <a:srgbClr val="68A7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00">
                <a:solidFill>
                  <a:srgbClr val="F5F3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 Same Side Corner Rectangle 18"/>
            <p:cNvSpPr/>
            <p:nvPr/>
          </p:nvSpPr>
          <p:spPr>
            <a:xfrm>
              <a:off x="586436" y="1571946"/>
              <a:ext cx="2732117" cy="595901"/>
            </a:xfrm>
            <a:prstGeom prst="round2SameRect">
              <a:avLst>
                <a:gd name="adj1" fmla="val 49426"/>
                <a:gd name="adj2" fmla="val 0"/>
              </a:avLst>
            </a:prstGeom>
            <a:solidFill>
              <a:srgbClr val="68A74D"/>
            </a:solidFill>
            <a:ln>
              <a:solidFill>
                <a:srgbClr val="68A7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22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Ứng dụng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61541" y="2479511"/>
              <a:ext cx="258190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- N</a:t>
              </a:r>
              <a:r>
                <a:rPr lang="vi-VN" sz="2000">
                  <a:latin typeface="Arial" panose="020B0604020202020204" pitchFamily="34" charset="0"/>
                  <a:cs typeface="Arial" panose="020B0604020202020204" pitchFamily="34" charset="0"/>
                </a:rPr>
                <a:t>ấu ăn và sưởi ấm,..</a:t>
              </a:r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- L</a:t>
              </a:r>
              <a:r>
                <a:rPr lang="vi-VN" sz="2000">
                  <a:latin typeface="Arial" panose="020B0604020202020204" pitchFamily="34" charset="0"/>
                  <a:cs typeface="Arial" panose="020B0604020202020204" pitchFamily="34" charset="0"/>
                </a:rPr>
                <a:t>àm nguyên liệu sản xuất hydrogen, methanol, acetic acid,...</a:t>
              </a:r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916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102796"/>
            <a:ext cx="821933" cy="178770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895219" y="513022"/>
            <a:ext cx="1194874" cy="1194874"/>
          </a:xfrm>
          <a:prstGeom prst="ellipse">
            <a:avLst/>
          </a:prstGeom>
          <a:solidFill>
            <a:srgbClr val="A162D0"/>
          </a:solidFill>
          <a:ln w="19050"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6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en-US" sz="46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95689" y="1872527"/>
            <a:ext cx="5993935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3600" b="1">
                <a:solidFill>
                  <a:srgbClr val="ED4A5D"/>
                </a:solidFill>
              </a:rPr>
              <a:t>CÔNG THỨC PHÂN TỬ, CÔNG THỨC CẤU TẠO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91" y="3415447"/>
            <a:ext cx="1463167" cy="1347333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44682" y="248988"/>
            <a:ext cx="3810000" cy="652491"/>
            <a:chOff x="1219200" y="647700"/>
            <a:chExt cx="7620000" cy="130498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647700"/>
              <a:ext cx="1252735" cy="121264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667000" y="1152462"/>
              <a:ext cx="6172200" cy="800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Chia lớp thành 4 nhóm</a:t>
              </a:r>
              <a:endPara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723899" y="1049689"/>
            <a:ext cx="76615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ìm hiểu, thu thập thông tin kết hợp quan sát các hình trong sgk, hoàn thành phiếu học tập số 2 </a:t>
            </a:r>
            <a:endParaRPr lang="en-US" sz="2000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7700" y="2190750"/>
            <a:ext cx="7924800" cy="2590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7" name="Freeform 9"/>
          <p:cNvSpPr/>
          <p:nvPr/>
        </p:nvSpPr>
        <p:spPr>
          <a:xfrm rot="4109150">
            <a:off x="8167889" y="187494"/>
            <a:ext cx="809222" cy="729312"/>
          </a:xfrm>
          <a:custGeom>
            <a:avLst/>
            <a:gdLst/>
            <a:ahLst/>
            <a:cxnLst/>
            <a:rect l="l" t="t" r="r" b="b"/>
            <a:pathLst>
              <a:path w="1908185" h="1719752">
                <a:moveTo>
                  <a:pt x="0" y="0"/>
                </a:moveTo>
                <a:lnTo>
                  <a:pt x="1908185" y="0"/>
                </a:lnTo>
                <a:lnTo>
                  <a:pt x="1908185" y="1719753"/>
                </a:lnTo>
                <a:lnTo>
                  <a:pt x="0" y="171975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Rectangle 7"/>
          <p:cNvSpPr/>
          <p:nvPr/>
        </p:nvSpPr>
        <p:spPr>
          <a:xfrm>
            <a:off x="778019" y="2366613"/>
            <a:ext cx="7553325" cy="228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900" b="1">
                <a:solidFill>
                  <a:srgbClr val="C00000"/>
                </a:solidFill>
                <a:cs typeface="Arial" panose="020B0604020202020204" pitchFamily="34" charset="0"/>
              </a:rPr>
              <a:t>Câu 1: </a:t>
            </a:r>
            <a:r>
              <a:rPr lang="vi-VN" sz="1900"/>
              <a:t>Hãy cho biết công thức phân tử, công thức cấu tạo, công thức cấu tạo thu gọn là gì? Cho ví dụ.</a:t>
            </a:r>
            <a:endParaRPr lang="en-US" sz="1900"/>
          </a:p>
          <a:p>
            <a:pPr algn="just">
              <a:lnSpc>
                <a:spcPct val="150000"/>
              </a:lnSpc>
            </a:pPr>
            <a:r>
              <a:rPr lang="vi-VN" sz="1900" b="1">
                <a:solidFill>
                  <a:srgbClr val="C00000"/>
                </a:solidFill>
              </a:rPr>
              <a:t>Câu 2: </a:t>
            </a:r>
            <a:r>
              <a:rPr lang="vi-VN" sz="1900"/>
              <a:t>Hãy giới thiệu một số công thức phân tử của hợp chất hữu cơ và cho biết ý nghĩa của công thức phân tử.</a:t>
            </a:r>
            <a:endParaRPr lang="en-US" sz="1900"/>
          </a:p>
          <a:p>
            <a:pPr algn="just">
              <a:lnSpc>
                <a:spcPct val="150000"/>
              </a:lnSpc>
            </a:pPr>
            <a:r>
              <a:rPr lang="vi-VN" sz="1900" b="1">
                <a:solidFill>
                  <a:srgbClr val="C00000"/>
                </a:solidFill>
              </a:rPr>
              <a:t>Câu 3: </a:t>
            </a:r>
            <a:r>
              <a:rPr lang="vi-VN" sz="1900"/>
              <a:t>Hãy cho biết ý nghĩa của công thức cấu tạo.</a:t>
            </a:r>
            <a:endParaRPr lang="en-US" sz="19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90500" y="4237778"/>
            <a:ext cx="1109980" cy="90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51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40"/>
          <p:cNvSpPr txBox="1">
            <a:spLocks noGrp="1"/>
          </p:cNvSpPr>
          <p:nvPr>
            <p:ph type="title"/>
          </p:nvPr>
        </p:nvSpPr>
        <p:spPr>
          <a:xfrm>
            <a:off x="730274" y="26009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30275" y="2137024"/>
            <a:ext cx="1448722" cy="724361"/>
          </a:xfrm>
          <a:prstGeom prst="roundRect">
            <a:avLst/>
          </a:prstGeom>
          <a:solidFill>
            <a:srgbClr val="8AA712"/>
          </a:solidFill>
          <a:ln w="19050"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400" b="1" baseline="-25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24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2400" b="1" baseline="-25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4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43236" y="928423"/>
            <a:ext cx="7891038" cy="1015663"/>
            <a:chOff x="543236" y="928423"/>
            <a:chExt cx="7891038" cy="1015663"/>
          </a:xfrm>
        </p:grpSpPr>
        <p:sp>
          <p:nvSpPr>
            <p:cNvPr id="20" name="Rectangle 19"/>
            <p:cNvSpPr/>
            <p:nvPr/>
          </p:nvSpPr>
          <p:spPr>
            <a:xfrm>
              <a:off x="1304818" y="928423"/>
              <a:ext cx="712945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/>
                <a:t>Hình dưới đây là công thức phân tử của một số hợp chất chứa carbon, gồm hợp chất hữu cơ và hợp chất vô cơ.</a:t>
              </a:r>
              <a:endParaRPr lang="en-US" sz="2000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36" y="928423"/>
              <a:ext cx="761582" cy="870705"/>
            </a:xfrm>
            <a:prstGeom prst="rect">
              <a:avLst/>
            </a:prstGeom>
          </p:spPr>
        </p:pic>
      </p:grpSp>
      <p:sp>
        <p:nvSpPr>
          <p:cNvPr id="42" name="Rounded Rectangle 41"/>
          <p:cNvSpPr/>
          <p:nvPr/>
        </p:nvSpPr>
        <p:spPr>
          <a:xfrm>
            <a:off x="2690927" y="2137023"/>
            <a:ext cx="1448722" cy="724361"/>
          </a:xfrm>
          <a:prstGeom prst="roundRect">
            <a:avLst/>
          </a:prstGeom>
          <a:solidFill>
            <a:srgbClr val="8AA712"/>
          </a:solidFill>
          <a:ln w="19050"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400" b="1" baseline="-25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4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2400" b="1" baseline="-25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vi-VN" sz="24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sz="24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700333" y="2137022"/>
            <a:ext cx="1448722" cy="724361"/>
          </a:xfrm>
          <a:prstGeom prst="roundRect">
            <a:avLst/>
          </a:prstGeom>
          <a:solidFill>
            <a:srgbClr val="8AA712"/>
          </a:solidFill>
          <a:ln w="19050"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400" b="1" baseline="-25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4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2400" b="1" baseline="-25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24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vi-VN" sz="2400" b="1" baseline="-25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709738" y="2137024"/>
            <a:ext cx="1519817" cy="724362"/>
          </a:xfrm>
          <a:prstGeom prst="roundRect">
            <a:avLst/>
          </a:prstGeom>
          <a:solidFill>
            <a:srgbClr val="8AA712"/>
          </a:solidFill>
          <a:ln w="19050"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vi-VN" sz="2400" b="1" baseline="-25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4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vi-VN" sz="2400" b="1" baseline="-25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1" y="3554858"/>
            <a:ext cx="1613043" cy="158864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504082" y="3151895"/>
            <a:ext cx="1559105" cy="1995458"/>
            <a:chOff x="493808" y="3336830"/>
            <a:chExt cx="1559105" cy="199545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/>
            <a:srcRect b="39898"/>
            <a:stretch/>
          </p:blipFill>
          <p:spPr>
            <a:xfrm>
              <a:off x="754382" y="3336830"/>
              <a:ext cx="1298531" cy="1995458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3808" y="3406057"/>
              <a:ext cx="312712" cy="482846"/>
            </a:xfrm>
            <a:prstGeom prst="rect">
              <a:avLst/>
            </a:prstGeom>
          </p:spPr>
        </p:pic>
      </p:grpSp>
      <p:sp>
        <p:nvSpPr>
          <p:cNvPr id="28" name="Rounded Rectangular Callout 27"/>
          <p:cNvSpPr/>
          <p:nvPr/>
        </p:nvSpPr>
        <p:spPr>
          <a:xfrm>
            <a:off x="2747570" y="3300660"/>
            <a:ext cx="5686704" cy="1361152"/>
          </a:xfrm>
          <a:prstGeom prst="wedgeRoundRectCallout">
            <a:avLst>
              <a:gd name="adj1" fmla="val -62674"/>
              <a:gd name="adj2" fmla="val -33263"/>
              <a:gd name="adj3" fmla="val 16667"/>
            </a:avLst>
          </a:prstGeom>
          <a:solidFill>
            <a:schemeClr val="accent3">
              <a:lumMod val="90000"/>
            </a:schemeClr>
          </a:solidFill>
          <a:ln>
            <a:solidFill>
              <a:schemeClr val="accent3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40000"/>
              </a:lnSpc>
            </a:pPr>
            <a:r>
              <a:rPr lang="vi-VN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thành phần nguyên tố, ta có nhận biết được các hợp chất hữu cơ không? Hợp chất hữu cơ là gì? Chúng gồm những loại nào? </a:t>
            </a:r>
            <a:endParaRPr lang="en-US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2" grpId="0" animBg="1"/>
      <p:bldP spid="44" grpId="0" animBg="1"/>
      <p:bldP spid="45" grpId="0" animBg="1"/>
      <p:bldP spid="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7304926" y="1"/>
            <a:ext cx="1839074" cy="1091763"/>
          </a:xfrm>
          <a:prstGeom prst="rect">
            <a:avLst/>
          </a:prstGeom>
          <a:solidFill>
            <a:srgbClr val="FFF8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>
              <a:solidFill>
                <a:srgbClr val="F5F3FF"/>
              </a:solidFill>
            </a:endParaRPr>
          </a:p>
        </p:txBody>
      </p:sp>
      <p:sp>
        <p:nvSpPr>
          <p:cNvPr id="2183" name="Google Shape;2183;p4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Câu 1</a:t>
            </a:r>
            <a:endParaRPr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1397314"/>
            <a:ext cx="3772744" cy="3354728"/>
            <a:chOff x="586435" y="1571945"/>
            <a:chExt cx="2732118" cy="3354728"/>
          </a:xfrm>
        </p:grpSpPr>
        <p:sp>
          <p:nvSpPr>
            <p:cNvPr id="8" name="Rounded Rectangle 7"/>
            <p:cNvSpPr/>
            <p:nvPr/>
          </p:nvSpPr>
          <p:spPr>
            <a:xfrm>
              <a:off x="586435" y="1571945"/>
              <a:ext cx="2732117" cy="3354728"/>
            </a:xfrm>
            <a:prstGeom prst="roundRect">
              <a:avLst>
                <a:gd name="adj" fmla="val 1100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rgbClr val="674E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000">
                <a:solidFill>
                  <a:srgbClr val="F5F3FF"/>
                </a:solidFill>
              </a:endParaRPr>
            </a:p>
          </p:txBody>
        </p:sp>
        <p:sp>
          <p:nvSpPr>
            <p:cNvPr id="9" name="Round Same Side Corner Rectangle 8"/>
            <p:cNvSpPr/>
            <p:nvPr/>
          </p:nvSpPr>
          <p:spPr>
            <a:xfrm>
              <a:off x="586436" y="1571946"/>
              <a:ext cx="2732117" cy="595901"/>
            </a:xfrm>
            <a:prstGeom prst="round2SameRect">
              <a:avLst>
                <a:gd name="adj1" fmla="val 49426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rgbClr val="674E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vi-VN" sz="2200" b="1">
                  <a:solidFill>
                    <a:srgbClr val="FFFFFF"/>
                  </a:solidFill>
                  <a:cs typeface="Arial" panose="020B0604020202020204" pitchFamily="34" charset="0"/>
                </a:rPr>
                <a:t>Công thức phân tử</a:t>
              </a:r>
              <a:endParaRPr lang="en-US" sz="2200" b="1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2019" y="2277196"/>
              <a:ext cx="2540949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800"/>
                <a:t>- L</a:t>
              </a:r>
              <a:r>
                <a:rPr lang="vi-VN" sz="1800"/>
                <a:t>à công thức dùng để biểu diễn thành phần nguyên tố và số nguyên rử của các nguyên tố trong hợp chất hữu cơ. </a:t>
              </a:r>
              <a:endParaRPr lang="en-US" sz="1800"/>
            </a:p>
            <a:p>
              <a:pPr algn="just">
                <a:lnSpc>
                  <a:spcPct val="150000"/>
                </a:lnSpc>
              </a:pPr>
              <a:r>
                <a:rPr lang="en-US" sz="1800"/>
                <a:t>- </a:t>
              </a:r>
              <a:r>
                <a:rPr lang="vi-VN" sz="1800"/>
                <a:t>CTPT thường được viết theo thứ tự C,H,O,N,...</a:t>
              </a:r>
              <a:endParaRPr lang="en-US" sz="180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822861" y="1397314"/>
            <a:ext cx="3749639" cy="3354727"/>
            <a:chOff x="586435" y="1571946"/>
            <a:chExt cx="2732118" cy="3354727"/>
          </a:xfrm>
        </p:grpSpPr>
        <p:sp>
          <p:nvSpPr>
            <p:cNvPr id="12" name="Rounded Rectangle 11"/>
            <p:cNvSpPr/>
            <p:nvPr/>
          </p:nvSpPr>
          <p:spPr>
            <a:xfrm>
              <a:off x="586435" y="1571946"/>
              <a:ext cx="2732117" cy="3354727"/>
            </a:xfrm>
            <a:prstGeom prst="roundRect">
              <a:avLst>
                <a:gd name="adj" fmla="val 11007"/>
              </a:avLst>
            </a:prstGeom>
            <a:solidFill>
              <a:schemeClr val="accent3"/>
            </a:solidFill>
            <a:ln w="19050">
              <a:solidFill>
                <a:schemeClr val="accent3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000">
                <a:solidFill>
                  <a:srgbClr val="F5F3FF"/>
                </a:solidFill>
              </a:endParaRPr>
            </a:p>
          </p:txBody>
        </p:sp>
        <p:sp>
          <p:nvSpPr>
            <p:cNvPr id="13" name="Round Same Side Corner Rectangle 12"/>
            <p:cNvSpPr/>
            <p:nvPr/>
          </p:nvSpPr>
          <p:spPr>
            <a:xfrm>
              <a:off x="586436" y="1571946"/>
              <a:ext cx="2732117" cy="595901"/>
            </a:xfrm>
            <a:prstGeom prst="round2SameRect">
              <a:avLst>
                <a:gd name="adj1" fmla="val 49426"/>
                <a:gd name="adj2" fmla="val 0"/>
              </a:avLst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vi-VN" sz="2200" b="1">
                  <a:solidFill>
                    <a:srgbClr val="FFFFFF"/>
                  </a:solidFill>
                  <a:cs typeface="Arial" panose="020B0604020202020204" pitchFamily="34" charset="0"/>
                </a:rPr>
                <a:t>Công thức cấu tạo</a:t>
              </a:r>
              <a:endParaRPr lang="en-US" sz="2200" b="1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61541" y="2461863"/>
              <a:ext cx="2581905" cy="2169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800"/>
                <a:t>- L</a:t>
              </a:r>
              <a:r>
                <a:rPr lang="vi-VN" sz="1800"/>
                <a:t>à công thức dùng để biểu diễn trật tự liên kết và cách thức liên kết giữa các phân tử.</a:t>
              </a:r>
              <a:endParaRPr lang="en-US" sz="1800"/>
            </a:p>
            <a:p>
              <a:pPr algn="just">
                <a:lnSpc>
                  <a:spcPct val="150000"/>
                </a:lnSpc>
              </a:pPr>
              <a:r>
                <a:rPr lang="en-US" sz="1800"/>
                <a:t>- G</a:t>
              </a:r>
              <a:r>
                <a:rPr lang="vi-VN" sz="1800"/>
                <a:t>ồm có công thức cấu tạo đầy đủ và công thức cấu tạo thu gọn</a:t>
              </a:r>
              <a:r>
                <a:rPr lang="en-US" sz="1800"/>
                <a:t>.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661" y="139475"/>
            <a:ext cx="2029223" cy="95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0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314450"/>
            <a:ext cx="1404486" cy="359101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447800" y="247650"/>
            <a:ext cx="1409700" cy="956053"/>
            <a:chOff x="609600" y="723900"/>
            <a:chExt cx="2155371" cy="2057400"/>
          </a:xfrm>
        </p:grpSpPr>
        <p:sp>
          <p:nvSpPr>
            <p:cNvPr id="8" name="Oval Callout 7"/>
            <p:cNvSpPr/>
            <p:nvPr/>
          </p:nvSpPr>
          <p:spPr>
            <a:xfrm>
              <a:off x="609600" y="723900"/>
              <a:ext cx="2155371" cy="2057400"/>
            </a:xfrm>
            <a:prstGeom prst="wedgeEllipseCallout">
              <a:avLst>
                <a:gd name="adj1" fmla="val -26419"/>
                <a:gd name="adj2" fmla="val 7154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31371" y="1398658"/>
              <a:ext cx="2133600" cy="861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Ví dụ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6436605"/>
              </p:ext>
            </p:extLst>
          </p:nvPr>
        </p:nvGraphicFramePr>
        <p:xfrm>
          <a:off x="2743200" y="1332051"/>
          <a:ext cx="5791200" cy="3373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95500">
                  <a:extLst>
                    <a:ext uri="{9D8B030D-6E8A-4147-A177-3AD203B41FA5}">
                      <a16:colId xmlns:a16="http://schemas.microsoft.com/office/drawing/2014/main" val="1171518053"/>
                    </a:ext>
                  </a:extLst>
                </a:gridCol>
                <a:gridCol w="3695700">
                  <a:extLst>
                    <a:ext uri="{9D8B030D-6E8A-4147-A177-3AD203B41FA5}">
                      <a16:colId xmlns:a16="http://schemas.microsoft.com/office/drawing/2014/main" val="3342013556"/>
                    </a:ext>
                  </a:extLst>
                </a:gridCol>
              </a:tblGrid>
              <a:tr h="7316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b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CTPT</a:t>
                      </a:r>
                      <a:endParaRPr lang="en-US" sz="2000" b="1">
                        <a:solidFill>
                          <a:srgbClr val="000000"/>
                        </a:solidFill>
                        <a:effectLst/>
                        <a:latin typeface="+mn-lt"/>
                        <a:ea typeface="Aptos"/>
                        <a:cs typeface="Aptos"/>
                      </a:endParaRPr>
                    </a:p>
                  </a:txBody>
                  <a:tcPr marL="34290" marR="342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9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</a:t>
                      </a:r>
                      <a:r>
                        <a:rPr lang="vi-VN" sz="2000" baseline="-25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</a:t>
                      </a:r>
                      <a:r>
                        <a:rPr lang="vi-VN" sz="2000" baseline="-25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OH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+mn-lt"/>
                        <a:ea typeface="Aptos"/>
                        <a:cs typeface="Aptos"/>
                      </a:endParaRPr>
                    </a:p>
                  </a:txBody>
                  <a:tcPr marL="34290" marR="342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477232"/>
                  </a:ext>
                </a:extLst>
              </a:tr>
              <a:tr h="17031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b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CTCT</a:t>
                      </a:r>
                      <a:endParaRPr lang="en-US" sz="2000" b="1">
                        <a:solidFill>
                          <a:srgbClr val="000000"/>
                        </a:solidFill>
                        <a:effectLst/>
                        <a:latin typeface="+mn-lt"/>
                        <a:ea typeface="Aptos"/>
                        <a:cs typeface="Aptos"/>
                      </a:endParaRPr>
                    </a:p>
                  </a:txBody>
                  <a:tcPr marL="34290" marR="342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9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vi-VN" sz="2000">
                        <a:solidFill>
                          <a:srgbClr val="000000"/>
                        </a:solidFill>
                        <a:effectLst/>
                        <a:latin typeface="+mn-lt"/>
                        <a:ea typeface="Aptos"/>
                        <a:cs typeface="Aptos"/>
                      </a:endParaRPr>
                    </a:p>
                  </a:txBody>
                  <a:tcPr marL="34290" marR="342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268269"/>
                  </a:ext>
                </a:extLst>
              </a:tr>
              <a:tr h="9384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b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CTCT thu gọn</a:t>
                      </a:r>
                      <a:endParaRPr lang="en-US" sz="2000" b="1">
                        <a:solidFill>
                          <a:srgbClr val="000000"/>
                        </a:solidFill>
                        <a:effectLst/>
                        <a:latin typeface="+mn-lt"/>
                        <a:ea typeface="Aptos"/>
                        <a:cs typeface="Aptos"/>
                      </a:endParaRPr>
                    </a:p>
                  </a:txBody>
                  <a:tcPr marL="34290" marR="342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49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</a:t>
                      </a:r>
                      <a:r>
                        <a:rPr lang="vi-VN" sz="2000" baseline="-25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– CH</a:t>
                      </a:r>
                      <a:r>
                        <a:rPr lang="vi-VN" sz="2000" baseline="-25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– OH 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+mn-lt"/>
                        <a:ea typeface="Aptos"/>
                        <a:cs typeface="Aptos"/>
                      </a:endParaRPr>
                    </a:p>
                  </a:txBody>
                  <a:tcPr marL="34290" marR="342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39665"/>
                  </a:ext>
                </a:extLst>
              </a:tr>
            </a:tbl>
          </a:graphicData>
        </a:graphic>
      </p:graphicFrame>
      <p:pic>
        <p:nvPicPr>
          <p:cNvPr id="3073" name="image4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1" r="56375" b="19492"/>
          <a:stretch>
            <a:fillRect/>
          </a:stretch>
        </p:blipFill>
        <p:spPr bwMode="auto">
          <a:xfrm>
            <a:off x="5067300" y="2152650"/>
            <a:ext cx="290254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96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33400" y="311944"/>
            <a:ext cx="68082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b="1">
                <a:solidFill>
                  <a:srgbClr val="3427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► </a:t>
            </a:r>
            <a:r>
              <a:rPr lang="en-US" sz="2000" b="1">
                <a:solidFill>
                  <a:srgbClr val="3427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2. </a:t>
            </a:r>
            <a:r>
              <a:rPr lang="vi-VN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</a:t>
            </a:r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thức phân tử của hợp chất hữu cơ: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343821" y="890275"/>
            <a:ext cx="2459984" cy="3098378"/>
            <a:chOff x="12531635" y="2171700"/>
            <a:chExt cx="4919968" cy="6196754"/>
          </a:xfrm>
        </p:grpSpPr>
        <p:pic>
          <p:nvPicPr>
            <p:cNvPr id="7174" name="Picture 6" descr="Con giấm là gì và những công dụng tuyệt vời có thể bạn chưa biết |  Cleanipedia VN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92"/>
            <a:stretch/>
          </p:blipFill>
          <p:spPr bwMode="auto">
            <a:xfrm>
              <a:off x="12609639" y="2171700"/>
              <a:ext cx="4763961" cy="3505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2531635" y="5829299"/>
              <a:ext cx="4919968" cy="25391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700" i="1">
                  <a:ea typeface="Times New Roman" panose="02020603050405020304" pitchFamily="18" charset="0"/>
                  <a:cs typeface="Noto Sans Symbols"/>
                </a:rPr>
                <a:t>Giấm ăn có acetic acid, công thức phân tử: C</a:t>
              </a:r>
              <a:r>
                <a:rPr lang="vi-VN" sz="1700" i="1" baseline="-25000">
                  <a:ea typeface="Times New Roman" panose="02020603050405020304" pitchFamily="18" charset="0"/>
                  <a:cs typeface="Noto Sans Symbols"/>
                </a:rPr>
                <a:t>2</a:t>
              </a:r>
              <a:r>
                <a:rPr lang="vi-VN" sz="1700" i="1">
                  <a:ea typeface="Times New Roman" panose="02020603050405020304" pitchFamily="18" charset="0"/>
                  <a:cs typeface="Noto Sans Symbols"/>
                </a:rPr>
                <a:t>H</a:t>
              </a:r>
              <a:r>
                <a:rPr lang="vi-VN" sz="1700" i="1" baseline="-25000">
                  <a:ea typeface="Times New Roman" panose="02020603050405020304" pitchFamily="18" charset="0"/>
                  <a:cs typeface="Noto Sans Symbols"/>
                </a:rPr>
                <a:t>4</a:t>
              </a:r>
              <a:r>
                <a:rPr lang="vi-VN" sz="1700" i="1">
                  <a:ea typeface="Times New Roman" panose="02020603050405020304" pitchFamily="18" charset="0"/>
                  <a:cs typeface="Noto Sans Symbols"/>
                </a:rPr>
                <a:t>O</a:t>
              </a:r>
              <a:r>
                <a:rPr lang="vi-VN" sz="1700" i="1" baseline="-25000">
                  <a:ea typeface="Times New Roman" panose="02020603050405020304" pitchFamily="18" charset="0"/>
                  <a:cs typeface="Noto Sans Symbols"/>
                </a:rPr>
                <a:t>2</a:t>
              </a:r>
              <a:r>
                <a:rPr lang="vi-VN" sz="1700" i="1">
                  <a:ea typeface="Times New Roman" panose="02020603050405020304" pitchFamily="18" charset="0"/>
                  <a:cs typeface="Noto Sans Symbols"/>
                </a:rPr>
                <a:t>.</a:t>
              </a:r>
              <a:endParaRPr lang="en-US" sz="1700" i="1">
                <a:ea typeface="Noto Sans Symbols"/>
                <a:cs typeface="Noto Sans Symbol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04537" y="890275"/>
            <a:ext cx="2938713" cy="3098378"/>
            <a:chOff x="409074" y="2171700"/>
            <a:chExt cx="5877426" cy="6196754"/>
          </a:xfrm>
        </p:grpSpPr>
        <p:pic>
          <p:nvPicPr>
            <p:cNvPr id="7170" name="Picture 2" descr="Khai thác dầu mỏ và khí đốt: 'Chúng ta phải dừng lại'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625"/>
            <a:stretch/>
          </p:blipFill>
          <p:spPr bwMode="auto">
            <a:xfrm>
              <a:off x="798639" y="2171700"/>
              <a:ext cx="5331854" cy="3505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409074" y="5829299"/>
              <a:ext cx="5877426" cy="25391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700" i="1">
                  <a:ea typeface="Times New Roman" panose="02020603050405020304" pitchFamily="18" charset="0"/>
                  <a:cs typeface="Noto Sans Symbols"/>
                </a:rPr>
                <a:t>Khí mỏ dầu có chứa một số hydrocarbon, có công thức phân tử CH</a:t>
              </a:r>
              <a:r>
                <a:rPr lang="vi-VN" sz="1700" i="1" baseline="-25000">
                  <a:ea typeface="Times New Roman" panose="02020603050405020304" pitchFamily="18" charset="0"/>
                  <a:cs typeface="Noto Sans Symbols"/>
                </a:rPr>
                <a:t>4</a:t>
              </a:r>
              <a:r>
                <a:rPr lang="vi-VN" sz="1700" i="1">
                  <a:ea typeface="Times New Roman" panose="02020603050405020304" pitchFamily="18" charset="0"/>
                  <a:cs typeface="Noto Sans Symbols"/>
                </a:rPr>
                <a:t>, C</a:t>
              </a:r>
              <a:r>
                <a:rPr lang="vi-VN" sz="1700" i="1" baseline="-25000">
                  <a:ea typeface="Times New Roman" panose="02020603050405020304" pitchFamily="18" charset="0"/>
                  <a:cs typeface="Noto Sans Symbols"/>
                </a:rPr>
                <a:t>3</a:t>
              </a:r>
              <a:r>
                <a:rPr lang="vi-VN" sz="1700" i="1">
                  <a:ea typeface="Times New Roman" panose="02020603050405020304" pitchFamily="18" charset="0"/>
                  <a:cs typeface="Noto Sans Symbols"/>
                </a:rPr>
                <a:t>H</a:t>
              </a:r>
              <a:r>
                <a:rPr lang="vi-VN" sz="1700" i="1" baseline="-25000">
                  <a:ea typeface="Times New Roman" panose="02020603050405020304" pitchFamily="18" charset="0"/>
                  <a:cs typeface="Noto Sans Symbols"/>
                </a:rPr>
                <a:t>8</a:t>
              </a:r>
              <a:r>
                <a:rPr lang="vi-VN" sz="1700" i="1">
                  <a:ea typeface="Times New Roman" panose="02020603050405020304" pitchFamily="18" charset="0"/>
                  <a:cs typeface="Noto Sans Symbols"/>
                </a:rPr>
                <a:t>, C</a:t>
              </a:r>
              <a:r>
                <a:rPr lang="vi-VN" sz="1700" i="1" baseline="-25000">
                  <a:ea typeface="Times New Roman" panose="02020603050405020304" pitchFamily="18" charset="0"/>
                  <a:cs typeface="Noto Sans Symbols"/>
                </a:rPr>
                <a:t>4</a:t>
              </a:r>
              <a:r>
                <a:rPr lang="vi-VN" sz="1700" i="1">
                  <a:ea typeface="Times New Roman" panose="02020603050405020304" pitchFamily="18" charset="0"/>
                  <a:cs typeface="Noto Sans Symbols"/>
                </a:rPr>
                <a:t>H</a:t>
              </a:r>
              <a:r>
                <a:rPr lang="vi-VN" sz="1700" i="1" baseline="-25000">
                  <a:ea typeface="Times New Roman" panose="02020603050405020304" pitchFamily="18" charset="0"/>
                  <a:cs typeface="Noto Sans Symbols"/>
                </a:rPr>
                <a:t>10</a:t>
              </a:r>
              <a:r>
                <a:rPr lang="vi-VN" sz="1700" i="1">
                  <a:ea typeface="Times New Roman" panose="02020603050405020304" pitchFamily="18" charset="0"/>
                  <a:cs typeface="Noto Sans Symbols"/>
                </a:rPr>
                <a:t>,...</a:t>
              </a:r>
              <a:endParaRPr lang="en-US" sz="1700" i="1">
                <a:ea typeface="Noto Sans Symbols"/>
                <a:cs typeface="Noto Sans Symbol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332896" y="890275"/>
            <a:ext cx="2704274" cy="3098378"/>
            <a:chOff x="6665792" y="2171700"/>
            <a:chExt cx="5408548" cy="6196754"/>
          </a:xfrm>
        </p:grpSpPr>
        <p:pic>
          <p:nvPicPr>
            <p:cNvPr id="7172" name="Picture 4" descr="Mật ong: Tác dụng thần kỳ, cách dùng và lưu ý khi dùng mật o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292"/>
            <a:stretch/>
          </p:blipFill>
          <p:spPr bwMode="auto">
            <a:xfrm>
              <a:off x="6817366" y="2171700"/>
              <a:ext cx="5105400" cy="3505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6665792" y="5829299"/>
              <a:ext cx="5408548" cy="25391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700" i="1">
                  <a:ea typeface="Times New Roman" panose="02020603050405020304" pitchFamily="18" charset="0"/>
                  <a:cs typeface="Noto Sans Symbols"/>
                </a:rPr>
                <a:t>Mật ong có chứa glucose, fructose đều có công thức phân tử: C</a:t>
              </a:r>
              <a:r>
                <a:rPr lang="vi-VN" sz="1700" i="1" baseline="-25000">
                  <a:ea typeface="Times New Roman" panose="02020603050405020304" pitchFamily="18" charset="0"/>
                  <a:cs typeface="Noto Sans Symbols"/>
                </a:rPr>
                <a:t>6</a:t>
              </a:r>
              <a:r>
                <a:rPr lang="vi-VN" sz="1700" i="1">
                  <a:ea typeface="Times New Roman" panose="02020603050405020304" pitchFamily="18" charset="0"/>
                  <a:cs typeface="Noto Sans Symbols"/>
                </a:rPr>
                <a:t>H</a:t>
              </a:r>
              <a:r>
                <a:rPr lang="vi-VN" sz="1700" i="1" baseline="-25000">
                  <a:ea typeface="Times New Roman" panose="02020603050405020304" pitchFamily="18" charset="0"/>
                  <a:cs typeface="Noto Sans Symbols"/>
                </a:rPr>
                <a:t>12</a:t>
              </a:r>
              <a:r>
                <a:rPr lang="vi-VN" sz="1700" i="1">
                  <a:ea typeface="Times New Roman" panose="02020603050405020304" pitchFamily="18" charset="0"/>
                  <a:cs typeface="Noto Sans Symbols"/>
                </a:rPr>
                <a:t>O</a:t>
              </a:r>
              <a:r>
                <a:rPr lang="vi-VN" sz="1700" i="1" baseline="-25000">
                  <a:ea typeface="Times New Roman" panose="02020603050405020304" pitchFamily="18" charset="0"/>
                  <a:cs typeface="Noto Sans Symbols"/>
                </a:rPr>
                <a:t>6</a:t>
              </a:r>
              <a:r>
                <a:rPr lang="vi-VN" sz="1700" i="1">
                  <a:ea typeface="Times New Roman" panose="02020603050405020304" pitchFamily="18" charset="0"/>
                  <a:cs typeface="Noto Sans Symbols"/>
                </a:rPr>
                <a:t>.</a:t>
              </a:r>
              <a:endParaRPr lang="en-US" sz="1700" i="1">
                <a:ea typeface="Noto Sans Symbols"/>
                <a:cs typeface="Noto Sans Symbol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21316" y="4056786"/>
            <a:ext cx="8482489" cy="923330"/>
            <a:chOff x="642632" y="8209687"/>
            <a:chExt cx="16964978" cy="1846659"/>
          </a:xfrm>
        </p:grpSpPr>
        <p:sp>
          <p:nvSpPr>
            <p:cNvPr id="15" name="Rectangle 14"/>
            <p:cNvSpPr/>
            <p:nvPr/>
          </p:nvSpPr>
          <p:spPr>
            <a:xfrm>
              <a:off x="2695824" y="8209687"/>
              <a:ext cx="14911786" cy="18466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ea typeface="Times New Roman" panose="02020603050405020304" pitchFamily="18" charset="0"/>
                  <a:cs typeface="Aptos"/>
                </a:rPr>
                <a:t>Ý nghĩa của công thức phân tử: cho biết thành phần</a:t>
              </a:r>
              <a:r>
                <a:rPr lang="en-US" sz="1800" dirty="0">
                  <a:ea typeface="Times New Roman" panose="02020603050405020304" pitchFamily="18" charset="0"/>
                  <a:cs typeface="Aptos"/>
                </a:rPr>
                <a:t> </a:t>
              </a:r>
              <a:r>
                <a:rPr lang="vi-VN" sz="1800" dirty="0">
                  <a:ea typeface="Times New Roman" panose="02020603050405020304" pitchFamily="18" charset="0"/>
                  <a:cs typeface="Aptos"/>
                </a:rPr>
                <a:t>nguyên tố và số lượng nguyên tử của mỗi nguyên tố có trong hợp chất</a:t>
              </a:r>
              <a:endParaRPr lang="en-US" sz="1800" dirty="0">
                <a:ea typeface="Aptos"/>
                <a:cs typeface="Aptos"/>
              </a:endParaRPr>
            </a:p>
          </p:txBody>
        </p:sp>
        <p:sp>
          <p:nvSpPr>
            <p:cNvPr id="20" name="Freeform 26"/>
            <p:cNvSpPr/>
            <p:nvPr/>
          </p:nvSpPr>
          <p:spPr>
            <a:xfrm>
              <a:off x="642632" y="8648700"/>
              <a:ext cx="1752600" cy="876300"/>
            </a:xfrm>
            <a:custGeom>
              <a:avLst/>
              <a:gdLst/>
              <a:ahLst/>
              <a:cxnLst/>
              <a:rect l="l" t="t" r="r" b="b"/>
              <a:pathLst>
                <a:path w="2166404" h="1083202">
                  <a:moveTo>
                    <a:pt x="0" y="0"/>
                  </a:moveTo>
                  <a:lnTo>
                    <a:pt x="2166405" y="0"/>
                  </a:lnTo>
                  <a:lnTo>
                    <a:pt x="2166405" y="1083203"/>
                  </a:lnTo>
                  <a:lnTo>
                    <a:pt x="0" y="10832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04890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714500" y="514350"/>
            <a:ext cx="6019800" cy="3695700"/>
            <a:chOff x="2895600" y="723900"/>
            <a:chExt cx="12039600" cy="7391400"/>
          </a:xfrm>
        </p:grpSpPr>
        <p:grpSp>
          <p:nvGrpSpPr>
            <p:cNvPr id="8" name="Group 7"/>
            <p:cNvGrpSpPr/>
            <p:nvPr/>
          </p:nvGrpSpPr>
          <p:grpSpPr>
            <a:xfrm>
              <a:off x="2895600" y="723900"/>
              <a:ext cx="12039600" cy="7162800"/>
              <a:chOff x="2781300" y="478661"/>
              <a:chExt cx="12039600" cy="7162800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2781300" y="478661"/>
                <a:ext cx="12039600" cy="7162800"/>
              </a:xfrm>
              <a:prstGeom prst="ellipse">
                <a:avLst/>
              </a:prstGeom>
              <a:solidFill>
                <a:schemeClr val="accent3">
                  <a:lumMod val="90000"/>
                </a:schemeClr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4005012" y="2074903"/>
                <a:ext cx="9592178" cy="40626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100" b="1">
                    <a:solidFill>
                      <a:srgbClr val="342776"/>
                    </a:solidFill>
                  </a:rPr>
                  <a:t>Câu 3: </a:t>
                </a:r>
                <a:r>
                  <a:rPr lang="vi-VN" sz="2100"/>
                  <a:t>Công thức cấu tạo biểu diễn liên kết giữa các nguyên tử trong phân tử, cho biết trật tự liên kết và cách thức liên kết giữa các nguyên tử.</a:t>
                </a:r>
                <a:endParaRPr lang="en-US" sz="21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7600" y="5518450"/>
              <a:ext cx="3158334" cy="2596850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984632">
            <a:off x="7021047" y="3829492"/>
            <a:ext cx="2114829" cy="8373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608" y="3363298"/>
            <a:ext cx="2070286" cy="154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94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19100" y="400050"/>
            <a:ext cx="5130800" cy="624437"/>
          </a:xfrm>
          <a:prstGeom prst="roundRect">
            <a:avLst/>
          </a:prstGeom>
          <a:solidFill>
            <a:srgbClr val="FF9933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nội dung SGK và trả lời câu hỏi: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09600" y="1238250"/>
            <a:ext cx="7886700" cy="923330"/>
            <a:chOff x="1219200" y="723900"/>
            <a:chExt cx="15773400" cy="1846660"/>
          </a:xfrm>
        </p:grpSpPr>
        <p:sp>
          <p:nvSpPr>
            <p:cNvPr id="19" name="Rectangle 18"/>
            <p:cNvSpPr/>
            <p:nvPr/>
          </p:nvSpPr>
          <p:spPr>
            <a:xfrm>
              <a:off x="3048000" y="723900"/>
              <a:ext cx="13944600" cy="1846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/>
                <a:t>Trong hợp chất hữu cơ, hoá trị của H, C, O là bao nhiêu? Mỗi liên kết giữa hai nguyên tử được biểu diễn như thế nào? </a:t>
              </a:r>
              <a:endParaRPr lang="en-US" sz="1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976591"/>
              <a:ext cx="1564659" cy="1433609"/>
            </a:xfrm>
            <a:prstGeom prst="rect">
              <a:avLst/>
            </a:prstGeom>
          </p:spPr>
        </p:pic>
      </p:grpSp>
      <p:sp>
        <p:nvSpPr>
          <p:cNvPr id="21" name="Pentagon 20"/>
          <p:cNvSpPr/>
          <p:nvPr/>
        </p:nvSpPr>
        <p:spPr>
          <a:xfrm>
            <a:off x="0" y="2495550"/>
            <a:ext cx="533400" cy="342900"/>
          </a:xfrm>
          <a:prstGeom prst="homePlate">
            <a:avLst/>
          </a:prstGeom>
          <a:solidFill>
            <a:srgbClr val="ED4A5D"/>
          </a:solidFill>
          <a:ln>
            <a:solidFill>
              <a:srgbClr val="ED4A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22" name="Rectangle 21"/>
          <p:cNvSpPr/>
          <p:nvPr/>
        </p:nvSpPr>
        <p:spPr>
          <a:xfrm>
            <a:off x="697523" y="2495550"/>
            <a:ext cx="328006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>
                <a:solidFill>
                  <a:srgbClr val="ED4A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hợp chất hữu cơ: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72123" y="3171406"/>
            <a:ext cx="2838450" cy="1563132"/>
          </a:xfrm>
          <a:prstGeom prst="roundRect">
            <a:avLst/>
          </a:prstGeom>
          <a:solidFill>
            <a:srgbClr val="B6DBEB"/>
          </a:solidFill>
          <a:ln w="1905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lvl="0" algn="just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190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1900">
                <a:latin typeface="Arial" panose="020B0604020202020204" pitchFamily="34" charset="0"/>
                <a:cs typeface="Arial" panose="020B0604020202020204" pitchFamily="34" charset="0"/>
              </a:rPr>
              <a:t>oá trị của H, C, O tương ứng là I, IV, II. </a:t>
            </a:r>
            <a:endParaRPr lang="en-US" sz="19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859823" y="3171406"/>
            <a:ext cx="4712677" cy="1563132"/>
          </a:xfrm>
          <a:prstGeom prst="roundRect">
            <a:avLst/>
          </a:prstGeom>
          <a:solidFill>
            <a:srgbClr val="B6DBEB"/>
          </a:solidFill>
          <a:ln w="1905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lvl="0" algn="just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1900">
                <a:latin typeface="Arial" panose="020B0604020202020204" pitchFamily="34" charset="0"/>
                <a:cs typeface="Arial" panose="020B0604020202020204" pitchFamily="34" charset="0"/>
              </a:rPr>
              <a:t>Mỗi liên kết giữa hai nguyên tử được kí hiệu bằng một nét gạch (-) để biểu diễn một đơn vị hoá trị.</a:t>
            </a:r>
            <a:endParaRPr lang="en-US" sz="19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12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2" grpId="0"/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19100" y="400050"/>
            <a:ext cx="5130800" cy="624437"/>
          </a:xfrm>
          <a:prstGeom prst="roundRect">
            <a:avLst/>
          </a:prstGeom>
          <a:solidFill>
            <a:srgbClr val="FF9933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nội dung SGK và trả lời câu hỏi: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71500" y="1200150"/>
            <a:ext cx="7924800" cy="628360"/>
            <a:chOff x="1295400" y="809897"/>
            <a:chExt cx="15849600" cy="1256719"/>
          </a:xfrm>
        </p:grpSpPr>
        <p:sp>
          <p:nvSpPr>
            <p:cNvPr id="19" name="Rectangle 18"/>
            <p:cNvSpPr/>
            <p:nvPr/>
          </p:nvSpPr>
          <p:spPr>
            <a:xfrm>
              <a:off x="2819400" y="976593"/>
              <a:ext cx="14325600" cy="10156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/>
                <a:t>Mỗi công thức phân tử sẽ cho bao nhiêu công thức cấu tạo? Vì sao? </a:t>
              </a:r>
              <a:endParaRPr lang="en-US" sz="1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809897"/>
              <a:ext cx="1371599" cy="1256719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257908" y="3813838"/>
            <a:ext cx="1295400" cy="942085"/>
            <a:chOff x="1371600" y="3677737"/>
            <a:chExt cx="3124200" cy="188417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600" y="3677737"/>
              <a:ext cx="3124200" cy="188417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371600" y="4152901"/>
              <a:ext cx="3124200" cy="800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Ví dụ:</a:t>
              </a:r>
              <a:endPara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684422" y="3638550"/>
            <a:ext cx="712642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/>
              <a:t>CH</a:t>
            </a:r>
            <a:r>
              <a:rPr lang="vi-VN" sz="1800" baseline="-25000"/>
              <a:t>4</a:t>
            </a:r>
            <a:r>
              <a:rPr lang="vi-VN" sz="1800"/>
              <a:t>O có 1 công thức cấu tạo là :</a:t>
            </a:r>
            <a:r>
              <a:rPr lang="en-US" sz="1800"/>
              <a:t> </a:t>
            </a:r>
            <a:r>
              <a:rPr lang="vi-VN" sz="1800">
                <a:solidFill>
                  <a:srgbClr val="0000FF"/>
                </a:solidFill>
              </a:rPr>
              <a:t>CH</a:t>
            </a:r>
            <a:r>
              <a:rPr lang="vi-VN" sz="1800" baseline="-25000">
                <a:solidFill>
                  <a:srgbClr val="0000FF"/>
                </a:solidFill>
              </a:rPr>
              <a:t>3 </a:t>
            </a:r>
            <a:r>
              <a:rPr lang="vi-VN" sz="1800">
                <a:solidFill>
                  <a:srgbClr val="0000FF"/>
                </a:solidFill>
              </a:rPr>
              <a:t>–</a:t>
            </a:r>
            <a:r>
              <a:rPr lang="vi-VN" sz="1800" baseline="-25000">
                <a:solidFill>
                  <a:srgbClr val="0000FF"/>
                </a:solidFill>
              </a:rPr>
              <a:t> </a:t>
            </a:r>
            <a:r>
              <a:rPr lang="vi-VN" sz="1800">
                <a:solidFill>
                  <a:srgbClr val="0000FF"/>
                </a:solidFill>
              </a:rPr>
              <a:t>OH </a:t>
            </a:r>
            <a:endParaRPr lang="en-US" sz="1800">
              <a:solidFill>
                <a:srgbClr val="0000FF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1800"/>
              <a:t>C</a:t>
            </a:r>
            <a:r>
              <a:rPr lang="vi-VN" sz="1800" baseline="-25000"/>
              <a:t>2</a:t>
            </a:r>
            <a:r>
              <a:rPr lang="vi-VN" sz="1800"/>
              <a:t>H</a:t>
            </a:r>
            <a:r>
              <a:rPr lang="vi-VN" sz="1800" baseline="-25000"/>
              <a:t>6</a:t>
            </a:r>
            <a:r>
              <a:rPr lang="vi-VN" sz="1800"/>
              <a:t>O có hai công thức cấu tạo:</a:t>
            </a:r>
            <a:r>
              <a:rPr lang="en-US" sz="1800"/>
              <a:t> </a:t>
            </a:r>
            <a:r>
              <a:rPr lang="vi-VN" sz="1800">
                <a:solidFill>
                  <a:srgbClr val="0000FF"/>
                </a:solidFill>
              </a:rPr>
              <a:t>CH</a:t>
            </a:r>
            <a:r>
              <a:rPr lang="vi-VN" sz="1800" baseline="-25000">
                <a:solidFill>
                  <a:srgbClr val="0000FF"/>
                </a:solidFill>
              </a:rPr>
              <a:t>3</a:t>
            </a:r>
            <a:r>
              <a:rPr lang="vi-VN" sz="1800">
                <a:solidFill>
                  <a:srgbClr val="0000FF"/>
                </a:solidFill>
              </a:rPr>
              <a:t> – CH</a:t>
            </a:r>
            <a:r>
              <a:rPr lang="vi-VN" sz="1800" baseline="-25000">
                <a:solidFill>
                  <a:srgbClr val="0000FF"/>
                </a:solidFill>
              </a:rPr>
              <a:t>2</a:t>
            </a:r>
            <a:r>
              <a:rPr lang="vi-VN" sz="1800">
                <a:solidFill>
                  <a:srgbClr val="0000FF"/>
                </a:solidFill>
              </a:rPr>
              <a:t> – OH </a:t>
            </a:r>
            <a:r>
              <a:rPr lang="vi-VN" sz="1800"/>
              <a:t>và </a:t>
            </a:r>
            <a:r>
              <a:rPr lang="vi-VN" sz="1800">
                <a:solidFill>
                  <a:srgbClr val="0000FF"/>
                </a:solidFill>
              </a:rPr>
              <a:t>CH</a:t>
            </a:r>
            <a:r>
              <a:rPr lang="vi-VN" sz="1800" baseline="-25000">
                <a:solidFill>
                  <a:srgbClr val="0000FF"/>
                </a:solidFill>
              </a:rPr>
              <a:t>3</a:t>
            </a:r>
            <a:r>
              <a:rPr lang="vi-VN" sz="1800">
                <a:solidFill>
                  <a:srgbClr val="0000FF"/>
                </a:solidFill>
              </a:rPr>
              <a:t> – O – CH</a:t>
            </a:r>
            <a:r>
              <a:rPr lang="vi-VN" sz="1800" baseline="-25000">
                <a:solidFill>
                  <a:srgbClr val="0000FF"/>
                </a:solidFill>
              </a:rPr>
              <a:t>3</a:t>
            </a:r>
            <a:r>
              <a:rPr lang="en-US" sz="1800"/>
              <a:t>			         </a:t>
            </a:r>
            <a:r>
              <a:rPr lang="vi-VN" sz="1800"/>
              <a:t>(ethylic alcohol)       (dimethyl ether)</a:t>
            </a:r>
            <a:endParaRPr lang="en-US" sz="1800"/>
          </a:p>
        </p:txBody>
      </p:sp>
      <p:sp>
        <p:nvSpPr>
          <p:cNvPr id="14" name="Pentagon 13"/>
          <p:cNvSpPr/>
          <p:nvPr/>
        </p:nvSpPr>
        <p:spPr>
          <a:xfrm>
            <a:off x="-2931" y="2114550"/>
            <a:ext cx="533400" cy="342900"/>
          </a:xfrm>
          <a:prstGeom prst="homePlate">
            <a:avLst/>
          </a:prstGeom>
          <a:solidFill>
            <a:srgbClr val="ED4A5D"/>
          </a:solidFill>
          <a:ln>
            <a:solidFill>
              <a:srgbClr val="ED4A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15" name="Rectangle 14"/>
          <p:cNvSpPr/>
          <p:nvPr/>
        </p:nvSpPr>
        <p:spPr>
          <a:xfrm>
            <a:off x="682869" y="2115582"/>
            <a:ext cx="271901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>
                <a:solidFill>
                  <a:srgbClr val="ED4A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thức phân tử: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7200" y="2631827"/>
            <a:ext cx="8191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>
                <a:ea typeface="Times New Roman" panose="02020603050405020304" pitchFamily="18" charset="0"/>
                <a:cs typeface="Aptos"/>
              </a:rPr>
              <a:t>Mỗi công thức phân tử có thể có một hoặc nhiều công thức cấu tạo do trật tự sắp xếp giữa các nguyên tử khác nhau.</a:t>
            </a:r>
            <a:endParaRPr lang="en-US" sz="1800">
              <a:ea typeface="Aptos"/>
              <a:cs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216710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19100" y="400050"/>
            <a:ext cx="5130800" cy="624437"/>
          </a:xfrm>
          <a:prstGeom prst="roundRect">
            <a:avLst/>
          </a:prstGeom>
          <a:solidFill>
            <a:srgbClr val="FF9933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nội dung SGK và trả lời câu hỏi: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09600" y="1238250"/>
            <a:ext cx="7886700" cy="923330"/>
            <a:chOff x="1219200" y="723900"/>
            <a:chExt cx="15773400" cy="1846660"/>
          </a:xfrm>
        </p:grpSpPr>
        <p:sp>
          <p:nvSpPr>
            <p:cNvPr id="19" name="Rectangle 18"/>
            <p:cNvSpPr/>
            <p:nvPr/>
          </p:nvSpPr>
          <p:spPr>
            <a:xfrm>
              <a:off x="3048000" y="723900"/>
              <a:ext cx="13944600" cy="1846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/>
                <a:t>Loại liên kết trong phân tử hợp chất hữu cơ là loại liên kết gì? Giữa hai nguyên tử carbon, có thể tồn tại các liên kết nào?</a:t>
              </a:r>
              <a:endParaRPr lang="en-US" sz="180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976591"/>
              <a:ext cx="1564659" cy="1433609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762000" y="2371596"/>
            <a:ext cx="7600950" cy="923330"/>
          </a:xfrm>
          <a:prstGeom prst="rect">
            <a:avLst/>
          </a:prstGeom>
          <a:solidFill>
            <a:srgbClr val="FEDB97"/>
          </a:solidFill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/>
              <a:t>Liên kết giữa hai nguyên tử trong hợp chất hữu cơ hầu hết là liên kết cộng hoá trị. </a:t>
            </a:r>
            <a:endParaRPr lang="en-US" sz="1800"/>
          </a:p>
        </p:txBody>
      </p:sp>
      <p:sp>
        <p:nvSpPr>
          <p:cNvPr id="11" name="Rectangle 10"/>
          <p:cNvSpPr/>
          <p:nvPr/>
        </p:nvSpPr>
        <p:spPr>
          <a:xfrm>
            <a:off x="1003256" y="3548849"/>
            <a:ext cx="3848100" cy="13388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/>
              <a:t>Liên kết giữa 2 nguyên tử carbon có thể là liên kết đơn (C – C ) hoặc liên kết đôi (C=C) hoặc liên kết ba.</a:t>
            </a:r>
            <a:endParaRPr lang="en-US" sz="1800"/>
          </a:p>
        </p:txBody>
      </p:sp>
      <p:pic>
        <p:nvPicPr>
          <p:cNvPr id="12" name="image52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5198745" y="3571932"/>
            <a:ext cx="2764155" cy="1292662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60652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87159" y="215756"/>
            <a:ext cx="5147870" cy="834078"/>
            <a:chOff x="328255" y="184934"/>
            <a:chExt cx="5147870" cy="834078"/>
          </a:xfrm>
        </p:grpSpPr>
        <p:sp>
          <p:nvSpPr>
            <p:cNvPr id="4" name="Rounded Rectangle 3"/>
            <p:cNvSpPr/>
            <p:nvPr/>
          </p:nvSpPr>
          <p:spPr>
            <a:xfrm>
              <a:off x="1094596" y="341900"/>
              <a:ext cx="4381529" cy="554805"/>
            </a:xfrm>
            <a:prstGeom prst="roundRect">
              <a:avLst/>
            </a:prstGeom>
            <a:solidFill>
              <a:srgbClr val="B6DBEB"/>
            </a:solidFill>
            <a:ln w="19050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 phân loại các mạch carbon?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55" y="184934"/>
              <a:ext cx="1014420" cy="834078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471038" y="1206800"/>
            <a:ext cx="35285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C00000"/>
                </a:solidFill>
              </a:rPr>
              <a:t>Mạch hở, không phân nhánh</a:t>
            </a:r>
            <a:r>
              <a:rPr lang="vi-VN" sz="2000">
                <a:solidFill>
                  <a:srgbClr val="C00000"/>
                </a:solidFill>
              </a:rPr>
              <a:t>:</a:t>
            </a:r>
            <a:endParaRPr lang="en-US" sz="2000">
              <a:solidFill>
                <a:srgbClr val="C00000"/>
              </a:solidFill>
            </a:endParaRPr>
          </a:p>
        </p:txBody>
      </p:sp>
      <p:sp>
        <p:nvSpPr>
          <p:cNvPr id="7" name="Pentagon 6"/>
          <p:cNvSpPr/>
          <p:nvPr/>
        </p:nvSpPr>
        <p:spPr>
          <a:xfrm>
            <a:off x="0" y="1270515"/>
            <a:ext cx="380144" cy="272679"/>
          </a:xfrm>
          <a:prstGeom prst="homePlate">
            <a:avLst/>
          </a:prstGeom>
          <a:solidFill>
            <a:srgbClr val="ED4A5D"/>
          </a:solidFill>
          <a:ln>
            <a:solidFill>
              <a:srgbClr val="ED4A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05190" y="1713331"/>
            <a:ext cx="1839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/>
              <a:t>C ‒ C ‒ C ‒  C</a:t>
            </a:r>
            <a:endParaRPr lang="en-US" sz="2000"/>
          </a:p>
        </p:txBody>
      </p:sp>
      <p:sp>
        <p:nvSpPr>
          <p:cNvPr id="9" name="TextBox 8"/>
          <p:cNvSpPr txBox="1"/>
          <p:nvPr/>
        </p:nvSpPr>
        <p:spPr>
          <a:xfrm>
            <a:off x="5312335" y="1711530"/>
            <a:ext cx="2480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/>
              <a:t>C ‒ C ‒ C ‒  C ‒ C </a:t>
            </a:r>
            <a:endParaRPr lang="en-US" sz="2000"/>
          </a:p>
        </p:txBody>
      </p:sp>
      <p:sp>
        <p:nvSpPr>
          <p:cNvPr id="10" name="Rectangle 9"/>
          <p:cNvSpPr/>
          <p:nvPr/>
        </p:nvSpPr>
        <p:spPr>
          <a:xfrm>
            <a:off x="471038" y="2289110"/>
            <a:ext cx="40543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C00000"/>
                </a:solidFill>
              </a:rPr>
              <a:t>Mạch hở, phân nhánh</a:t>
            </a:r>
            <a:r>
              <a:rPr lang="vi-VN" sz="2000">
                <a:solidFill>
                  <a:srgbClr val="C00000"/>
                </a:solidFill>
              </a:rPr>
              <a:t> (có nhánh):</a:t>
            </a:r>
            <a:endParaRPr lang="en-US" sz="2000">
              <a:solidFill>
                <a:srgbClr val="C00000"/>
              </a:solidFill>
            </a:endParaRPr>
          </a:p>
        </p:txBody>
      </p:sp>
      <p:sp>
        <p:nvSpPr>
          <p:cNvPr id="11" name="Pentagon 10"/>
          <p:cNvSpPr/>
          <p:nvPr/>
        </p:nvSpPr>
        <p:spPr>
          <a:xfrm>
            <a:off x="0" y="2352825"/>
            <a:ext cx="380144" cy="272679"/>
          </a:xfrm>
          <a:prstGeom prst="homePlate">
            <a:avLst/>
          </a:prstGeom>
          <a:solidFill>
            <a:srgbClr val="ED4A5D"/>
          </a:solidFill>
          <a:ln>
            <a:solidFill>
              <a:srgbClr val="ED4A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1405190" y="2795641"/>
            <a:ext cx="1335958" cy="815907"/>
            <a:chOff x="1405190" y="2726393"/>
            <a:chExt cx="1335958" cy="815907"/>
          </a:xfrm>
        </p:grpSpPr>
        <p:sp>
          <p:nvSpPr>
            <p:cNvPr id="12" name="TextBox 11"/>
            <p:cNvSpPr txBox="1"/>
            <p:nvPr/>
          </p:nvSpPr>
          <p:spPr>
            <a:xfrm>
              <a:off x="1405190" y="2726393"/>
              <a:ext cx="13359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/>
                <a:t>C ‒ C ‒ C </a:t>
              </a:r>
              <a:endParaRPr lang="en-US" sz="2000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1864689" y="3062972"/>
              <a:ext cx="370614" cy="479328"/>
              <a:chOff x="1864689" y="3062972"/>
              <a:chExt cx="370614" cy="47932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864689" y="3142190"/>
                <a:ext cx="37061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vi-VN" sz="2000"/>
                  <a:t>C</a:t>
                </a:r>
                <a:endParaRPr lang="en-US" sz="2000"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2049996" y="3062972"/>
                <a:ext cx="0" cy="142749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8" name="Group 27"/>
          <p:cNvGrpSpPr/>
          <p:nvPr/>
        </p:nvGrpSpPr>
        <p:grpSpPr>
          <a:xfrm>
            <a:off x="3631466" y="2795641"/>
            <a:ext cx="2480153" cy="815907"/>
            <a:chOff x="3244264" y="2726393"/>
            <a:chExt cx="2480153" cy="815907"/>
          </a:xfrm>
        </p:grpSpPr>
        <p:sp>
          <p:nvSpPr>
            <p:cNvPr id="13" name="TextBox 12"/>
            <p:cNvSpPr txBox="1"/>
            <p:nvPr/>
          </p:nvSpPr>
          <p:spPr>
            <a:xfrm>
              <a:off x="3244264" y="2726393"/>
              <a:ext cx="24801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/>
                <a:t>C ‒ C ‒ C ‒  C ‒ C </a:t>
              </a:r>
              <a:endParaRPr lang="en-US" sz="2000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3814261" y="3062972"/>
              <a:ext cx="370614" cy="479328"/>
              <a:chOff x="1864689" y="3062972"/>
              <a:chExt cx="370614" cy="479328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1864689" y="3142190"/>
                <a:ext cx="37061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vi-VN" sz="2000"/>
                  <a:t>C</a:t>
                </a:r>
                <a:endParaRPr lang="en-US" sz="2000"/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2049996" y="3062972"/>
                <a:ext cx="0" cy="142749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/>
            <p:cNvGrpSpPr/>
            <p:nvPr/>
          </p:nvGrpSpPr>
          <p:grpSpPr>
            <a:xfrm>
              <a:off x="4280689" y="3062972"/>
              <a:ext cx="370614" cy="479328"/>
              <a:chOff x="1864689" y="3062972"/>
              <a:chExt cx="370614" cy="479328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1864689" y="3142190"/>
                <a:ext cx="37061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vi-VN" sz="2000"/>
                  <a:t>C</a:t>
                </a:r>
                <a:endParaRPr lang="en-US" sz="2000"/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2049996" y="3062972"/>
                <a:ext cx="0" cy="142749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6" name="Group 35"/>
          <p:cNvGrpSpPr/>
          <p:nvPr/>
        </p:nvGrpSpPr>
        <p:grpSpPr>
          <a:xfrm>
            <a:off x="6862977" y="2381149"/>
            <a:ext cx="1335958" cy="1251704"/>
            <a:chOff x="6476989" y="2290596"/>
            <a:chExt cx="1335958" cy="1251704"/>
          </a:xfrm>
        </p:grpSpPr>
        <p:grpSp>
          <p:nvGrpSpPr>
            <p:cNvPr id="29" name="Group 28"/>
            <p:cNvGrpSpPr/>
            <p:nvPr/>
          </p:nvGrpSpPr>
          <p:grpSpPr>
            <a:xfrm>
              <a:off x="6476989" y="2726393"/>
              <a:ext cx="1335958" cy="815907"/>
              <a:chOff x="1405190" y="2726393"/>
              <a:chExt cx="1335958" cy="815907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1405190" y="2726393"/>
                <a:ext cx="133595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000"/>
                  <a:t>C ‒ C ‒ C </a:t>
                </a:r>
                <a:endParaRPr lang="en-US" sz="2000"/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1864689" y="3062972"/>
                <a:ext cx="370614" cy="479328"/>
                <a:chOff x="1864689" y="3062972"/>
                <a:chExt cx="370614" cy="479328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1864689" y="3142190"/>
                  <a:ext cx="370614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:r>
                    <a:rPr lang="vi-VN" sz="2000"/>
                    <a:t>C</a:t>
                  </a:r>
                  <a:endParaRPr lang="en-US" sz="2000"/>
                </a:p>
              </p:txBody>
            </p: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2049996" y="3062972"/>
                  <a:ext cx="0" cy="142749"/>
                </a:xfrm>
                <a:prstGeom prst="line">
                  <a:avLst/>
                </a:prstGeom>
                <a:ln w="190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4" name="Straight Connector 33"/>
            <p:cNvCxnSpPr/>
            <p:nvPr/>
          </p:nvCxnSpPr>
          <p:spPr>
            <a:xfrm>
              <a:off x="7111612" y="2655018"/>
              <a:ext cx="0" cy="142749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>
            <a:xfrm>
              <a:off x="6926305" y="2290596"/>
              <a:ext cx="37061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vi-VN" sz="2000"/>
                <a:t>C</a:t>
              </a:r>
              <a:endParaRPr lang="en-US" sz="2000"/>
            </a:p>
          </p:txBody>
        </p:sp>
      </p:grpSp>
      <p:sp>
        <p:nvSpPr>
          <p:cNvPr id="37" name="Rectangle 36"/>
          <p:cNvSpPr/>
          <p:nvPr/>
        </p:nvSpPr>
        <p:spPr>
          <a:xfrm>
            <a:off x="481399" y="3629627"/>
            <a:ext cx="15087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C00000"/>
                </a:solidFill>
              </a:rPr>
              <a:t>Mạch </a:t>
            </a:r>
            <a:r>
              <a:rPr lang="vi-VN" sz="2000">
                <a:solidFill>
                  <a:srgbClr val="C00000"/>
                </a:solidFill>
              </a:rPr>
              <a:t>vòng:</a:t>
            </a:r>
            <a:endParaRPr lang="en-US" sz="2000">
              <a:solidFill>
                <a:srgbClr val="C00000"/>
              </a:solidFill>
            </a:endParaRPr>
          </a:p>
        </p:txBody>
      </p:sp>
      <p:sp>
        <p:nvSpPr>
          <p:cNvPr id="38" name="Pentagon 37"/>
          <p:cNvSpPr/>
          <p:nvPr/>
        </p:nvSpPr>
        <p:spPr>
          <a:xfrm>
            <a:off x="-4497" y="3693342"/>
            <a:ext cx="380144" cy="272679"/>
          </a:xfrm>
          <a:prstGeom prst="homePlate">
            <a:avLst/>
          </a:prstGeom>
          <a:solidFill>
            <a:srgbClr val="ED4A5D"/>
          </a:solidFill>
          <a:ln>
            <a:solidFill>
              <a:srgbClr val="ED4A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1939231" y="3984517"/>
            <a:ext cx="1444234" cy="917987"/>
            <a:chOff x="1936607" y="3881837"/>
            <a:chExt cx="1444234" cy="917987"/>
          </a:xfrm>
        </p:grpSpPr>
        <p:sp>
          <p:nvSpPr>
            <p:cNvPr id="39" name="Rectangle 38"/>
            <p:cNvSpPr/>
            <p:nvPr/>
          </p:nvSpPr>
          <p:spPr>
            <a:xfrm>
              <a:off x="1936607" y="4399714"/>
              <a:ext cx="37061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vi-VN" sz="2000"/>
                <a:t>C</a:t>
              </a:r>
              <a:endParaRPr lang="en-US" sz="200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010227" y="4399714"/>
              <a:ext cx="37061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vi-VN" sz="2000"/>
                <a:t>C</a:t>
              </a:r>
              <a:endParaRPr lang="en-US" sz="200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473417" y="3881837"/>
              <a:ext cx="37061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vi-VN" sz="2000"/>
                <a:t>C</a:t>
              </a:r>
              <a:endParaRPr lang="en-US" sz="2000"/>
            </a:p>
          </p:txBody>
        </p:sp>
        <p:cxnSp>
          <p:nvCxnSpPr>
            <p:cNvPr id="45" name="Straight Connector 44"/>
            <p:cNvCxnSpPr/>
            <p:nvPr/>
          </p:nvCxnSpPr>
          <p:spPr>
            <a:xfrm flipH="1">
              <a:off x="2235303" y="4181582"/>
              <a:ext cx="291975" cy="318499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2790170" y="4181581"/>
              <a:ext cx="291975" cy="318499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40" idx="1"/>
              <a:endCxn id="39" idx="3"/>
            </p:cNvCxnSpPr>
            <p:nvPr/>
          </p:nvCxnSpPr>
          <p:spPr>
            <a:xfrm flipH="1">
              <a:off x="2307221" y="4599769"/>
              <a:ext cx="703006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5376142" y="3820507"/>
            <a:ext cx="1444234" cy="1128240"/>
            <a:chOff x="5032755" y="3671584"/>
            <a:chExt cx="1444234" cy="1128240"/>
          </a:xfrm>
        </p:grpSpPr>
        <p:sp>
          <p:nvSpPr>
            <p:cNvPr id="52" name="Rectangle 51"/>
            <p:cNvSpPr/>
            <p:nvPr/>
          </p:nvSpPr>
          <p:spPr>
            <a:xfrm>
              <a:off x="5032755" y="4399714"/>
              <a:ext cx="37061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vi-VN" sz="2000"/>
                <a:t>C</a:t>
              </a:r>
              <a:endParaRPr lang="en-US" sz="200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106375" y="4399714"/>
              <a:ext cx="37061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vi-VN" sz="2000"/>
                <a:t>C</a:t>
              </a:r>
              <a:endParaRPr lang="en-US" sz="2000"/>
            </a:p>
          </p:txBody>
        </p:sp>
        <p:cxnSp>
          <p:nvCxnSpPr>
            <p:cNvPr id="54" name="Straight Connector 53"/>
            <p:cNvCxnSpPr>
              <a:stCxn id="53" idx="1"/>
              <a:endCxn id="52" idx="3"/>
            </p:cNvCxnSpPr>
            <p:nvPr/>
          </p:nvCxnSpPr>
          <p:spPr>
            <a:xfrm flipH="1">
              <a:off x="5403369" y="4599769"/>
              <a:ext cx="703006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54"/>
            <p:cNvSpPr/>
            <p:nvPr/>
          </p:nvSpPr>
          <p:spPr>
            <a:xfrm>
              <a:off x="5032755" y="3671584"/>
              <a:ext cx="37061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vi-VN" sz="2000"/>
                <a:t>C</a:t>
              </a:r>
              <a:endParaRPr lang="en-US" sz="200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106375" y="3671584"/>
              <a:ext cx="37061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vi-VN" sz="2000"/>
                <a:t>C</a:t>
              </a:r>
              <a:endParaRPr lang="en-US" sz="2000"/>
            </a:p>
          </p:txBody>
        </p:sp>
        <p:cxnSp>
          <p:nvCxnSpPr>
            <p:cNvPr id="57" name="Straight Connector 56"/>
            <p:cNvCxnSpPr>
              <a:stCxn id="56" idx="1"/>
              <a:endCxn id="55" idx="3"/>
            </p:cNvCxnSpPr>
            <p:nvPr/>
          </p:nvCxnSpPr>
          <p:spPr>
            <a:xfrm flipH="1">
              <a:off x="5403369" y="3871639"/>
              <a:ext cx="703006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stCxn id="52" idx="0"/>
              <a:endCxn id="55" idx="2"/>
            </p:cNvCxnSpPr>
            <p:nvPr/>
          </p:nvCxnSpPr>
          <p:spPr>
            <a:xfrm flipV="1">
              <a:off x="5218062" y="4071694"/>
              <a:ext cx="0" cy="32802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V="1">
              <a:off x="6287957" y="4056607"/>
              <a:ext cx="0" cy="32802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580531">
            <a:off x="7511155" y="-86884"/>
            <a:ext cx="1484281" cy="162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54939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/>
      <p:bldP spid="10" grpId="0"/>
      <p:bldP spid="11" grpId="0" animBg="1"/>
      <p:bldP spid="37" grpId="0"/>
      <p:bldP spid="3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7304926" y="0"/>
            <a:ext cx="1839074" cy="109176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3" name="Google Shape;2183;p4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  <a:endParaRPr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02192" y="1541122"/>
            <a:ext cx="3646517" cy="3100711"/>
            <a:chOff x="586435" y="1571945"/>
            <a:chExt cx="2732118" cy="3100711"/>
          </a:xfrm>
        </p:grpSpPr>
        <p:sp>
          <p:nvSpPr>
            <p:cNvPr id="8" name="Rounded Rectangle 7"/>
            <p:cNvSpPr/>
            <p:nvPr/>
          </p:nvSpPr>
          <p:spPr>
            <a:xfrm>
              <a:off x="586435" y="1571945"/>
              <a:ext cx="2732117" cy="3100711"/>
            </a:xfrm>
            <a:prstGeom prst="roundRect">
              <a:avLst>
                <a:gd name="adj" fmla="val 11007"/>
              </a:avLst>
            </a:prstGeom>
            <a:solidFill>
              <a:schemeClr val="accent6"/>
            </a:solidFill>
            <a:ln w="19050">
              <a:solidFill>
                <a:srgbClr val="674E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9" name="Round Same Side Corner Rectangle 8"/>
            <p:cNvSpPr/>
            <p:nvPr/>
          </p:nvSpPr>
          <p:spPr>
            <a:xfrm>
              <a:off x="586436" y="1571946"/>
              <a:ext cx="2732117" cy="595901"/>
            </a:xfrm>
            <a:prstGeom prst="round2SameRect">
              <a:avLst>
                <a:gd name="adj1" fmla="val 49426"/>
                <a:gd name="adj2" fmla="val 0"/>
              </a:avLst>
            </a:prstGeom>
            <a:solidFill>
              <a:srgbClr val="674EA7"/>
            </a:solidFill>
            <a:ln>
              <a:solidFill>
                <a:srgbClr val="674E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2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 thức phân tử</a:t>
              </a:r>
              <a:endParaRPr lang="en-US" sz="22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13064" y="2272000"/>
              <a:ext cx="267885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/>
                <a:t>Là công thức cho biết thành phần nguyên tố và số nguyên tử của mỗi nguyên tố có trong hợp chất hữu cơ.</a:t>
              </a:r>
              <a:endParaRPr lang="en-US" sz="200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746659" y="1541123"/>
            <a:ext cx="3550533" cy="3100711"/>
            <a:chOff x="586434" y="1571946"/>
            <a:chExt cx="2732119" cy="3100711"/>
          </a:xfrm>
        </p:grpSpPr>
        <p:sp>
          <p:nvSpPr>
            <p:cNvPr id="12" name="Rounded Rectangle 11"/>
            <p:cNvSpPr/>
            <p:nvPr/>
          </p:nvSpPr>
          <p:spPr>
            <a:xfrm>
              <a:off x="586435" y="1571946"/>
              <a:ext cx="2732117" cy="3100710"/>
            </a:xfrm>
            <a:prstGeom prst="roundRect">
              <a:avLst>
                <a:gd name="adj" fmla="val 11007"/>
              </a:avLst>
            </a:prstGeom>
            <a:solidFill>
              <a:schemeClr val="accent6"/>
            </a:solidFill>
            <a:ln w="19050">
              <a:solidFill>
                <a:srgbClr val="68A7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3" name="Round Same Side Corner Rectangle 12"/>
            <p:cNvSpPr/>
            <p:nvPr/>
          </p:nvSpPr>
          <p:spPr>
            <a:xfrm>
              <a:off x="586436" y="1571946"/>
              <a:ext cx="2732117" cy="595901"/>
            </a:xfrm>
            <a:prstGeom prst="round2SameRect">
              <a:avLst>
                <a:gd name="adj1" fmla="val 49426"/>
                <a:gd name="adj2" fmla="val 0"/>
              </a:avLst>
            </a:prstGeom>
            <a:solidFill>
              <a:srgbClr val="68A74D"/>
            </a:solidFill>
            <a:ln>
              <a:solidFill>
                <a:srgbClr val="68A7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2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 thức cấu tạo</a:t>
              </a:r>
              <a:endParaRPr lang="en-US" sz="22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86434" y="2272000"/>
              <a:ext cx="2732118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/>
                <a:t>Là công thức biểu diễn liên kết giữa các nguyên tử trong phân tử, cho biết trật tự liên kết và cách thức liên kết giữa các nguyên tử. </a:t>
              </a:r>
              <a:endParaRPr lang="en-US" sz="2000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660" y="139474"/>
            <a:ext cx="2029223" cy="95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56909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-144016" y="371183"/>
            <a:ext cx="3339099" cy="554805"/>
          </a:xfrm>
          <a:prstGeom prst="roundRect">
            <a:avLst/>
          </a:prstGeom>
          <a:ln w="19050"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Luyện tập (SGK - tr.92)</a:t>
            </a:r>
            <a:endParaRPr lang="en-US" sz="20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070112" y="95693"/>
            <a:ext cx="988828" cy="110578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1" y="3965944"/>
            <a:ext cx="1233377" cy="117755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3325"/>
            <a:ext cx="3195261" cy="213017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16687" y="925988"/>
            <a:ext cx="8187071" cy="2073026"/>
            <a:chOff x="616687" y="925988"/>
            <a:chExt cx="8187071" cy="2073026"/>
          </a:xfrm>
        </p:grpSpPr>
        <p:sp>
          <p:nvSpPr>
            <p:cNvPr id="3" name="Rectangle 2"/>
            <p:cNvSpPr/>
            <p:nvPr/>
          </p:nvSpPr>
          <p:spPr>
            <a:xfrm>
              <a:off x="616687" y="1012575"/>
              <a:ext cx="5156792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/>
                <a:t>Acetone là hợp chất hữu cơ được sử dụng để sản xuất chất tẩy rửa, làm dung môi trong nhiều ngành công nghiệp,...</a:t>
              </a:r>
              <a:endParaRPr lang="en-US" sz="200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3527" y="925988"/>
              <a:ext cx="2570820" cy="1563915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16687" y="2598904"/>
              <a:ext cx="818707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000"/>
                <a:t>Hãy viết công thức phân tử và công thức cấu tạo thu gọn của acetone. </a:t>
              </a: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3392621" y="3456669"/>
            <a:ext cx="1902393" cy="838885"/>
          </a:xfrm>
          <a:prstGeom prst="roundRect">
            <a:avLst/>
          </a:prstGeom>
          <a:solidFill>
            <a:srgbClr val="ED4A5D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400" b="1" baseline="-25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24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2400" b="1" baseline="-25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vi-VN" sz="24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sz="24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773479" y="3456668"/>
            <a:ext cx="2604977" cy="838885"/>
          </a:xfrm>
          <a:prstGeom prst="roundRect">
            <a:avLst/>
          </a:prstGeom>
          <a:solidFill>
            <a:srgbClr val="3FA1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2400" b="1" baseline="-25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24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‒ CO ‒ CH</a:t>
            </a:r>
            <a:r>
              <a:rPr lang="vi-VN" sz="2400" b="1" baseline="-25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36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tangle 417"/>
          <p:cNvSpPr/>
          <p:nvPr/>
        </p:nvSpPr>
        <p:spPr>
          <a:xfrm>
            <a:off x="8044878" y="1446818"/>
            <a:ext cx="1091459" cy="184263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7" name="Rectangle 416"/>
          <p:cNvSpPr/>
          <p:nvPr/>
        </p:nvSpPr>
        <p:spPr>
          <a:xfrm>
            <a:off x="7619" y="1613043"/>
            <a:ext cx="1759536" cy="353045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08" name="Google Shape;2708;p50"/>
          <p:cNvGrpSpPr/>
          <p:nvPr/>
        </p:nvGrpSpPr>
        <p:grpSpPr>
          <a:xfrm flipH="1">
            <a:off x="5280898" y="4237038"/>
            <a:ext cx="1239671" cy="1239671"/>
            <a:chOff x="3018507" y="4187863"/>
            <a:chExt cx="1239671" cy="1239671"/>
          </a:xfrm>
        </p:grpSpPr>
        <p:sp>
          <p:nvSpPr>
            <p:cNvPr id="2709" name="Google Shape;2709;p50"/>
            <p:cNvSpPr/>
            <p:nvPr/>
          </p:nvSpPr>
          <p:spPr>
            <a:xfrm flipH="1">
              <a:off x="3046458" y="4215814"/>
              <a:ext cx="1183842" cy="1183767"/>
            </a:xfrm>
            <a:custGeom>
              <a:avLst/>
              <a:gdLst/>
              <a:ahLst/>
              <a:cxnLst/>
              <a:rect l="l" t="t" r="r" b="b"/>
              <a:pathLst>
                <a:path w="15840" h="15839" extrusionOk="0">
                  <a:moveTo>
                    <a:pt x="7920" y="1034"/>
                  </a:moveTo>
                  <a:cubicBezTo>
                    <a:pt x="10765" y="1034"/>
                    <a:pt x="13208" y="2763"/>
                    <a:pt x="14258" y="5226"/>
                  </a:cubicBezTo>
                  <a:lnTo>
                    <a:pt x="13674" y="5226"/>
                  </a:lnTo>
                  <a:cubicBezTo>
                    <a:pt x="12662" y="3065"/>
                    <a:pt x="10468" y="1570"/>
                    <a:pt x="7920" y="1570"/>
                  </a:cubicBezTo>
                  <a:cubicBezTo>
                    <a:pt x="5374" y="1570"/>
                    <a:pt x="3180" y="3065"/>
                    <a:pt x="2168" y="5226"/>
                  </a:cubicBezTo>
                  <a:lnTo>
                    <a:pt x="1583" y="5226"/>
                  </a:lnTo>
                  <a:cubicBezTo>
                    <a:pt x="2633" y="2763"/>
                    <a:pt x="5076" y="1034"/>
                    <a:pt x="7920" y="1034"/>
                  </a:cubicBezTo>
                  <a:close/>
                  <a:moveTo>
                    <a:pt x="32" y="7215"/>
                  </a:moveTo>
                  <a:cubicBezTo>
                    <a:pt x="27" y="7270"/>
                    <a:pt x="23" y="7325"/>
                    <a:pt x="20" y="7379"/>
                  </a:cubicBezTo>
                  <a:cubicBezTo>
                    <a:pt x="23" y="7324"/>
                    <a:pt x="28" y="7270"/>
                    <a:pt x="32" y="7215"/>
                  </a:cubicBezTo>
                  <a:close/>
                  <a:moveTo>
                    <a:pt x="7920" y="5134"/>
                  </a:moveTo>
                  <a:cubicBezTo>
                    <a:pt x="9269" y="5134"/>
                    <a:pt x="10393" y="6092"/>
                    <a:pt x="10649" y="7365"/>
                  </a:cubicBezTo>
                  <a:lnTo>
                    <a:pt x="10650" y="7368"/>
                  </a:lnTo>
                  <a:cubicBezTo>
                    <a:pt x="10655" y="7391"/>
                    <a:pt x="10659" y="7415"/>
                    <a:pt x="10664" y="7438"/>
                  </a:cubicBezTo>
                  <a:cubicBezTo>
                    <a:pt x="10664" y="7441"/>
                    <a:pt x="10664" y="7444"/>
                    <a:pt x="10665" y="7446"/>
                  </a:cubicBezTo>
                  <a:cubicBezTo>
                    <a:pt x="10668" y="7471"/>
                    <a:pt x="10672" y="7496"/>
                    <a:pt x="10677" y="7522"/>
                  </a:cubicBezTo>
                  <a:cubicBezTo>
                    <a:pt x="10677" y="7525"/>
                    <a:pt x="10677" y="7528"/>
                    <a:pt x="10678" y="7531"/>
                  </a:cubicBezTo>
                  <a:cubicBezTo>
                    <a:pt x="10681" y="7559"/>
                    <a:pt x="10686" y="7588"/>
                    <a:pt x="10689" y="7616"/>
                  </a:cubicBezTo>
                  <a:cubicBezTo>
                    <a:pt x="10689" y="7619"/>
                    <a:pt x="10689" y="7622"/>
                    <a:pt x="10690" y="7625"/>
                  </a:cubicBezTo>
                  <a:cubicBezTo>
                    <a:pt x="10693" y="7658"/>
                    <a:pt x="10696" y="7692"/>
                    <a:pt x="10699" y="7725"/>
                  </a:cubicBezTo>
                  <a:cubicBezTo>
                    <a:pt x="10699" y="7725"/>
                    <a:pt x="10699" y="7727"/>
                    <a:pt x="10699" y="7727"/>
                  </a:cubicBezTo>
                  <a:cubicBezTo>
                    <a:pt x="10700" y="7748"/>
                    <a:pt x="10702" y="7768"/>
                    <a:pt x="10702" y="7789"/>
                  </a:cubicBezTo>
                  <a:cubicBezTo>
                    <a:pt x="10702" y="7792"/>
                    <a:pt x="10702" y="7796"/>
                    <a:pt x="10702" y="7799"/>
                  </a:cubicBezTo>
                  <a:cubicBezTo>
                    <a:pt x="10703" y="7817"/>
                    <a:pt x="10703" y="7836"/>
                    <a:pt x="10705" y="7854"/>
                  </a:cubicBezTo>
                  <a:cubicBezTo>
                    <a:pt x="10705" y="7858"/>
                    <a:pt x="10705" y="7862"/>
                    <a:pt x="10705" y="7865"/>
                  </a:cubicBezTo>
                  <a:cubicBezTo>
                    <a:pt x="10705" y="7883"/>
                    <a:pt x="10705" y="7901"/>
                    <a:pt x="10705" y="7918"/>
                  </a:cubicBezTo>
                  <a:cubicBezTo>
                    <a:pt x="10705" y="9457"/>
                    <a:pt x="9459" y="10705"/>
                    <a:pt x="7920" y="10705"/>
                  </a:cubicBezTo>
                  <a:cubicBezTo>
                    <a:pt x="6386" y="10705"/>
                    <a:pt x="5141" y="9463"/>
                    <a:pt x="5135" y="7930"/>
                  </a:cubicBezTo>
                  <a:cubicBezTo>
                    <a:pt x="5135" y="7926"/>
                    <a:pt x="5135" y="7923"/>
                    <a:pt x="5135" y="7920"/>
                  </a:cubicBezTo>
                  <a:lnTo>
                    <a:pt x="5135" y="7918"/>
                  </a:lnTo>
                  <a:cubicBezTo>
                    <a:pt x="5135" y="7896"/>
                    <a:pt x="5137" y="7874"/>
                    <a:pt x="5137" y="7852"/>
                  </a:cubicBezTo>
                  <a:cubicBezTo>
                    <a:pt x="5137" y="7840"/>
                    <a:pt x="5137" y="7829"/>
                    <a:pt x="5138" y="7818"/>
                  </a:cubicBezTo>
                  <a:cubicBezTo>
                    <a:pt x="5138" y="7806"/>
                    <a:pt x="5138" y="7796"/>
                    <a:pt x="5140" y="7786"/>
                  </a:cubicBezTo>
                  <a:cubicBezTo>
                    <a:pt x="5140" y="7770"/>
                    <a:pt x="5141" y="7755"/>
                    <a:pt x="5141" y="7739"/>
                  </a:cubicBezTo>
                  <a:lnTo>
                    <a:pt x="5143" y="7721"/>
                  </a:lnTo>
                  <a:cubicBezTo>
                    <a:pt x="5144" y="7702"/>
                    <a:pt x="5146" y="7684"/>
                    <a:pt x="5147" y="7665"/>
                  </a:cubicBezTo>
                  <a:lnTo>
                    <a:pt x="5149" y="7659"/>
                  </a:lnTo>
                  <a:cubicBezTo>
                    <a:pt x="5152" y="7628"/>
                    <a:pt x="5155" y="7599"/>
                    <a:pt x="5159" y="7568"/>
                  </a:cubicBezTo>
                  <a:cubicBezTo>
                    <a:pt x="5159" y="7565"/>
                    <a:pt x="5159" y="7562"/>
                    <a:pt x="5159" y="7559"/>
                  </a:cubicBezTo>
                  <a:cubicBezTo>
                    <a:pt x="5163" y="7533"/>
                    <a:pt x="5166" y="7506"/>
                    <a:pt x="5171" y="7480"/>
                  </a:cubicBezTo>
                  <a:cubicBezTo>
                    <a:pt x="5172" y="7477"/>
                    <a:pt x="5172" y="7474"/>
                    <a:pt x="5172" y="7471"/>
                  </a:cubicBezTo>
                  <a:cubicBezTo>
                    <a:pt x="5177" y="7447"/>
                    <a:pt x="5181" y="7424"/>
                    <a:pt x="5185" y="7400"/>
                  </a:cubicBezTo>
                  <a:cubicBezTo>
                    <a:pt x="5185" y="7399"/>
                    <a:pt x="5185" y="7397"/>
                    <a:pt x="5185" y="7396"/>
                  </a:cubicBezTo>
                  <a:cubicBezTo>
                    <a:pt x="5190" y="7373"/>
                    <a:pt x="5194" y="7351"/>
                    <a:pt x="5199" y="7329"/>
                  </a:cubicBezTo>
                  <a:cubicBezTo>
                    <a:pt x="5200" y="7328"/>
                    <a:pt x="5200" y="7326"/>
                    <a:pt x="5200" y="7325"/>
                  </a:cubicBezTo>
                  <a:cubicBezTo>
                    <a:pt x="5205" y="7303"/>
                    <a:pt x="5210" y="7281"/>
                    <a:pt x="5216" y="7259"/>
                  </a:cubicBezTo>
                  <a:cubicBezTo>
                    <a:pt x="5216" y="7257"/>
                    <a:pt x="5216" y="7257"/>
                    <a:pt x="5216" y="7256"/>
                  </a:cubicBezTo>
                  <a:cubicBezTo>
                    <a:pt x="5222" y="7229"/>
                    <a:pt x="5230" y="7203"/>
                    <a:pt x="5237" y="7178"/>
                  </a:cubicBezTo>
                  <a:cubicBezTo>
                    <a:pt x="5238" y="7172"/>
                    <a:pt x="5240" y="7167"/>
                    <a:pt x="5241" y="7161"/>
                  </a:cubicBezTo>
                  <a:cubicBezTo>
                    <a:pt x="5249" y="7135"/>
                    <a:pt x="5256" y="7108"/>
                    <a:pt x="5265" y="7083"/>
                  </a:cubicBezTo>
                  <a:cubicBezTo>
                    <a:pt x="5265" y="7082"/>
                    <a:pt x="5265" y="7080"/>
                    <a:pt x="5266" y="7079"/>
                  </a:cubicBezTo>
                  <a:cubicBezTo>
                    <a:pt x="5274" y="7054"/>
                    <a:pt x="5283" y="7029"/>
                    <a:pt x="5290" y="7004"/>
                  </a:cubicBezTo>
                  <a:cubicBezTo>
                    <a:pt x="5293" y="6999"/>
                    <a:pt x="5294" y="6995"/>
                    <a:pt x="5296" y="6991"/>
                  </a:cubicBezTo>
                  <a:cubicBezTo>
                    <a:pt x="5305" y="6964"/>
                    <a:pt x="5314" y="6939"/>
                    <a:pt x="5324" y="6914"/>
                  </a:cubicBezTo>
                  <a:cubicBezTo>
                    <a:pt x="5324" y="6913"/>
                    <a:pt x="5324" y="6911"/>
                    <a:pt x="5325" y="6910"/>
                  </a:cubicBezTo>
                  <a:lnTo>
                    <a:pt x="5325" y="6911"/>
                  </a:lnTo>
                  <a:cubicBezTo>
                    <a:pt x="5729" y="5871"/>
                    <a:pt x="6739" y="5134"/>
                    <a:pt x="7920" y="5134"/>
                  </a:cubicBezTo>
                  <a:close/>
                  <a:moveTo>
                    <a:pt x="7920" y="0"/>
                  </a:moveTo>
                  <a:cubicBezTo>
                    <a:pt x="3855" y="0"/>
                    <a:pt x="506" y="3062"/>
                    <a:pt x="53" y="7006"/>
                  </a:cubicBezTo>
                  <a:lnTo>
                    <a:pt x="53" y="7006"/>
                  </a:lnTo>
                  <a:cubicBezTo>
                    <a:pt x="53" y="7006"/>
                    <a:pt x="53" y="7006"/>
                    <a:pt x="53" y="7005"/>
                  </a:cubicBezTo>
                  <a:cubicBezTo>
                    <a:pt x="45" y="7076"/>
                    <a:pt x="38" y="7145"/>
                    <a:pt x="32" y="7215"/>
                  </a:cubicBezTo>
                  <a:lnTo>
                    <a:pt x="32" y="7215"/>
                  </a:lnTo>
                  <a:cubicBezTo>
                    <a:pt x="38" y="7145"/>
                    <a:pt x="45" y="7075"/>
                    <a:pt x="53" y="7006"/>
                  </a:cubicBezTo>
                  <a:lnTo>
                    <a:pt x="53" y="7006"/>
                  </a:lnTo>
                  <a:cubicBezTo>
                    <a:pt x="518" y="10999"/>
                    <a:pt x="3900" y="14012"/>
                    <a:pt x="7920" y="14012"/>
                  </a:cubicBezTo>
                  <a:cubicBezTo>
                    <a:pt x="11942" y="14012"/>
                    <a:pt x="15323" y="10999"/>
                    <a:pt x="15787" y="7005"/>
                  </a:cubicBezTo>
                  <a:cubicBezTo>
                    <a:pt x="15822" y="7308"/>
                    <a:pt x="15840" y="7612"/>
                    <a:pt x="15840" y="7915"/>
                  </a:cubicBezTo>
                  <a:lnTo>
                    <a:pt x="15840" y="7915"/>
                  </a:lnTo>
                  <a:cubicBezTo>
                    <a:pt x="15838" y="3543"/>
                    <a:pt x="12294" y="0"/>
                    <a:pt x="7920" y="0"/>
                  </a:cubicBezTo>
                  <a:close/>
                  <a:moveTo>
                    <a:pt x="0" y="7936"/>
                  </a:moveTo>
                  <a:cubicBezTo>
                    <a:pt x="10" y="12303"/>
                    <a:pt x="3552" y="15838"/>
                    <a:pt x="7920" y="15838"/>
                  </a:cubicBezTo>
                  <a:cubicBezTo>
                    <a:pt x="3552" y="15838"/>
                    <a:pt x="10" y="12302"/>
                    <a:pt x="0" y="7936"/>
                  </a:cubicBezTo>
                  <a:close/>
                  <a:moveTo>
                    <a:pt x="15840" y="7937"/>
                  </a:moveTo>
                  <a:cubicBezTo>
                    <a:pt x="15830" y="12302"/>
                    <a:pt x="12287" y="15838"/>
                    <a:pt x="7920" y="15838"/>
                  </a:cubicBezTo>
                  <a:cubicBezTo>
                    <a:pt x="12287" y="15838"/>
                    <a:pt x="15830" y="12304"/>
                    <a:pt x="15840" y="79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50"/>
            <p:cNvSpPr/>
            <p:nvPr/>
          </p:nvSpPr>
          <p:spPr>
            <a:xfrm flipH="1">
              <a:off x="3018507" y="4187863"/>
              <a:ext cx="1239671" cy="1239671"/>
            </a:xfrm>
            <a:custGeom>
              <a:avLst/>
              <a:gdLst/>
              <a:ahLst/>
              <a:cxnLst/>
              <a:rect l="l" t="t" r="r" b="b"/>
              <a:pathLst>
                <a:path w="16587" h="16587" extrusionOk="0">
                  <a:moveTo>
                    <a:pt x="425" y="7394"/>
                  </a:moveTo>
                  <a:cubicBezTo>
                    <a:pt x="412" y="7515"/>
                    <a:pt x="401" y="7635"/>
                    <a:pt x="393" y="7753"/>
                  </a:cubicBezTo>
                  <a:cubicBezTo>
                    <a:pt x="401" y="7633"/>
                    <a:pt x="411" y="7513"/>
                    <a:pt x="425" y="7394"/>
                  </a:cubicBezTo>
                  <a:close/>
                  <a:moveTo>
                    <a:pt x="385" y="7890"/>
                  </a:moveTo>
                  <a:lnTo>
                    <a:pt x="385" y="7890"/>
                  </a:lnTo>
                  <a:cubicBezTo>
                    <a:pt x="382" y="7946"/>
                    <a:pt x="379" y="8001"/>
                    <a:pt x="378" y="8055"/>
                  </a:cubicBezTo>
                  <a:cubicBezTo>
                    <a:pt x="379" y="8000"/>
                    <a:pt x="382" y="7946"/>
                    <a:pt x="385" y="7890"/>
                  </a:cubicBezTo>
                  <a:close/>
                  <a:moveTo>
                    <a:pt x="8293" y="374"/>
                  </a:moveTo>
                  <a:cubicBezTo>
                    <a:pt x="12668" y="374"/>
                    <a:pt x="16213" y="3919"/>
                    <a:pt x="16213" y="8292"/>
                  </a:cubicBezTo>
                  <a:cubicBezTo>
                    <a:pt x="16213" y="8293"/>
                    <a:pt x="16213" y="8293"/>
                    <a:pt x="16213" y="8293"/>
                  </a:cubicBezTo>
                  <a:lnTo>
                    <a:pt x="16213" y="8293"/>
                  </a:lnTo>
                  <a:cubicBezTo>
                    <a:pt x="16213" y="7987"/>
                    <a:pt x="16195" y="7682"/>
                    <a:pt x="16160" y="7379"/>
                  </a:cubicBezTo>
                  <a:cubicBezTo>
                    <a:pt x="15697" y="11373"/>
                    <a:pt x="12315" y="14386"/>
                    <a:pt x="8293" y="14386"/>
                  </a:cubicBezTo>
                  <a:cubicBezTo>
                    <a:pt x="4273" y="14386"/>
                    <a:pt x="891" y="11373"/>
                    <a:pt x="426" y="7380"/>
                  </a:cubicBezTo>
                  <a:lnTo>
                    <a:pt x="426" y="7380"/>
                  </a:lnTo>
                  <a:cubicBezTo>
                    <a:pt x="879" y="3436"/>
                    <a:pt x="4228" y="374"/>
                    <a:pt x="8293" y="374"/>
                  </a:cubicBezTo>
                  <a:close/>
                  <a:moveTo>
                    <a:pt x="373" y="8294"/>
                  </a:moveTo>
                  <a:cubicBezTo>
                    <a:pt x="375" y="12668"/>
                    <a:pt x="3919" y="16212"/>
                    <a:pt x="8293" y="16212"/>
                  </a:cubicBezTo>
                  <a:cubicBezTo>
                    <a:pt x="3919" y="16212"/>
                    <a:pt x="373" y="12668"/>
                    <a:pt x="373" y="8294"/>
                  </a:cubicBezTo>
                  <a:close/>
                  <a:moveTo>
                    <a:pt x="15388" y="11817"/>
                  </a:moveTo>
                  <a:cubicBezTo>
                    <a:pt x="14091" y="14422"/>
                    <a:pt x="11402" y="16212"/>
                    <a:pt x="8293" y="16212"/>
                  </a:cubicBezTo>
                  <a:cubicBezTo>
                    <a:pt x="11401" y="16212"/>
                    <a:pt x="14091" y="14422"/>
                    <a:pt x="15388" y="11817"/>
                  </a:cubicBezTo>
                  <a:close/>
                  <a:moveTo>
                    <a:pt x="8293" y="0"/>
                  </a:moveTo>
                  <a:cubicBezTo>
                    <a:pt x="3713" y="0"/>
                    <a:pt x="1" y="3712"/>
                    <a:pt x="1" y="8294"/>
                  </a:cubicBezTo>
                  <a:cubicBezTo>
                    <a:pt x="1" y="12874"/>
                    <a:pt x="3713" y="16586"/>
                    <a:pt x="8293" y="16586"/>
                  </a:cubicBezTo>
                  <a:cubicBezTo>
                    <a:pt x="12874" y="16586"/>
                    <a:pt x="16587" y="12874"/>
                    <a:pt x="16587" y="8294"/>
                  </a:cubicBezTo>
                  <a:cubicBezTo>
                    <a:pt x="16587" y="3712"/>
                    <a:pt x="12874" y="0"/>
                    <a:pt x="82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50"/>
            <p:cNvSpPr/>
            <p:nvPr/>
          </p:nvSpPr>
          <p:spPr>
            <a:xfrm flipH="1">
              <a:off x="4229329" y="4777543"/>
              <a:ext cx="673" cy="12406"/>
            </a:xfrm>
            <a:custGeom>
              <a:avLst/>
              <a:gdLst/>
              <a:ahLst/>
              <a:cxnLst/>
              <a:rect l="l" t="t" r="r" b="b"/>
              <a:pathLst>
                <a:path w="9" h="166" extrusionOk="0">
                  <a:moveTo>
                    <a:pt x="8" y="0"/>
                  </a:moveTo>
                  <a:cubicBezTo>
                    <a:pt x="5" y="56"/>
                    <a:pt x="2" y="110"/>
                    <a:pt x="1" y="165"/>
                  </a:cubicBezTo>
                  <a:cubicBezTo>
                    <a:pt x="2" y="111"/>
                    <a:pt x="5" y="56"/>
                    <a:pt x="8" y="0"/>
                  </a:cubicBezTo>
                  <a:close/>
                </a:path>
              </a:pathLst>
            </a:custGeom>
            <a:solidFill>
              <a:srgbClr val="73B8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50"/>
            <p:cNvSpPr/>
            <p:nvPr/>
          </p:nvSpPr>
          <p:spPr>
            <a:xfrm flipH="1">
              <a:off x="3164618" y="4293019"/>
              <a:ext cx="947373" cy="313449"/>
            </a:xfrm>
            <a:custGeom>
              <a:avLst/>
              <a:gdLst/>
              <a:ahLst/>
              <a:cxnLst/>
              <a:rect l="l" t="t" r="r" b="b"/>
              <a:pathLst>
                <a:path w="12676" h="4194" extrusionOk="0">
                  <a:moveTo>
                    <a:pt x="6339" y="1"/>
                  </a:moveTo>
                  <a:cubicBezTo>
                    <a:pt x="3493" y="1"/>
                    <a:pt x="1050" y="1730"/>
                    <a:pt x="0" y="4193"/>
                  </a:cubicBezTo>
                  <a:lnTo>
                    <a:pt x="585" y="4193"/>
                  </a:lnTo>
                  <a:cubicBezTo>
                    <a:pt x="1597" y="2032"/>
                    <a:pt x="3791" y="537"/>
                    <a:pt x="6339" y="537"/>
                  </a:cubicBezTo>
                  <a:cubicBezTo>
                    <a:pt x="8885" y="537"/>
                    <a:pt x="11079" y="2032"/>
                    <a:pt x="12091" y="4193"/>
                  </a:cubicBezTo>
                  <a:lnTo>
                    <a:pt x="12675" y="4193"/>
                  </a:lnTo>
                  <a:cubicBezTo>
                    <a:pt x="11625" y="1730"/>
                    <a:pt x="9182" y="1"/>
                    <a:pt x="6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50"/>
            <p:cNvSpPr/>
            <p:nvPr/>
          </p:nvSpPr>
          <p:spPr>
            <a:xfrm flipH="1">
              <a:off x="3434419" y="4599593"/>
              <a:ext cx="397902" cy="265542"/>
            </a:xfrm>
            <a:custGeom>
              <a:avLst/>
              <a:gdLst/>
              <a:ahLst/>
              <a:cxnLst/>
              <a:rect l="l" t="t" r="r" b="b"/>
              <a:pathLst>
                <a:path w="5324" h="3553" extrusionOk="0">
                  <a:moveTo>
                    <a:pt x="1957" y="537"/>
                  </a:moveTo>
                  <a:cubicBezTo>
                    <a:pt x="2421" y="537"/>
                    <a:pt x="2843" y="784"/>
                    <a:pt x="2785" y="1219"/>
                  </a:cubicBezTo>
                  <a:cubicBezTo>
                    <a:pt x="2738" y="1567"/>
                    <a:pt x="1990" y="1563"/>
                    <a:pt x="1725" y="1639"/>
                  </a:cubicBezTo>
                  <a:cubicBezTo>
                    <a:pt x="1590" y="1678"/>
                    <a:pt x="1357" y="1782"/>
                    <a:pt x="1174" y="1782"/>
                  </a:cubicBezTo>
                  <a:cubicBezTo>
                    <a:pt x="1012" y="1782"/>
                    <a:pt x="890" y="1701"/>
                    <a:pt x="907" y="1424"/>
                  </a:cubicBezTo>
                  <a:cubicBezTo>
                    <a:pt x="927" y="1131"/>
                    <a:pt x="1109" y="847"/>
                    <a:pt x="1329" y="701"/>
                  </a:cubicBezTo>
                  <a:cubicBezTo>
                    <a:pt x="1518" y="590"/>
                    <a:pt x="1742" y="537"/>
                    <a:pt x="1957" y="537"/>
                  </a:cubicBezTo>
                  <a:close/>
                  <a:moveTo>
                    <a:pt x="2595" y="0"/>
                  </a:moveTo>
                  <a:cubicBezTo>
                    <a:pt x="1414" y="0"/>
                    <a:pt x="404" y="736"/>
                    <a:pt x="0" y="1776"/>
                  </a:cubicBezTo>
                  <a:cubicBezTo>
                    <a:pt x="416" y="2847"/>
                    <a:pt x="1446" y="3552"/>
                    <a:pt x="2595" y="3552"/>
                  </a:cubicBezTo>
                  <a:cubicBezTo>
                    <a:pt x="3744" y="3552"/>
                    <a:pt x="4775" y="2847"/>
                    <a:pt x="5191" y="1776"/>
                  </a:cubicBezTo>
                  <a:lnTo>
                    <a:pt x="5191" y="1776"/>
                  </a:lnTo>
                  <a:cubicBezTo>
                    <a:pt x="5248" y="1922"/>
                    <a:pt x="5292" y="2073"/>
                    <a:pt x="5324" y="2230"/>
                  </a:cubicBezTo>
                  <a:cubicBezTo>
                    <a:pt x="5293" y="2075"/>
                    <a:pt x="5249" y="1923"/>
                    <a:pt x="5191" y="1776"/>
                  </a:cubicBezTo>
                  <a:cubicBezTo>
                    <a:pt x="5191" y="1776"/>
                    <a:pt x="5191" y="1776"/>
                    <a:pt x="5191" y="1776"/>
                  </a:cubicBezTo>
                  <a:lnTo>
                    <a:pt x="5191" y="1776"/>
                  </a:lnTo>
                  <a:cubicBezTo>
                    <a:pt x="4788" y="737"/>
                    <a:pt x="3778" y="0"/>
                    <a:pt x="2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50"/>
            <p:cNvSpPr/>
            <p:nvPr/>
          </p:nvSpPr>
          <p:spPr>
            <a:xfrm flipH="1">
              <a:off x="3430681" y="4785690"/>
              <a:ext cx="673" cy="7548"/>
            </a:xfrm>
            <a:custGeom>
              <a:avLst/>
              <a:gdLst/>
              <a:ahLst/>
              <a:cxnLst/>
              <a:rect l="l" t="t" r="r" b="b"/>
              <a:pathLst>
                <a:path w="9" h="101" extrusionOk="0">
                  <a:moveTo>
                    <a:pt x="0" y="0"/>
                  </a:moveTo>
                  <a:cubicBezTo>
                    <a:pt x="3" y="34"/>
                    <a:pt x="6" y="67"/>
                    <a:pt x="9" y="100"/>
                  </a:cubicBezTo>
                  <a:cubicBezTo>
                    <a:pt x="6" y="67"/>
                    <a:pt x="3" y="34"/>
                    <a:pt x="0" y="0"/>
                  </a:cubicBezTo>
                  <a:close/>
                </a:path>
              </a:pathLst>
            </a:custGeom>
            <a:solidFill>
              <a:srgbClr val="EECC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50"/>
            <p:cNvSpPr/>
            <p:nvPr/>
          </p:nvSpPr>
          <p:spPr>
            <a:xfrm flipH="1">
              <a:off x="3430234" y="4803627"/>
              <a:ext cx="416213" cy="212254"/>
            </a:xfrm>
            <a:custGeom>
              <a:avLst/>
              <a:gdLst/>
              <a:ahLst/>
              <a:cxnLst/>
              <a:rect l="l" t="t" r="r" b="b"/>
              <a:pathLst>
                <a:path w="5569" h="2840" extrusionOk="0">
                  <a:moveTo>
                    <a:pt x="5569" y="55"/>
                  </a:moveTo>
                  <a:cubicBezTo>
                    <a:pt x="5569" y="1592"/>
                    <a:pt x="4323" y="2840"/>
                    <a:pt x="2784" y="2840"/>
                  </a:cubicBezTo>
                  <a:cubicBezTo>
                    <a:pt x="1251" y="2840"/>
                    <a:pt x="7" y="1598"/>
                    <a:pt x="1" y="65"/>
                  </a:cubicBezTo>
                  <a:cubicBezTo>
                    <a:pt x="7" y="1598"/>
                    <a:pt x="1251" y="2840"/>
                    <a:pt x="2784" y="2840"/>
                  </a:cubicBezTo>
                  <a:cubicBezTo>
                    <a:pt x="4323" y="2840"/>
                    <a:pt x="5569" y="1592"/>
                    <a:pt x="5569" y="55"/>
                  </a:cubicBezTo>
                  <a:cubicBezTo>
                    <a:pt x="5569" y="36"/>
                    <a:pt x="5569" y="18"/>
                    <a:pt x="5569" y="0"/>
                  </a:cubicBezTo>
                  <a:cubicBezTo>
                    <a:pt x="5569" y="18"/>
                    <a:pt x="5569" y="36"/>
                    <a:pt x="5569" y="55"/>
                  </a:cubicBezTo>
                  <a:close/>
                </a:path>
              </a:pathLst>
            </a:custGeom>
            <a:solidFill>
              <a:srgbClr val="EECC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50"/>
            <p:cNvSpPr/>
            <p:nvPr/>
          </p:nvSpPr>
          <p:spPr>
            <a:xfrm flipH="1">
              <a:off x="3430234" y="4732327"/>
              <a:ext cx="416213" cy="283554"/>
            </a:xfrm>
            <a:custGeom>
              <a:avLst/>
              <a:gdLst/>
              <a:ahLst/>
              <a:cxnLst/>
              <a:rect l="l" t="t" r="r" b="b"/>
              <a:pathLst>
                <a:path w="5569" h="3794" extrusionOk="0">
                  <a:moveTo>
                    <a:pt x="189" y="0"/>
                  </a:moveTo>
                  <a:cubicBezTo>
                    <a:pt x="189" y="0"/>
                    <a:pt x="188" y="2"/>
                    <a:pt x="188" y="3"/>
                  </a:cubicBezTo>
                  <a:cubicBezTo>
                    <a:pt x="178" y="28"/>
                    <a:pt x="169" y="53"/>
                    <a:pt x="160" y="80"/>
                  </a:cubicBezTo>
                  <a:cubicBezTo>
                    <a:pt x="158" y="84"/>
                    <a:pt x="157" y="88"/>
                    <a:pt x="155" y="93"/>
                  </a:cubicBezTo>
                  <a:cubicBezTo>
                    <a:pt x="147" y="118"/>
                    <a:pt x="138" y="143"/>
                    <a:pt x="130" y="168"/>
                  </a:cubicBezTo>
                  <a:cubicBezTo>
                    <a:pt x="129" y="169"/>
                    <a:pt x="129" y="171"/>
                    <a:pt x="129" y="172"/>
                  </a:cubicBezTo>
                  <a:cubicBezTo>
                    <a:pt x="120" y="197"/>
                    <a:pt x="113" y="224"/>
                    <a:pt x="105" y="250"/>
                  </a:cubicBezTo>
                  <a:cubicBezTo>
                    <a:pt x="104" y="256"/>
                    <a:pt x="102" y="261"/>
                    <a:pt x="101" y="267"/>
                  </a:cubicBezTo>
                  <a:cubicBezTo>
                    <a:pt x="94" y="293"/>
                    <a:pt x="86" y="320"/>
                    <a:pt x="80" y="346"/>
                  </a:cubicBezTo>
                  <a:cubicBezTo>
                    <a:pt x="80" y="346"/>
                    <a:pt x="80" y="346"/>
                    <a:pt x="80" y="348"/>
                  </a:cubicBezTo>
                  <a:cubicBezTo>
                    <a:pt x="74" y="370"/>
                    <a:pt x="69" y="392"/>
                    <a:pt x="64" y="414"/>
                  </a:cubicBezTo>
                  <a:cubicBezTo>
                    <a:pt x="64" y="415"/>
                    <a:pt x="64" y="417"/>
                    <a:pt x="64" y="418"/>
                  </a:cubicBezTo>
                  <a:cubicBezTo>
                    <a:pt x="58" y="440"/>
                    <a:pt x="54" y="462"/>
                    <a:pt x="49" y="485"/>
                  </a:cubicBezTo>
                  <a:cubicBezTo>
                    <a:pt x="49" y="486"/>
                    <a:pt x="49" y="488"/>
                    <a:pt x="49" y="489"/>
                  </a:cubicBezTo>
                  <a:cubicBezTo>
                    <a:pt x="45" y="513"/>
                    <a:pt x="41" y="536"/>
                    <a:pt x="36" y="560"/>
                  </a:cubicBezTo>
                  <a:cubicBezTo>
                    <a:pt x="36" y="563"/>
                    <a:pt x="36" y="566"/>
                    <a:pt x="35" y="569"/>
                  </a:cubicBezTo>
                  <a:cubicBezTo>
                    <a:pt x="32" y="595"/>
                    <a:pt x="27" y="622"/>
                    <a:pt x="24" y="648"/>
                  </a:cubicBezTo>
                  <a:cubicBezTo>
                    <a:pt x="23" y="651"/>
                    <a:pt x="23" y="654"/>
                    <a:pt x="23" y="657"/>
                  </a:cubicBezTo>
                  <a:cubicBezTo>
                    <a:pt x="19" y="688"/>
                    <a:pt x="16" y="717"/>
                    <a:pt x="13" y="748"/>
                  </a:cubicBezTo>
                  <a:lnTo>
                    <a:pt x="13" y="754"/>
                  </a:lnTo>
                  <a:cubicBezTo>
                    <a:pt x="10" y="773"/>
                    <a:pt x="8" y="791"/>
                    <a:pt x="7" y="810"/>
                  </a:cubicBezTo>
                  <a:lnTo>
                    <a:pt x="7" y="828"/>
                  </a:lnTo>
                  <a:cubicBezTo>
                    <a:pt x="5" y="844"/>
                    <a:pt x="4" y="859"/>
                    <a:pt x="4" y="875"/>
                  </a:cubicBezTo>
                  <a:cubicBezTo>
                    <a:pt x="2" y="885"/>
                    <a:pt x="2" y="895"/>
                    <a:pt x="2" y="907"/>
                  </a:cubicBezTo>
                  <a:cubicBezTo>
                    <a:pt x="2" y="918"/>
                    <a:pt x="1" y="929"/>
                    <a:pt x="1" y="941"/>
                  </a:cubicBezTo>
                  <a:cubicBezTo>
                    <a:pt x="1" y="963"/>
                    <a:pt x="1" y="985"/>
                    <a:pt x="1" y="1007"/>
                  </a:cubicBezTo>
                  <a:lnTo>
                    <a:pt x="1" y="1009"/>
                  </a:lnTo>
                  <a:cubicBezTo>
                    <a:pt x="1" y="1012"/>
                    <a:pt x="1" y="1015"/>
                    <a:pt x="1" y="1019"/>
                  </a:cubicBezTo>
                  <a:cubicBezTo>
                    <a:pt x="5" y="2552"/>
                    <a:pt x="1251" y="3794"/>
                    <a:pt x="2784" y="3794"/>
                  </a:cubicBezTo>
                  <a:cubicBezTo>
                    <a:pt x="4323" y="3794"/>
                    <a:pt x="5569" y="2546"/>
                    <a:pt x="5569" y="1009"/>
                  </a:cubicBezTo>
                  <a:cubicBezTo>
                    <a:pt x="5569" y="990"/>
                    <a:pt x="5569" y="972"/>
                    <a:pt x="5569" y="954"/>
                  </a:cubicBezTo>
                  <a:cubicBezTo>
                    <a:pt x="5569" y="951"/>
                    <a:pt x="5569" y="947"/>
                    <a:pt x="5569" y="943"/>
                  </a:cubicBezTo>
                  <a:cubicBezTo>
                    <a:pt x="5569" y="925"/>
                    <a:pt x="5567" y="907"/>
                    <a:pt x="5567" y="888"/>
                  </a:cubicBezTo>
                  <a:cubicBezTo>
                    <a:pt x="5566" y="885"/>
                    <a:pt x="5566" y="881"/>
                    <a:pt x="5566" y="878"/>
                  </a:cubicBezTo>
                  <a:cubicBezTo>
                    <a:pt x="5566" y="857"/>
                    <a:pt x="5564" y="837"/>
                    <a:pt x="5563" y="816"/>
                  </a:cubicBezTo>
                  <a:cubicBezTo>
                    <a:pt x="5563" y="816"/>
                    <a:pt x="5563" y="814"/>
                    <a:pt x="5563" y="814"/>
                  </a:cubicBezTo>
                  <a:cubicBezTo>
                    <a:pt x="5560" y="781"/>
                    <a:pt x="5557" y="748"/>
                    <a:pt x="5554" y="714"/>
                  </a:cubicBezTo>
                  <a:cubicBezTo>
                    <a:pt x="5554" y="711"/>
                    <a:pt x="5553" y="708"/>
                    <a:pt x="5553" y="705"/>
                  </a:cubicBezTo>
                  <a:cubicBezTo>
                    <a:pt x="5550" y="677"/>
                    <a:pt x="5547" y="648"/>
                    <a:pt x="5542" y="620"/>
                  </a:cubicBezTo>
                  <a:cubicBezTo>
                    <a:pt x="5542" y="617"/>
                    <a:pt x="5541" y="614"/>
                    <a:pt x="5541" y="611"/>
                  </a:cubicBezTo>
                  <a:cubicBezTo>
                    <a:pt x="5536" y="586"/>
                    <a:pt x="5533" y="560"/>
                    <a:pt x="5529" y="535"/>
                  </a:cubicBezTo>
                  <a:cubicBezTo>
                    <a:pt x="5529" y="533"/>
                    <a:pt x="5528" y="530"/>
                    <a:pt x="5528" y="529"/>
                  </a:cubicBezTo>
                  <a:cubicBezTo>
                    <a:pt x="5523" y="504"/>
                    <a:pt x="5519" y="480"/>
                    <a:pt x="5514" y="457"/>
                  </a:cubicBezTo>
                  <a:lnTo>
                    <a:pt x="5514" y="454"/>
                  </a:lnTo>
                  <a:cubicBezTo>
                    <a:pt x="5482" y="299"/>
                    <a:pt x="5438" y="147"/>
                    <a:pt x="5380" y="0"/>
                  </a:cubicBezTo>
                  <a:cubicBezTo>
                    <a:pt x="4965" y="1071"/>
                    <a:pt x="3934" y="1776"/>
                    <a:pt x="2786" y="1776"/>
                  </a:cubicBezTo>
                  <a:cubicBezTo>
                    <a:pt x="1637" y="1776"/>
                    <a:pt x="605" y="1071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50"/>
            <p:cNvSpPr/>
            <p:nvPr/>
          </p:nvSpPr>
          <p:spPr>
            <a:xfrm flipH="1">
              <a:off x="3619843" y="4639727"/>
              <a:ext cx="146037" cy="93123"/>
            </a:xfrm>
            <a:custGeom>
              <a:avLst/>
              <a:gdLst/>
              <a:ahLst/>
              <a:cxnLst/>
              <a:rect l="l" t="t" r="r" b="b"/>
              <a:pathLst>
                <a:path w="1954" h="1246" extrusionOk="0">
                  <a:moveTo>
                    <a:pt x="1068" y="0"/>
                  </a:moveTo>
                  <a:cubicBezTo>
                    <a:pt x="853" y="0"/>
                    <a:pt x="629" y="53"/>
                    <a:pt x="440" y="164"/>
                  </a:cubicBezTo>
                  <a:cubicBezTo>
                    <a:pt x="220" y="308"/>
                    <a:pt x="38" y="594"/>
                    <a:pt x="18" y="887"/>
                  </a:cubicBezTo>
                  <a:cubicBezTo>
                    <a:pt x="1" y="1164"/>
                    <a:pt x="123" y="1245"/>
                    <a:pt x="285" y="1245"/>
                  </a:cubicBezTo>
                  <a:cubicBezTo>
                    <a:pt x="468" y="1245"/>
                    <a:pt x="701" y="1141"/>
                    <a:pt x="836" y="1102"/>
                  </a:cubicBezTo>
                  <a:cubicBezTo>
                    <a:pt x="1101" y="1026"/>
                    <a:pt x="1849" y="1030"/>
                    <a:pt x="1896" y="682"/>
                  </a:cubicBezTo>
                  <a:cubicBezTo>
                    <a:pt x="1954" y="247"/>
                    <a:pt x="1532" y="0"/>
                    <a:pt x="10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18" name="Google Shape;2718;p50"/>
          <p:cNvSpPr/>
          <p:nvPr/>
        </p:nvSpPr>
        <p:spPr>
          <a:xfrm>
            <a:off x="9274999" y="2814039"/>
            <a:ext cx="10503" cy="8434"/>
          </a:xfrm>
          <a:custGeom>
            <a:avLst/>
            <a:gdLst/>
            <a:ahLst/>
            <a:cxnLst/>
            <a:rect l="l" t="t" r="r" b="b"/>
            <a:pathLst>
              <a:path w="132" h="106" extrusionOk="0">
                <a:moveTo>
                  <a:pt x="1" y="1"/>
                </a:moveTo>
                <a:cubicBezTo>
                  <a:pt x="45" y="35"/>
                  <a:pt x="89" y="70"/>
                  <a:pt x="131" y="105"/>
                </a:cubicBezTo>
                <a:cubicBezTo>
                  <a:pt x="89" y="68"/>
                  <a:pt x="45" y="35"/>
                  <a:pt x="1" y="1"/>
                </a:cubicBezTo>
                <a:close/>
              </a:path>
            </a:pathLst>
          </a:custGeom>
          <a:solidFill>
            <a:srgbClr val="90A1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9" name="Google Shape;2719;p50"/>
          <p:cNvSpPr/>
          <p:nvPr/>
        </p:nvSpPr>
        <p:spPr>
          <a:xfrm>
            <a:off x="9308417" y="2842205"/>
            <a:ext cx="17982" cy="17425"/>
          </a:xfrm>
          <a:custGeom>
            <a:avLst/>
            <a:gdLst/>
            <a:ahLst/>
            <a:cxnLst/>
            <a:rect l="l" t="t" r="r" b="b"/>
            <a:pathLst>
              <a:path w="226" h="219" extrusionOk="0">
                <a:moveTo>
                  <a:pt x="225" y="218"/>
                </a:moveTo>
                <a:cubicBezTo>
                  <a:pt x="197" y="190"/>
                  <a:pt x="169" y="162"/>
                  <a:pt x="141" y="134"/>
                </a:cubicBezTo>
                <a:cubicBezTo>
                  <a:pt x="94" y="88"/>
                  <a:pt x="47" y="44"/>
                  <a:pt x="0" y="0"/>
                </a:cubicBezTo>
                <a:cubicBezTo>
                  <a:pt x="47" y="44"/>
                  <a:pt x="94" y="88"/>
                  <a:pt x="141" y="134"/>
                </a:cubicBezTo>
                <a:cubicBezTo>
                  <a:pt x="169" y="162"/>
                  <a:pt x="197" y="190"/>
                  <a:pt x="225" y="218"/>
                </a:cubicBezTo>
                <a:close/>
              </a:path>
            </a:pathLst>
          </a:custGeom>
          <a:solidFill>
            <a:srgbClr val="90A1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0" name="Google Shape;2720;p50"/>
          <p:cNvSpPr/>
          <p:nvPr/>
        </p:nvSpPr>
        <p:spPr>
          <a:xfrm>
            <a:off x="9294573" y="2829952"/>
            <a:ext cx="10980" cy="9628"/>
          </a:xfrm>
          <a:custGeom>
            <a:avLst/>
            <a:gdLst/>
            <a:ahLst/>
            <a:cxnLst/>
            <a:rect l="l" t="t" r="r" b="b"/>
            <a:pathLst>
              <a:path w="138" h="121" extrusionOk="0">
                <a:moveTo>
                  <a:pt x="0" y="1"/>
                </a:moveTo>
                <a:cubicBezTo>
                  <a:pt x="46" y="39"/>
                  <a:pt x="92" y="79"/>
                  <a:pt x="137" y="120"/>
                </a:cubicBezTo>
                <a:cubicBezTo>
                  <a:pt x="92" y="79"/>
                  <a:pt x="46" y="39"/>
                  <a:pt x="0" y="1"/>
                </a:cubicBezTo>
                <a:close/>
              </a:path>
            </a:pathLst>
          </a:custGeom>
          <a:solidFill>
            <a:srgbClr val="90A1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1" name="Google Shape;2721;p50"/>
          <p:cNvSpPr/>
          <p:nvPr/>
        </p:nvSpPr>
        <p:spPr>
          <a:xfrm>
            <a:off x="6865598" y="3940350"/>
            <a:ext cx="359313" cy="398952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2" name="Google Shape;2722;p50"/>
          <p:cNvSpPr/>
          <p:nvPr/>
        </p:nvSpPr>
        <p:spPr>
          <a:xfrm>
            <a:off x="7728160" y="4166262"/>
            <a:ext cx="70800" cy="70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3" name="Google Shape;2723;p50"/>
          <p:cNvGrpSpPr/>
          <p:nvPr/>
        </p:nvGrpSpPr>
        <p:grpSpPr>
          <a:xfrm>
            <a:off x="7569925" y="3289450"/>
            <a:ext cx="2676229" cy="2821623"/>
            <a:chOff x="7048150" y="2729250"/>
            <a:chExt cx="2676229" cy="2821623"/>
          </a:xfrm>
        </p:grpSpPr>
        <p:sp>
          <p:nvSpPr>
            <p:cNvPr id="2724" name="Google Shape;2724;p50"/>
            <p:cNvSpPr/>
            <p:nvPr/>
          </p:nvSpPr>
          <p:spPr>
            <a:xfrm>
              <a:off x="8628407" y="2842205"/>
              <a:ext cx="17982" cy="17425"/>
            </a:xfrm>
            <a:custGeom>
              <a:avLst/>
              <a:gdLst/>
              <a:ahLst/>
              <a:cxnLst/>
              <a:rect l="l" t="t" r="r" b="b"/>
              <a:pathLst>
                <a:path w="226" h="219" extrusionOk="0">
                  <a:moveTo>
                    <a:pt x="225" y="218"/>
                  </a:moveTo>
                  <a:cubicBezTo>
                    <a:pt x="197" y="190"/>
                    <a:pt x="169" y="162"/>
                    <a:pt x="141" y="134"/>
                  </a:cubicBezTo>
                  <a:cubicBezTo>
                    <a:pt x="94" y="88"/>
                    <a:pt x="47" y="44"/>
                    <a:pt x="0" y="0"/>
                  </a:cubicBezTo>
                  <a:cubicBezTo>
                    <a:pt x="47" y="44"/>
                    <a:pt x="94" y="88"/>
                    <a:pt x="141" y="134"/>
                  </a:cubicBezTo>
                  <a:cubicBezTo>
                    <a:pt x="169" y="162"/>
                    <a:pt x="197" y="190"/>
                    <a:pt x="225" y="218"/>
                  </a:cubicBezTo>
                  <a:close/>
                </a:path>
              </a:pathLst>
            </a:custGeom>
            <a:solidFill>
              <a:srgbClr val="90A1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50"/>
            <p:cNvSpPr/>
            <p:nvPr/>
          </p:nvSpPr>
          <p:spPr>
            <a:xfrm>
              <a:off x="8614562" y="2829952"/>
              <a:ext cx="10980" cy="9628"/>
            </a:xfrm>
            <a:custGeom>
              <a:avLst/>
              <a:gdLst/>
              <a:ahLst/>
              <a:cxnLst/>
              <a:rect l="l" t="t" r="r" b="b"/>
              <a:pathLst>
                <a:path w="138" h="121" extrusionOk="0">
                  <a:moveTo>
                    <a:pt x="0" y="1"/>
                  </a:moveTo>
                  <a:cubicBezTo>
                    <a:pt x="46" y="39"/>
                    <a:pt x="92" y="79"/>
                    <a:pt x="137" y="120"/>
                  </a:cubicBezTo>
                  <a:cubicBezTo>
                    <a:pt x="92" y="79"/>
                    <a:pt x="46" y="39"/>
                    <a:pt x="0" y="1"/>
                  </a:cubicBezTo>
                  <a:close/>
                </a:path>
              </a:pathLst>
            </a:custGeom>
            <a:solidFill>
              <a:srgbClr val="90A1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26" name="Google Shape;2726;p50"/>
            <p:cNvGrpSpPr/>
            <p:nvPr/>
          </p:nvGrpSpPr>
          <p:grpSpPr>
            <a:xfrm>
              <a:off x="7048150" y="2729250"/>
              <a:ext cx="2676229" cy="2821623"/>
              <a:chOff x="7048150" y="2730175"/>
              <a:chExt cx="2676229" cy="2821623"/>
            </a:xfrm>
          </p:grpSpPr>
          <p:sp>
            <p:nvSpPr>
              <p:cNvPr id="2727" name="Google Shape;2727;p50"/>
              <p:cNvSpPr/>
              <p:nvPr/>
            </p:nvSpPr>
            <p:spPr>
              <a:xfrm>
                <a:off x="7254444" y="4925348"/>
                <a:ext cx="557" cy="557"/>
              </a:xfrm>
              <a:custGeom>
                <a:avLst/>
                <a:gdLst/>
                <a:ahLst/>
                <a:cxnLst/>
                <a:rect l="l" t="t" r="r" b="b"/>
                <a:pathLst>
                  <a:path w="7" h="7" extrusionOk="0">
                    <a:moveTo>
                      <a:pt x="6" y="7"/>
                    </a:moveTo>
                    <a:cubicBezTo>
                      <a:pt x="5" y="4"/>
                      <a:pt x="2" y="2"/>
                      <a:pt x="0" y="1"/>
                    </a:cubicBezTo>
                    <a:cubicBezTo>
                      <a:pt x="2" y="2"/>
                      <a:pt x="5" y="4"/>
                      <a:pt x="6" y="7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8" name="Google Shape;2728;p50"/>
              <p:cNvSpPr/>
              <p:nvPr/>
            </p:nvSpPr>
            <p:spPr>
              <a:xfrm>
                <a:off x="7407770" y="3276959"/>
                <a:ext cx="239" cy="1989"/>
              </a:xfrm>
              <a:custGeom>
                <a:avLst/>
                <a:gdLst/>
                <a:ahLst/>
                <a:cxnLst/>
                <a:rect l="l" t="t" r="r" b="b"/>
                <a:pathLst>
                  <a:path w="3" h="25" extrusionOk="0">
                    <a:moveTo>
                      <a:pt x="1" y="25"/>
                    </a:moveTo>
                    <a:cubicBezTo>
                      <a:pt x="1" y="17"/>
                      <a:pt x="1" y="8"/>
                      <a:pt x="2" y="1"/>
                    </a:cubicBezTo>
                    <a:cubicBezTo>
                      <a:pt x="1" y="8"/>
                      <a:pt x="1" y="17"/>
                      <a:pt x="1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9" name="Google Shape;2729;p50"/>
              <p:cNvSpPr/>
              <p:nvPr/>
            </p:nvSpPr>
            <p:spPr>
              <a:xfrm>
                <a:off x="7408486" y="3255556"/>
                <a:ext cx="3103" cy="1464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84" extrusionOk="0">
                    <a:moveTo>
                      <a:pt x="39" y="0"/>
                    </a:moveTo>
                    <a:cubicBezTo>
                      <a:pt x="24" y="51"/>
                      <a:pt x="13" y="104"/>
                      <a:pt x="5" y="157"/>
                    </a:cubicBezTo>
                    <a:lnTo>
                      <a:pt x="5" y="157"/>
                    </a:lnTo>
                    <a:cubicBezTo>
                      <a:pt x="13" y="103"/>
                      <a:pt x="25" y="51"/>
                      <a:pt x="39" y="0"/>
                    </a:cubicBezTo>
                    <a:close/>
                    <a:moveTo>
                      <a:pt x="5" y="157"/>
                    </a:moveTo>
                    <a:cubicBezTo>
                      <a:pt x="3" y="166"/>
                      <a:pt x="2" y="175"/>
                      <a:pt x="1" y="183"/>
                    </a:cubicBezTo>
                    <a:cubicBezTo>
                      <a:pt x="2" y="175"/>
                      <a:pt x="3" y="166"/>
                      <a:pt x="5" y="15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0" name="Google Shape;2730;p50"/>
              <p:cNvSpPr/>
              <p:nvPr/>
            </p:nvSpPr>
            <p:spPr>
              <a:xfrm>
                <a:off x="7408009" y="3271947"/>
                <a:ext cx="318" cy="2467"/>
              </a:xfrm>
              <a:custGeom>
                <a:avLst/>
                <a:gdLst/>
                <a:ahLst/>
                <a:cxnLst/>
                <a:rect l="l" t="t" r="r" b="b"/>
                <a:pathLst>
                  <a:path w="4" h="31" extrusionOk="0">
                    <a:moveTo>
                      <a:pt x="1" y="30"/>
                    </a:moveTo>
                    <a:cubicBezTo>
                      <a:pt x="2" y="21"/>
                      <a:pt x="4" y="11"/>
                      <a:pt x="4" y="1"/>
                    </a:cubicBezTo>
                    <a:cubicBezTo>
                      <a:pt x="4" y="11"/>
                      <a:pt x="2" y="21"/>
                      <a:pt x="1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1" name="Google Shape;2731;p50"/>
              <p:cNvSpPr/>
              <p:nvPr/>
            </p:nvSpPr>
            <p:spPr>
              <a:xfrm>
                <a:off x="7137560" y="2730255"/>
                <a:ext cx="2586819" cy="2821543"/>
              </a:xfrm>
              <a:custGeom>
                <a:avLst/>
                <a:gdLst/>
                <a:ahLst/>
                <a:cxnLst/>
                <a:rect l="l" t="t" r="r" b="b"/>
                <a:pathLst>
                  <a:path w="32511" h="35461" extrusionOk="0">
                    <a:moveTo>
                      <a:pt x="15972" y="180"/>
                    </a:moveTo>
                    <a:cubicBezTo>
                      <a:pt x="16830" y="180"/>
                      <a:pt x="17656" y="516"/>
                      <a:pt x="18432" y="1141"/>
                    </a:cubicBezTo>
                    <a:cubicBezTo>
                      <a:pt x="18440" y="1146"/>
                      <a:pt x="18447" y="1152"/>
                      <a:pt x="18454" y="1158"/>
                    </a:cubicBezTo>
                    <a:cubicBezTo>
                      <a:pt x="18493" y="1189"/>
                      <a:pt x="18531" y="1220"/>
                      <a:pt x="18568" y="1254"/>
                    </a:cubicBezTo>
                    <a:cubicBezTo>
                      <a:pt x="18613" y="1292"/>
                      <a:pt x="18659" y="1332"/>
                      <a:pt x="18705" y="1373"/>
                    </a:cubicBezTo>
                    <a:cubicBezTo>
                      <a:pt x="18717" y="1384"/>
                      <a:pt x="18730" y="1395"/>
                      <a:pt x="18742" y="1407"/>
                    </a:cubicBezTo>
                    <a:cubicBezTo>
                      <a:pt x="18789" y="1451"/>
                      <a:pt x="18836" y="1495"/>
                      <a:pt x="18883" y="1541"/>
                    </a:cubicBezTo>
                    <a:cubicBezTo>
                      <a:pt x="18911" y="1569"/>
                      <a:pt x="18939" y="1597"/>
                      <a:pt x="18967" y="1625"/>
                    </a:cubicBezTo>
                    <a:cubicBezTo>
                      <a:pt x="19200" y="1859"/>
                      <a:pt x="19426" y="2121"/>
                      <a:pt x="19647" y="2408"/>
                    </a:cubicBezTo>
                    <a:cubicBezTo>
                      <a:pt x="20251" y="3193"/>
                      <a:pt x="20805" y="4165"/>
                      <a:pt x="21294" y="5292"/>
                    </a:cubicBezTo>
                    <a:cubicBezTo>
                      <a:pt x="21534" y="5849"/>
                      <a:pt x="21759" y="6443"/>
                      <a:pt x="21967" y="7071"/>
                    </a:cubicBezTo>
                    <a:cubicBezTo>
                      <a:pt x="20690" y="7346"/>
                      <a:pt x="19342" y="7744"/>
                      <a:pt x="17952" y="8259"/>
                    </a:cubicBezTo>
                    <a:cubicBezTo>
                      <a:pt x="17935" y="8259"/>
                      <a:pt x="17917" y="8259"/>
                      <a:pt x="17900" y="8259"/>
                    </a:cubicBezTo>
                    <a:cubicBezTo>
                      <a:pt x="17299" y="8259"/>
                      <a:pt x="16728" y="8502"/>
                      <a:pt x="16310" y="8916"/>
                    </a:cubicBezTo>
                    <a:cubicBezTo>
                      <a:pt x="16197" y="8965"/>
                      <a:pt x="16083" y="9013"/>
                      <a:pt x="15970" y="9063"/>
                    </a:cubicBezTo>
                    <a:cubicBezTo>
                      <a:pt x="15857" y="9013"/>
                      <a:pt x="15743" y="8965"/>
                      <a:pt x="15630" y="8916"/>
                    </a:cubicBezTo>
                    <a:cubicBezTo>
                      <a:pt x="15212" y="8501"/>
                      <a:pt x="14643" y="8259"/>
                      <a:pt x="14041" y="8259"/>
                    </a:cubicBezTo>
                    <a:cubicBezTo>
                      <a:pt x="14023" y="8259"/>
                      <a:pt x="14006" y="8259"/>
                      <a:pt x="13988" y="8259"/>
                    </a:cubicBezTo>
                    <a:cubicBezTo>
                      <a:pt x="12599" y="7744"/>
                      <a:pt x="11250" y="7346"/>
                      <a:pt x="9975" y="7071"/>
                    </a:cubicBezTo>
                    <a:cubicBezTo>
                      <a:pt x="10183" y="6443"/>
                      <a:pt x="10408" y="5849"/>
                      <a:pt x="10648" y="5292"/>
                    </a:cubicBezTo>
                    <a:cubicBezTo>
                      <a:pt x="11337" y="3704"/>
                      <a:pt x="12156" y="2422"/>
                      <a:pt x="13059" y="1541"/>
                    </a:cubicBezTo>
                    <a:cubicBezTo>
                      <a:pt x="13961" y="660"/>
                      <a:pt x="14944" y="180"/>
                      <a:pt x="15970" y="180"/>
                    </a:cubicBezTo>
                    <a:close/>
                    <a:moveTo>
                      <a:pt x="15970" y="9264"/>
                    </a:moveTo>
                    <a:cubicBezTo>
                      <a:pt x="15985" y="9269"/>
                      <a:pt x="15998" y="9275"/>
                      <a:pt x="16013" y="9283"/>
                    </a:cubicBezTo>
                    <a:cubicBezTo>
                      <a:pt x="15998" y="9305"/>
                      <a:pt x="15985" y="9327"/>
                      <a:pt x="15970" y="9350"/>
                    </a:cubicBezTo>
                    <a:cubicBezTo>
                      <a:pt x="15957" y="9327"/>
                      <a:pt x="15944" y="9305"/>
                      <a:pt x="15929" y="9281"/>
                    </a:cubicBezTo>
                    <a:cubicBezTo>
                      <a:pt x="15942" y="9275"/>
                      <a:pt x="15957" y="9269"/>
                      <a:pt x="15970" y="9264"/>
                    </a:cubicBezTo>
                    <a:close/>
                    <a:moveTo>
                      <a:pt x="9918" y="7245"/>
                    </a:moveTo>
                    <a:cubicBezTo>
                      <a:pt x="11085" y="7496"/>
                      <a:pt x="12315" y="7851"/>
                      <a:pt x="13583" y="8305"/>
                    </a:cubicBezTo>
                    <a:cubicBezTo>
                      <a:pt x="13540" y="8314"/>
                      <a:pt x="13496" y="8324"/>
                      <a:pt x="13453" y="8336"/>
                    </a:cubicBezTo>
                    <a:cubicBezTo>
                      <a:pt x="12459" y="8602"/>
                      <a:pt x="11800" y="9492"/>
                      <a:pt x="11782" y="10473"/>
                    </a:cubicBezTo>
                    <a:cubicBezTo>
                      <a:pt x="11443" y="10285"/>
                      <a:pt x="11067" y="10192"/>
                      <a:pt x="10690" y="10192"/>
                    </a:cubicBezTo>
                    <a:cubicBezTo>
                      <a:pt x="10112" y="10192"/>
                      <a:pt x="9535" y="10412"/>
                      <a:pt x="9094" y="10852"/>
                    </a:cubicBezTo>
                    <a:cubicBezTo>
                      <a:pt x="9089" y="10851"/>
                      <a:pt x="9084" y="10851"/>
                      <a:pt x="9080" y="10851"/>
                    </a:cubicBezTo>
                    <a:cubicBezTo>
                      <a:pt x="9061" y="10851"/>
                      <a:pt x="9051" y="10861"/>
                      <a:pt x="9041" y="10870"/>
                    </a:cubicBezTo>
                    <a:cubicBezTo>
                      <a:pt x="9031" y="10880"/>
                      <a:pt x="9022" y="10891"/>
                      <a:pt x="9012" y="10901"/>
                    </a:cubicBezTo>
                    <a:cubicBezTo>
                      <a:pt x="9250" y="9593"/>
                      <a:pt x="9557" y="8368"/>
                      <a:pt x="9918" y="7245"/>
                    </a:cubicBezTo>
                    <a:close/>
                    <a:moveTo>
                      <a:pt x="22024" y="7245"/>
                    </a:moveTo>
                    <a:cubicBezTo>
                      <a:pt x="22389" y="8381"/>
                      <a:pt x="22697" y="9624"/>
                      <a:pt x="22937" y="10950"/>
                    </a:cubicBezTo>
                    <a:cubicBezTo>
                      <a:pt x="22909" y="10917"/>
                      <a:pt x="22878" y="10883"/>
                      <a:pt x="22847" y="10852"/>
                    </a:cubicBezTo>
                    <a:cubicBezTo>
                      <a:pt x="22406" y="10412"/>
                      <a:pt x="21829" y="10192"/>
                      <a:pt x="21251" y="10192"/>
                    </a:cubicBezTo>
                    <a:cubicBezTo>
                      <a:pt x="20875" y="10192"/>
                      <a:pt x="20498" y="10285"/>
                      <a:pt x="20160" y="10473"/>
                    </a:cubicBezTo>
                    <a:cubicBezTo>
                      <a:pt x="20142" y="9492"/>
                      <a:pt x="19482" y="8602"/>
                      <a:pt x="18487" y="8336"/>
                    </a:cubicBezTo>
                    <a:cubicBezTo>
                      <a:pt x="18444" y="8324"/>
                      <a:pt x="18401" y="8314"/>
                      <a:pt x="18359" y="8305"/>
                    </a:cubicBezTo>
                    <a:cubicBezTo>
                      <a:pt x="19627" y="7850"/>
                      <a:pt x="20856" y="7496"/>
                      <a:pt x="22024" y="7245"/>
                    </a:cubicBezTo>
                    <a:close/>
                    <a:moveTo>
                      <a:pt x="8669" y="13474"/>
                    </a:moveTo>
                    <a:cubicBezTo>
                      <a:pt x="8681" y="13496"/>
                      <a:pt x="8692" y="13518"/>
                      <a:pt x="8704" y="13540"/>
                    </a:cubicBezTo>
                    <a:cubicBezTo>
                      <a:pt x="8681" y="13540"/>
                      <a:pt x="8657" y="13540"/>
                      <a:pt x="8635" y="13541"/>
                    </a:cubicBezTo>
                    <a:cubicBezTo>
                      <a:pt x="8636" y="13527"/>
                      <a:pt x="8638" y="13511"/>
                      <a:pt x="8639" y="13496"/>
                    </a:cubicBezTo>
                    <a:cubicBezTo>
                      <a:pt x="8650" y="13488"/>
                      <a:pt x="8659" y="13481"/>
                      <a:pt x="8669" y="13474"/>
                    </a:cubicBezTo>
                    <a:close/>
                    <a:moveTo>
                      <a:pt x="23260" y="13465"/>
                    </a:moveTo>
                    <a:cubicBezTo>
                      <a:pt x="23273" y="13475"/>
                      <a:pt x="23288" y="13486"/>
                      <a:pt x="23302" y="13496"/>
                    </a:cubicBezTo>
                    <a:cubicBezTo>
                      <a:pt x="23304" y="13511"/>
                      <a:pt x="23305" y="13527"/>
                      <a:pt x="23307" y="13541"/>
                    </a:cubicBezTo>
                    <a:cubicBezTo>
                      <a:pt x="23277" y="13540"/>
                      <a:pt x="23249" y="13540"/>
                      <a:pt x="23220" y="13539"/>
                    </a:cubicBezTo>
                    <a:cubicBezTo>
                      <a:pt x="23233" y="13515"/>
                      <a:pt x="23246" y="13490"/>
                      <a:pt x="23260" y="13465"/>
                    </a:cubicBezTo>
                    <a:close/>
                    <a:moveTo>
                      <a:pt x="6049" y="6792"/>
                    </a:moveTo>
                    <a:cubicBezTo>
                      <a:pt x="6622" y="6792"/>
                      <a:pt x="7229" y="6828"/>
                      <a:pt x="7862" y="6901"/>
                    </a:cubicBezTo>
                    <a:cubicBezTo>
                      <a:pt x="8464" y="6971"/>
                      <a:pt x="9091" y="7074"/>
                      <a:pt x="9739" y="7208"/>
                    </a:cubicBezTo>
                    <a:cubicBezTo>
                      <a:pt x="9346" y="8429"/>
                      <a:pt x="9021" y="9769"/>
                      <a:pt x="8773" y="11201"/>
                    </a:cubicBezTo>
                    <a:cubicBezTo>
                      <a:pt x="8401" y="11763"/>
                      <a:pt x="8314" y="12450"/>
                      <a:pt x="8504" y="13075"/>
                    </a:cubicBezTo>
                    <a:cubicBezTo>
                      <a:pt x="8491" y="13182"/>
                      <a:pt x="8479" y="13288"/>
                      <a:pt x="8467" y="13397"/>
                    </a:cubicBezTo>
                    <a:cubicBezTo>
                      <a:pt x="8367" y="13469"/>
                      <a:pt x="8268" y="13543"/>
                      <a:pt x="8170" y="13617"/>
                    </a:cubicBezTo>
                    <a:cubicBezTo>
                      <a:pt x="7585" y="13776"/>
                      <a:pt x="7077" y="14166"/>
                      <a:pt x="6779" y="14711"/>
                    </a:cubicBezTo>
                    <a:cubicBezTo>
                      <a:pt x="5638" y="15656"/>
                      <a:pt x="4619" y="16625"/>
                      <a:pt x="3743" y="17593"/>
                    </a:cubicBezTo>
                    <a:cubicBezTo>
                      <a:pt x="3303" y="17099"/>
                      <a:pt x="2901" y="16608"/>
                      <a:pt x="2540" y="16120"/>
                    </a:cubicBezTo>
                    <a:cubicBezTo>
                      <a:pt x="1509" y="14730"/>
                      <a:pt x="808" y="13380"/>
                      <a:pt x="496" y="12157"/>
                    </a:cubicBezTo>
                    <a:cubicBezTo>
                      <a:pt x="185" y="10935"/>
                      <a:pt x="260" y="9844"/>
                      <a:pt x="774" y="8954"/>
                    </a:cubicBezTo>
                    <a:cubicBezTo>
                      <a:pt x="1288" y="8065"/>
                      <a:pt x="2194" y="7454"/>
                      <a:pt x="3409" y="7113"/>
                    </a:cubicBezTo>
                    <a:cubicBezTo>
                      <a:pt x="3409" y="7112"/>
                      <a:pt x="3409" y="7112"/>
                      <a:pt x="3410" y="7112"/>
                    </a:cubicBezTo>
                    <a:cubicBezTo>
                      <a:pt x="3488" y="7744"/>
                      <a:pt x="4026" y="8234"/>
                      <a:pt x="4679" y="8234"/>
                    </a:cubicBezTo>
                    <a:cubicBezTo>
                      <a:pt x="5135" y="8234"/>
                      <a:pt x="5535" y="7994"/>
                      <a:pt x="5762" y="7635"/>
                    </a:cubicBezTo>
                    <a:cubicBezTo>
                      <a:pt x="5886" y="7437"/>
                      <a:pt x="5959" y="7205"/>
                      <a:pt x="5959" y="6954"/>
                    </a:cubicBezTo>
                    <a:cubicBezTo>
                      <a:pt x="5959" y="6934"/>
                      <a:pt x="5958" y="6915"/>
                      <a:pt x="5958" y="6894"/>
                    </a:cubicBezTo>
                    <a:cubicBezTo>
                      <a:pt x="5956" y="6888"/>
                      <a:pt x="5956" y="6881"/>
                      <a:pt x="5956" y="6873"/>
                    </a:cubicBezTo>
                    <a:cubicBezTo>
                      <a:pt x="5955" y="6862"/>
                      <a:pt x="5955" y="6850"/>
                      <a:pt x="5953" y="6838"/>
                    </a:cubicBezTo>
                    <a:cubicBezTo>
                      <a:pt x="5952" y="6828"/>
                      <a:pt x="5952" y="6819"/>
                      <a:pt x="5950" y="6810"/>
                    </a:cubicBezTo>
                    <a:cubicBezTo>
                      <a:pt x="5949" y="6804"/>
                      <a:pt x="5949" y="6798"/>
                      <a:pt x="5949" y="6792"/>
                    </a:cubicBezTo>
                    <a:cubicBezTo>
                      <a:pt x="5982" y="6792"/>
                      <a:pt x="6016" y="6792"/>
                      <a:pt x="6049" y="6792"/>
                    </a:cubicBezTo>
                    <a:close/>
                    <a:moveTo>
                      <a:pt x="25900" y="6792"/>
                    </a:moveTo>
                    <a:cubicBezTo>
                      <a:pt x="26882" y="6792"/>
                      <a:pt x="27768" y="6898"/>
                      <a:pt x="28533" y="7113"/>
                    </a:cubicBezTo>
                    <a:cubicBezTo>
                      <a:pt x="29328" y="7336"/>
                      <a:pt x="29989" y="7675"/>
                      <a:pt x="30497" y="8131"/>
                    </a:cubicBezTo>
                    <a:cubicBezTo>
                      <a:pt x="30274" y="8287"/>
                      <a:pt x="30103" y="8514"/>
                      <a:pt x="30016" y="8778"/>
                    </a:cubicBezTo>
                    <a:cubicBezTo>
                      <a:pt x="30016" y="8778"/>
                      <a:pt x="30016" y="8779"/>
                      <a:pt x="30016" y="8779"/>
                    </a:cubicBezTo>
                    <a:cubicBezTo>
                      <a:pt x="30010" y="8794"/>
                      <a:pt x="30006" y="8808"/>
                      <a:pt x="30001" y="8823"/>
                    </a:cubicBezTo>
                    <a:cubicBezTo>
                      <a:pt x="30001" y="8826"/>
                      <a:pt x="30000" y="8828"/>
                      <a:pt x="30000" y="8831"/>
                    </a:cubicBezTo>
                    <a:cubicBezTo>
                      <a:pt x="29995" y="8845"/>
                      <a:pt x="29991" y="8860"/>
                      <a:pt x="29988" y="8875"/>
                    </a:cubicBezTo>
                    <a:cubicBezTo>
                      <a:pt x="29988" y="8876"/>
                      <a:pt x="29988" y="8876"/>
                      <a:pt x="29988" y="8878"/>
                    </a:cubicBezTo>
                    <a:cubicBezTo>
                      <a:pt x="29981" y="8906"/>
                      <a:pt x="29975" y="8934"/>
                      <a:pt x="29970" y="8962"/>
                    </a:cubicBezTo>
                    <a:cubicBezTo>
                      <a:pt x="29969" y="8968"/>
                      <a:pt x="29967" y="8972"/>
                      <a:pt x="29967" y="8978"/>
                    </a:cubicBezTo>
                    <a:cubicBezTo>
                      <a:pt x="29966" y="8987"/>
                      <a:pt x="29964" y="8997"/>
                      <a:pt x="29963" y="9007"/>
                    </a:cubicBezTo>
                    <a:cubicBezTo>
                      <a:pt x="29961" y="9018"/>
                      <a:pt x="29960" y="9028"/>
                      <a:pt x="29960" y="9038"/>
                    </a:cubicBezTo>
                    <a:cubicBezTo>
                      <a:pt x="29958" y="9046"/>
                      <a:pt x="29957" y="9054"/>
                      <a:pt x="29957" y="9062"/>
                    </a:cubicBezTo>
                    <a:cubicBezTo>
                      <a:pt x="29956" y="9075"/>
                      <a:pt x="29954" y="9088"/>
                      <a:pt x="29954" y="9102"/>
                    </a:cubicBezTo>
                    <a:lnTo>
                      <a:pt x="29953" y="9119"/>
                    </a:lnTo>
                    <a:cubicBezTo>
                      <a:pt x="29953" y="9140"/>
                      <a:pt x="29951" y="9159"/>
                      <a:pt x="29951" y="9180"/>
                    </a:cubicBezTo>
                    <a:cubicBezTo>
                      <a:pt x="29951" y="9183"/>
                      <a:pt x="29951" y="9187"/>
                      <a:pt x="29951" y="9190"/>
                    </a:cubicBezTo>
                    <a:cubicBezTo>
                      <a:pt x="29951" y="9206"/>
                      <a:pt x="29953" y="9222"/>
                      <a:pt x="29953" y="9237"/>
                    </a:cubicBezTo>
                    <a:cubicBezTo>
                      <a:pt x="29953" y="9246"/>
                      <a:pt x="29954" y="9255"/>
                      <a:pt x="29954" y="9264"/>
                    </a:cubicBezTo>
                    <a:cubicBezTo>
                      <a:pt x="29956" y="9274"/>
                      <a:pt x="29956" y="9284"/>
                      <a:pt x="29957" y="9296"/>
                    </a:cubicBezTo>
                    <a:cubicBezTo>
                      <a:pt x="29958" y="9306"/>
                      <a:pt x="29958" y="9317"/>
                      <a:pt x="29960" y="9327"/>
                    </a:cubicBezTo>
                    <a:cubicBezTo>
                      <a:pt x="29961" y="9334"/>
                      <a:pt x="29961" y="9343"/>
                      <a:pt x="29963" y="9350"/>
                    </a:cubicBezTo>
                    <a:cubicBezTo>
                      <a:pt x="29964" y="9362"/>
                      <a:pt x="29966" y="9374"/>
                      <a:pt x="29969" y="9386"/>
                    </a:cubicBezTo>
                    <a:cubicBezTo>
                      <a:pt x="29969" y="9390"/>
                      <a:pt x="29969" y="9393"/>
                      <a:pt x="29970" y="9396"/>
                    </a:cubicBezTo>
                    <a:cubicBezTo>
                      <a:pt x="29978" y="9445"/>
                      <a:pt x="29989" y="9493"/>
                      <a:pt x="30003" y="9540"/>
                    </a:cubicBezTo>
                    <a:cubicBezTo>
                      <a:pt x="30004" y="9540"/>
                      <a:pt x="30004" y="9540"/>
                      <a:pt x="30004" y="9542"/>
                    </a:cubicBezTo>
                    <a:cubicBezTo>
                      <a:pt x="30009" y="9557"/>
                      <a:pt x="30013" y="9573"/>
                      <a:pt x="30019" y="9589"/>
                    </a:cubicBezTo>
                    <a:cubicBezTo>
                      <a:pt x="30019" y="9589"/>
                      <a:pt x="30019" y="9590"/>
                      <a:pt x="30019" y="9590"/>
                    </a:cubicBezTo>
                    <a:cubicBezTo>
                      <a:pt x="30020" y="9592"/>
                      <a:pt x="30020" y="9592"/>
                      <a:pt x="30020" y="9593"/>
                    </a:cubicBezTo>
                    <a:cubicBezTo>
                      <a:pt x="30041" y="9655"/>
                      <a:pt x="30067" y="9716"/>
                      <a:pt x="30097" y="9773"/>
                    </a:cubicBezTo>
                    <a:lnTo>
                      <a:pt x="30098" y="9773"/>
                    </a:lnTo>
                    <a:cubicBezTo>
                      <a:pt x="30098" y="9775"/>
                      <a:pt x="30098" y="9775"/>
                      <a:pt x="30098" y="9775"/>
                    </a:cubicBezTo>
                    <a:cubicBezTo>
                      <a:pt x="30113" y="9803"/>
                      <a:pt x="30129" y="9830"/>
                      <a:pt x="30146" y="9858"/>
                    </a:cubicBezTo>
                    <a:cubicBezTo>
                      <a:pt x="30147" y="9858"/>
                      <a:pt x="30147" y="9858"/>
                      <a:pt x="30147" y="9860"/>
                    </a:cubicBezTo>
                    <a:cubicBezTo>
                      <a:pt x="30148" y="9861"/>
                      <a:pt x="30150" y="9864"/>
                      <a:pt x="30151" y="9867"/>
                    </a:cubicBezTo>
                    <a:cubicBezTo>
                      <a:pt x="30153" y="9869"/>
                      <a:pt x="30154" y="9870"/>
                      <a:pt x="30154" y="9872"/>
                    </a:cubicBezTo>
                    <a:cubicBezTo>
                      <a:pt x="30172" y="9898"/>
                      <a:pt x="30190" y="9925"/>
                      <a:pt x="30209" y="9950"/>
                    </a:cubicBezTo>
                    <a:cubicBezTo>
                      <a:pt x="30209" y="9950"/>
                      <a:pt x="30210" y="9951"/>
                      <a:pt x="30210" y="9951"/>
                    </a:cubicBezTo>
                    <a:cubicBezTo>
                      <a:pt x="30225" y="9972"/>
                      <a:pt x="30243" y="9992"/>
                      <a:pt x="30259" y="10012"/>
                    </a:cubicBezTo>
                    <a:cubicBezTo>
                      <a:pt x="30262" y="10015"/>
                      <a:pt x="30263" y="10016"/>
                      <a:pt x="30265" y="10019"/>
                    </a:cubicBezTo>
                    <a:cubicBezTo>
                      <a:pt x="30266" y="10020"/>
                      <a:pt x="30269" y="10023"/>
                      <a:pt x="30271" y="10026"/>
                    </a:cubicBezTo>
                    <a:cubicBezTo>
                      <a:pt x="30272" y="10026"/>
                      <a:pt x="30274" y="10028"/>
                      <a:pt x="30274" y="10029"/>
                    </a:cubicBezTo>
                    <a:cubicBezTo>
                      <a:pt x="30293" y="10050"/>
                      <a:pt x="30312" y="10069"/>
                      <a:pt x="30331" y="10090"/>
                    </a:cubicBezTo>
                    <a:lnTo>
                      <a:pt x="30333" y="10090"/>
                    </a:lnTo>
                    <a:cubicBezTo>
                      <a:pt x="30334" y="10093"/>
                      <a:pt x="30337" y="10094"/>
                      <a:pt x="30338" y="10097"/>
                    </a:cubicBezTo>
                    <a:cubicBezTo>
                      <a:pt x="30340" y="10099"/>
                      <a:pt x="30343" y="10100"/>
                      <a:pt x="30344" y="10101"/>
                    </a:cubicBezTo>
                    <a:cubicBezTo>
                      <a:pt x="30362" y="10118"/>
                      <a:pt x="30380" y="10135"/>
                      <a:pt x="30399" y="10152"/>
                    </a:cubicBezTo>
                    <a:cubicBezTo>
                      <a:pt x="30400" y="10153"/>
                      <a:pt x="30402" y="10154"/>
                      <a:pt x="30405" y="10156"/>
                    </a:cubicBezTo>
                    <a:cubicBezTo>
                      <a:pt x="30406" y="10159"/>
                      <a:pt x="30409" y="10160"/>
                      <a:pt x="30412" y="10162"/>
                    </a:cubicBezTo>
                    <a:lnTo>
                      <a:pt x="30412" y="10163"/>
                    </a:lnTo>
                    <a:cubicBezTo>
                      <a:pt x="30434" y="10181"/>
                      <a:pt x="30458" y="10199"/>
                      <a:pt x="30481" y="10216"/>
                    </a:cubicBezTo>
                    <a:lnTo>
                      <a:pt x="30484" y="10218"/>
                    </a:lnTo>
                    <a:lnTo>
                      <a:pt x="30487" y="10221"/>
                    </a:lnTo>
                    <a:cubicBezTo>
                      <a:pt x="30489" y="10222"/>
                      <a:pt x="30489" y="10222"/>
                      <a:pt x="30490" y="10222"/>
                    </a:cubicBezTo>
                    <a:cubicBezTo>
                      <a:pt x="30542" y="10259"/>
                      <a:pt x="30595" y="10291"/>
                      <a:pt x="30651" y="10319"/>
                    </a:cubicBezTo>
                    <a:cubicBezTo>
                      <a:pt x="30651" y="10319"/>
                      <a:pt x="30651" y="10321"/>
                      <a:pt x="30651" y="10321"/>
                    </a:cubicBezTo>
                    <a:lnTo>
                      <a:pt x="30652" y="10321"/>
                    </a:lnTo>
                    <a:cubicBezTo>
                      <a:pt x="30740" y="10365"/>
                      <a:pt x="30835" y="10400"/>
                      <a:pt x="30933" y="10424"/>
                    </a:cubicBezTo>
                    <a:lnTo>
                      <a:pt x="30935" y="10424"/>
                    </a:lnTo>
                    <a:cubicBezTo>
                      <a:pt x="30995" y="10439"/>
                      <a:pt x="31057" y="10449"/>
                      <a:pt x="31120" y="10453"/>
                    </a:cubicBezTo>
                    <a:cubicBezTo>
                      <a:pt x="31123" y="10455"/>
                      <a:pt x="31125" y="10455"/>
                      <a:pt x="31126" y="10455"/>
                    </a:cubicBezTo>
                    <a:lnTo>
                      <a:pt x="31137" y="10455"/>
                    </a:lnTo>
                    <a:cubicBezTo>
                      <a:pt x="31168" y="10458"/>
                      <a:pt x="31200" y="10459"/>
                      <a:pt x="31231" y="10459"/>
                    </a:cubicBezTo>
                    <a:lnTo>
                      <a:pt x="31235" y="10459"/>
                    </a:lnTo>
                    <a:cubicBezTo>
                      <a:pt x="31249" y="10459"/>
                      <a:pt x="31260" y="10458"/>
                      <a:pt x="31274" y="10458"/>
                    </a:cubicBezTo>
                    <a:lnTo>
                      <a:pt x="31300" y="10458"/>
                    </a:lnTo>
                    <a:cubicBezTo>
                      <a:pt x="31302" y="10456"/>
                      <a:pt x="31303" y="10456"/>
                      <a:pt x="31306" y="10456"/>
                    </a:cubicBezTo>
                    <a:cubicBezTo>
                      <a:pt x="31412" y="10450"/>
                      <a:pt x="31515" y="10431"/>
                      <a:pt x="31612" y="10400"/>
                    </a:cubicBezTo>
                    <a:cubicBezTo>
                      <a:pt x="31623" y="10511"/>
                      <a:pt x="31628" y="10623"/>
                      <a:pt x="31630" y="10738"/>
                    </a:cubicBezTo>
                    <a:cubicBezTo>
                      <a:pt x="31634" y="11185"/>
                      <a:pt x="31572" y="11661"/>
                      <a:pt x="31446" y="12157"/>
                    </a:cubicBezTo>
                    <a:cubicBezTo>
                      <a:pt x="31231" y="12998"/>
                      <a:pt x="30833" y="13898"/>
                      <a:pt x="30269" y="14832"/>
                    </a:cubicBezTo>
                    <a:cubicBezTo>
                      <a:pt x="30013" y="15254"/>
                      <a:pt x="29723" y="15686"/>
                      <a:pt x="29402" y="16120"/>
                    </a:cubicBezTo>
                    <a:cubicBezTo>
                      <a:pt x="29040" y="16608"/>
                      <a:pt x="28638" y="17099"/>
                      <a:pt x="28199" y="17593"/>
                    </a:cubicBezTo>
                    <a:cubicBezTo>
                      <a:pt x="27321" y="16625"/>
                      <a:pt x="26303" y="15656"/>
                      <a:pt x="25162" y="14711"/>
                    </a:cubicBezTo>
                    <a:cubicBezTo>
                      <a:pt x="24865" y="14166"/>
                      <a:pt x="24357" y="13776"/>
                      <a:pt x="23772" y="13617"/>
                    </a:cubicBezTo>
                    <a:cubicBezTo>
                      <a:pt x="23673" y="13543"/>
                      <a:pt x="23575" y="13469"/>
                      <a:pt x="23475" y="13396"/>
                    </a:cubicBezTo>
                    <a:cubicBezTo>
                      <a:pt x="23460" y="13265"/>
                      <a:pt x="23445" y="13135"/>
                      <a:pt x="23429" y="13004"/>
                    </a:cubicBezTo>
                    <a:cubicBezTo>
                      <a:pt x="23575" y="12428"/>
                      <a:pt x="23492" y="11805"/>
                      <a:pt x="23181" y="11284"/>
                    </a:cubicBezTo>
                    <a:cubicBezTo>
                      <a:pt x="22933" y="9820"/>
                      <a:pt x="22603" y="8452"/>
                      <a:pt x="22202" y="7208"/>
                    </a:cubicBezTo>
                    <a:cubicBezTo>
                      <a:pt x="22849" y="7074"/>
                      <a:pt x="23477" y="6971"/>
                      <a:pt x="24080" y="6901"/>
                    </a:cubicBezTo>
                    <a:cubicBezTo>
                      <a:pt x="24716" y="6828"/>
                      <a:pt x="25324" y="6792"/>
                      <a:pt x="25900" y="6792"/>
                    </a:cubicBezTo>
                    <a:close/>
                    <a:moveTo>
                      <a:pt x="25326" y="15085"/>
                    </a:moveTo>
                    <a:lnTo>
                      <a:pt x="25326" y="15085"/>
                    </a:lnTo>
                    <a:cubicBezTo>
                      <a:pt x="26354" y="15955"/>
                      <a:pt x="27275" y="16843"/>
                      <a:pt x="28076" y="17728"/>
                    </a:cubicBezTo>
                    <a:cubicBezTo>
                      <a:pt x="27275" y="18613"/>
                      <a:pt x="26354" y="19501"/>
                      <a:pt x="25326" y="20372"/>
                    </a:cubicBezTo>
                    <a:cubicBezTo>
                      <a:pt x="25339" y="20330"/>
                      <a:pt x="25352" y="20288"/>
                      <a:pt x="25364" y="20245"/>
                    </a:cubicBezTo>
                    <a:cubicBezTo>
                      <a:pt x="25630" y="19251"/>
                      <a:pt x="25189" y="18235"/>
                      <a:pt x="24349" y="17728"/>
                    </a:cubicBezTo>
                    <a:cubicBezTo>
                      <a:pt x="25189" y="17223"/>
                      <a:pt x="25630" y="16205"/>
                      <a:pt x="25364" y="15211"/>
                    </a:cubicBezTo>
                    <a:cubicBezTo>
                      <a:pt x="25352" y="15169"/>
                      <a:pt x="25339" y="15126"/>
                      <a:pt x="25326" y="15085"/>
                    </a:cubicBezTo>
                    <a:close/>
                    <a:moveTo>
                      <a:pt x="6616" y="15085"/>
                    </a:moveTo>
                    <a:cubicBezTo>
                      <a:pt x="6603" y="15126"/>
                      <a:pt x="6589" y="15169"/>
                      <a:pt x="6578" y="15211"/>
                    </a:cubicBezTo>
                    <a:cubicBezTo>
                      <a:pt x="6311" y="16205"/>
                      <a:pt x="6753" y="17223"/>
                      <a:pt x="7592" y="17728"/>
                    </a:cubicBezTo>
                    <a:cubicBezTo>
                      <a:pt x="6753" y="18235"/>
                      <a:pt x="6311" y="19251"/>
                      <a:pt x="6578" y="20245"/>
                    </a:cubicBezTo>
                    <a:cubicBezTo>
                      <a:pt x="6589" y="20289"/>
                      <a:pt x="6603" y="20330"/>
                      <a:pt x="6616" y="20373"/>
                    </a:cubicBezTo>
                    <a:cubicBezTo>
                      <a:pt x="5588" y="19501"/>
                      <a:pt x="4666" y="18613"/>
                      <a:pt x="3865" y="17728"/>
                    </a:cubicBezTo>
                    <a:cubicBezTo>
                      <a:pt x="4666" y="16843"/>
                      <a:pt x="5588" y="15955"/>
                      <a:pt x="6616" y="15085"/>
                    </a:cubicBezTo>
                    <a:close/>
                    <a:moveTo>
                      <a:pt x="8635" y="21915"/>
                    </a:moveTo>
                    <a:cubicBezTo>
                      <a:pt x="8650" y="21916"/>
                      <a:pt x="8664" y="21916"/>
                      <a:pt x="8681" y="21918"/>
                    </a:cubicBezTo>
                    <a:cubicBezTo>
                      <a:pt x="8670" y="21935"/>
                      <a:pt x="8660" y="21952"/>
                      <a:pt x="8651" y="21971"/>
                    </a:cubicBezTo>
                    <a:cubicBezTo>
                      <a:pt x="8648" y="21966"/>
                      <a:pt x="8644" y="21965"/>
                      <a:pt x="8639" y="21962"/>
                    </a:cubicBezTo>
                    <a:cubicBezTo>
                      <a:pt x="8638" y="21946"/>
                      <a:pt x="8636" y="21931"/>
                      <a:pt x="8635" y="21915"/>
                    </a:cubicBezTo>
                    <a:close/>
                    <a:moveTo>
                      <a:pt x="23307" y="21915"/>
                    </a:moveTo>
                    <a:lnTo>
                      <a:pt x="23307" y="21915"/>
                    </a:lnTo>
                    <a:cubicBezTo>
                      <a:pt x="23305" y="21931"/>
                      <a:pt x="23304" y="21946"/>
                      <a:pt x="23302" y="21962"/>
                    </a:cubicBezTo>
                    <a:cubicBezTo>
                      <a:pt x="23289" y="21971"/>
                      <a:pt x="23277" y="21980"/>
                      <a:pt x="23264" y="21988"/>
                    </a:cubicBezTo>
                    <a:cubicBezTo>
                      <a:pt x="23252" y="21965"/>
                      <a:pt x="23240" y="21941"/>
                      <a:pt x="23227" y="21918"/>
                    </a:cubicBezTo>
                    <a:cubicBezTo>
                      <a:pt x="23254" y="21918"/>
                      <a:pt x="23280" y="21916"/>
                      <a:pt x="23307" y="21915"/>
                    </a:cubicBezTo>
                    <a:close/>
                    <a:moveTo>
                      <a:pt x="15970" y="26107"/>
                    </a:moveTo>
                    <a:cubicBezTo>
                      <a:pt x="15985" y="26129"/>
                      <a:pt x="15998" y="26153"/>
                      <a:pt x="16013" y="26175"/>
                    </a:cubicBezTo>
                    <a:cubicBezTo>
                      <a:pt x="16000" y="26181"/>
                      <a:pt x="15985" y="26187"/>
                      <a:pt x="15970" y="26194"/>
                    </a:cubicBezTo>
                    <a:cubicBezTo>
                      <a:pt x="15957" y="26187"/>
                      <a:pt x="15942" y="26181"/>
                      <a:pt x="15929" y="26175"/>
                    </a:cubicBezTo>
                    <a:cubicBezTo>
                      <a:pt x="15944" y="26153"/>
                      <a:pt x="15957" y="26129"/>
                      <a:pt x="15970" y="26107"/>
                    </a:cubicBezTo>
                    <a:close/>
                    <a:moveTo>
                      <a:pt x="9005" y="24511"/>
                    </a:moveTo>
                    <a:lnTo>
                      <a:pt x="9005" y="24511"/>
                    </a:lnTo>
                    <a:cubicBezTo>
                      <a:pt x="9034" y="24543"/>
                      <a:pt x="9063" y="24574"/>
                      <a:pt x="9094" y="24605"/>
                    </a:cubicBezTo>
                    <a:cubicBezTo>
                      <a:pt x="9535" y="25046"/>
                      <a:pt x="10112" y="25266"/>
                      <a:pt x="10690" y="25266"/>
                    </a:cubicBezTo>
                    <a:cubicBezTo>
                      <a:pt x="11067" y="25266"/>
                      <a:pt x="11443" y="25172"/>
                      <a:pt x="11782" y="24985"/>
                    </a:cubicBezTo>
                    <a:cubicBezTo>
                      <a:pt x="11800" y="25965"/>
                      <a:pt x="12459" y="26855"/>
                      <a:pt x="13453" y="27122"/>
                    </a:cubicBezTo>
                    <a:cubicBezTo>
                      <a:pt x="13496" y="27132"/>
                      <a:pt x="13539" y="27143"/>
                      <a:pt x="13583" y="27151"/>
                    </a:cubicBezTo>
                    <a:cubicBezTo>
                      <a:pt x="12315" y="27607"/>
                      <a:pt x="11085" y="27960"/>
                      <a:pt x="9918" y="28212"/>
                    </a:cubicBezTo>
                    <a:cubicBezTo>
                      <a:pt x="9552" y="27076"/>
                      <a:pt x="9245" y="25835"/>
                      <a:pt x="9005" y="24511"/>
                    </a:cubicBezTo>
                    <a:close/>
                    <a:moveTo>
                      <a:pt x="22937" y="24508"/>
                    </a:moveTo>
                    <a:lnTo>
                      <a:pt x="22937" y="24508"/>
                    </a:lnTo>
                    <a:cubicBezTo>
                      <a:pt x="22697" y="25833"/>
                      <a:pt x="22389" y="27076"/>
                      <a:pt x="22024" y="28212"/>
                    </a:cubicBezTo>
                    <a:cubicBezTo>
                      <a:pt x="20856" y="27960"/>
                      <a:pt x="19627" y="27607"/>
                      <a:pt x="18359" y="27151"/>
                    </a:cubicBezTo>
                    <a:cubicBezTo>
                      <a:pt x="18401" y="27143"/>
                      <a:pt x="18444" y="27132"/>
                      <a:pt x="18488" y="27121"/>
                    </a:cubicBezTo>
                    <a:cubicBezTo>
                      <a:pt x="19482" y="26855"/>
                      <a:pt x="20142" y="25965"/>
                      <a:pt x="20160" y="24984"/>
                    </a:cubicBezTo>
                    <a:cubicBezTo>
                      <a:pt x="20499" y="25171"/>
                      <a:pt x="20876" y="25265"/>
                      <a:pt x="21253" y="25265"/>
                    </a:cubicBezTo>
                    <a:cubicBezTo>
                      <a:pt x="21830" y="25265"/>
                      <a:pt x="22407" y="25045"/>
                      <a:pt x="22847" y="24604"/>
                    </a:cubicBezTo>
                    <a:cubicBezTo>
                      <a:pt x="22878" y="24573"/>
                      <a:pt x="22909" y="24541"/>
                      <a:pt x="22937" y="24508"/>
                    </a:cubicBezTo>
                    <a:close/>
                    <a:moveTo>
                      <a:pt x="3743" y="17864"/>
                    </a:moveTo>
                    <a:cubicBezTo>
                      <a:pt x="4619" y="18831"/>
                      <a:pt x="5638" y="19800"/>
                      <a:pt x="6779" y="20746"/>
                    </a:cubicBezTo>
                    <a:cubicBezTo>
                      <a:pt x="7077" y="21290"/>
                      <a:pt x="7585" y="21681"/>
                      <a:pt x="8168" y="21840"/>
                    </a:cubicBezTo>
                    <a:cubicBezTo>
                      <a:pt x="8267" y="21913"/>
                      <a:pt x="8367" y="21987"/>
                      <a:pt x="8467" y="22061"/>
                    </a:cubicBezTo>
                    <a:cubicBezTo>
                      <a:pt x="8477" y="22156"/>
                      <a:pt x="8489" y="22252"/>
                      <a:pt x="8499" y="22346"/>
                    </a:cubicBezTo>
                    <a:cubicBezTo>
                      <a:pt x="8315" y="22963"/>
                      <a:pt x="8407" y="23641"/>
                      <a:pt x="8765" y="24199"/>
                    </a:cubicBezTo>
                    <a:cubicBezTo>
                      <a:pt x="9012" y="25652"/>
                      <a:pt x="9342" y="27012"/>
                      <a:pt x="9739" y="28249"/>
                    </a:cubicBezTo>
                    <a:cubicBezTo>
                      <a:pt x="9091" y="28383"/>
                      <a:pt x="8464" y="28486"/>
                      <a:pt x="7862" y="28555"/>
                    </a:cubicBezTo>
                    <a:cubicBezTo>
                      <a:pt x="7227" y="28628"/>
                      <a:pt x="6620" y="28665"/>
                      <a:pt x="6046" y="28665"/>
                    </a:cubicBezTo>
                    <a:cubicBezTo>
                      <a:pt x="5905" y="28665"/>
                      <a:pt x="5766" y="28662"/>
                      <a:pt x="5629" y="28658"/>
                    </a:cubicBezTo>
                    <a:cubicBezTo>
                      <a:pt x="4811" y="28633"/>
                      <a:pt x="4065" y="28528"/>
                      <a:pt x="3409" y="28344"/>
                    </a:cubicBezTo>
                    <a:cubicBezTo>
                      <a:pt x="2883" y="28197"/>
                      <a:pt x="2416" y="27998"/>
                      <a:pt x="2013" y="27749"/>
                    </a:cubicBezTo>
                    <a:cubicBezTo>
                      <a:pt x="1484" y="27422"/>
                      <a:pt x="1066" y="27007"/>
                      <a:pt x="774" y="26502"/>
                    </a:cubicBezTo>
                    <a:cubicBezTo>
                      <a:pt x="260" y="25613"/>
                      <a:pt x="185" y="24523"/>
                      <a:pt x="496" y="23301"/>
                    </a:cubicBezTo>
                    <a:cubicBezTo>
                      <a:pt x="808" y="22078"/>
                      <a:pt x="1509" y="20728"/>
                      <a:pt x="2540" y="19338"/>
                    </a:cubicBezTo>
                    <a:cubicBezTo>
                      <a:pt x="2901" y="18850"/>
                      <a:pt x="3304" y="18358"/>
                      <a:pt x="3743" y="17864"/>
                    </a:cubicBezTo>
                    <a:close/>
                    <a:moveTo>
                      <a:pt x="28199" y="17864"/>
                    </a:moveTo>
                    <a:cubicBezTo>
                      <a:pt x="28639" y="18358"/>
                      <a:pt x="29041" y="18850"/>
                      <a:pt x="29402" y="19338"/>
                    </a:cubicBezTo>
                    <a:cubicBezTo>
                      <a:pt x="30032" y="20187"/>
                      <a:pt x="30539" y="21021"/>
                      <a:pt x="30908" y="21821"/>
                    </a:cubicBezTo>
                    <a:cubicBezTo>
                      <a:pt x="31144" y="22330"/>
                      <a:pt x="31324" y="22825"/>
                      <a:pt x="31446" y="23301"/>
                    </a:cubicBezTo>
                    <a:cubicBezTo>
                      <a:pt x="31757" y="24523"/>
                      <a:pt x="31681" y="25613"/>
                      <a:pt x="31168" y="26502"/>
                    </a:cubicBezTo>
                    <a:cubicBezTo>
                      <a:pt x="30654" y="27392"/>
                      <a:pt x="29748" y="28003"/>
                      <a:pt x="28533" y="28344"/>
                    </a:cubicBezTo>
                    <a:cubicBezTo>
                      <a:pt x="27768" y="28560"/>
                      <a:pt x="26882" y="28666"/>
                      <a:pt x="25901" y="28666"/>
                    </a:cubicBezTo>
                    <a:cubicBezTo>
                      <a:pt x="25325" y="28666"/>
                      <a:pt x="24716" y="28629"/>
                      <a:pt x="24080" y="28556"/>
                    </a:cubicBezTo>
                    <a:cubicBezTo>
                      <a:pt x="23477" y="28487"/>
                      <a:pt x="22849" y="28384"/>
                      <a:pt x="22202" y="28250"/>
                    </a:cubicBezTo>
                    <a:cubicBezTo>
                      <a:pt x="22601" y="27007"/>
                      <a:pt x="22931" y="25641"/>
                      <a:pt x="23180" y="24180"/>
                    </a:cubicBezTo>
                    <a:cubicBezTo>
                      <a:pt x="23503" y="23650"/>
                      <a:pt x="23586" y="23015"/>
                      <a:pt x="23432" y="22430"/>
                    </a:cubicBezTo>
                    <a:cubicBezTo>
                      <a:pt x="23447" y="22307"/>
                      <a:pt x="23461" y="22184"/>
                      <a:pt x="23475" y="22061"/>
                    </a:cubicBezTo>
                    <a:cubicBezTo>
                      <a:pt x="23575" y="21987"/>
                      <a:pt x="23675" y="21913"/>
                      <a:pt x="23773" y="21840"/>
                    </a:cubicBezTo>
                    <a:cubicBezTo>
                      <a:pt x="24357" y="21681"/>
                      <a:pt x="24865" y="21292"/>
                      <a:pt x="25162" y="20747"/>
                    </a:cubicBezTo>
                    <a:cubicBezTo>
                      <a:pt x="25337" y="20601"/>
                      <a:pt x="25510" y="20455"/>
                      <a:pt x="25679" y="20308"/>
                    </a:cubicBezTo>
                    <a:cubicBezTo>
                      <a:pt x="26613" y="19503"/>
                      <a:pt x="27457" y="18682"/>
                      <a:pt x="28199" y="17864"/>
                    </a:cubicBezTo>
                    <a:close/>
                    <a:moveTo>
                      <a:pt x="15972" y="26393"/>
                    </a:moveTo>
                    <a:cubicBezTo>
                      <a:pt x="16085" y="26443"/>
                      <a:pt x="16198" y="26492"/>
                      <a:pt x="16312" y="26540"/>
                    </a:cubicBezTo>
                    <a:cubicBezTo>
                      <a:pt x="16728" y="26955"/>
                      <a:pt x="17299" y="27198"/>
                      <a:pt x="17901" y="27198"/>
                    </a:cubicBezTo>
                    <a:cubicBezTo>
                      <a:pt x="17918" y="27198"/>
                      <a:pt x="17936" y="27198"/>
                      <a:pt x="17954" y="27197"/>
                    </a:cubicBezTo>
                    <a:cubicBezTo>
                      <a:pt x="19342" y="27713"/>
                      <a:pt x="20691" y="28110"/>
                      <a:pt x="21967" y="28386"/>
                    </a:cubicBezTo>
                    <a:cubicBezTo>
                      <a:pt x="21759" y="29013"/>
                      <a:pt x="21535" y="29608"/>
                      <a:pt x="21294" y="30164"/>
                    </a:cubicBezTo>
                    <a:cubicBezTo>
                      <a:pt x="21230" y="30309"/>
                      <a:pt x="21167" y="30450"/>
                      <a:pt x="21102" y="30589"/>
                    </a:cubicBezTo>
                    <a:cubicBezTo>
                      <a:pt x="21096" y="30586"/>
                      <a:pt x="21089" y="30581"/>
                      <a:pt x="21082" y="30577"/>
                    </a:cubicBezTo>
                    <a:lnTo>
                      <a:pt x="21080" y="30577"/>
                    </a:lnTo>
                    <a:cubicBezTo>
                      <a:pt x="20899" y="30483"/>
                      <a:pt x="20697" y="30434"/>
                      <a:pt x="20492" y="30434"/>
                    </a:cubicBezTo>
                    <a:lnTo>
                      <a:pt x="20490" y="30434"/>
                    </a:lnTo>
                    <a:cubicBezTo>
                      <a:pt x="19924" y="30435"/>
                      <a:pt x="19445" y="30802"/>
                      <a:pt x="19278" y="31312"/>
                    </a:cubicBezTo>
                    <a:cubicBezTo>
                      <a:pt x="19273" y="31326"/>
                      <a:pt x="19267" y="31343"/>
                      <a:pt x="19263" y="31357"/>
                    </a:cubicBezTo>
                    <a:cubicBezTo>
                      <a:pt x="19263" y="31359"/>
                      <a:pt x="19261" y="31362"/>
                      <a:pt x="19261" y="31363"/>
                    </a:cubicBezTo>
                    <a:cubicBezTo>
                      <a:pt x="19257" y="31378"/>
                      <a:pt x="19253" y="31394"/>
                      <a:pt x="19250" y="31409"/>
                    </a:cubicBezTo>
                    <a:cubicBezTo>
                      <a:pt x="19250" y="31410"/>
                      <a:pt x="19250" y="31410"/>
                      <a:pt x="19248" y="31410"/>
                    </a:cubicBezTo>
                    <a:cubicBezTo>
                      <a:pt x="19242" y="31440"/>
                      <a:pt x="19236" y="31471"/>
                      <a:pt x="19230" y="31500"/>
                    </a:cubicBezTo>
                    <a:cubicBezTo>
                      <a:pt x="19230" y="31503"/>
                      <a:pt x="19229" y="31508"/>
                      <a:pt x="19229" y="31510"/>
                    </a:cubicBezTo>
                    <a:cubicBezTo>
                      <a:pt x="19228" y="31521"/>
                      <a:pt x="19226" y="31531"/>
                      <a:pt x="19225" y="31540"/>
                    </a:cubicBezTo>
                    <a:cubicBezTo>
                      <a:pt x="19223" y="31550"/>
                      <a:pt x="19222" y="31561"/>
                      <a:pt x="19220" y="31571"/>
                    </a:cubicBezTo>
                    <a:cubicBezTo>
                      <a:pt x="19220" y="31580"/>
                      <a:pt x="19219" y="31587"/>
                      <a:pt x="19219" y="31596"/>
                    </a:cubicBezTo>
                    <a:cubicBezTo>
                      <a:pt x="19217" y="31609"/>
                      <a:pt x="19216" y="31622"/>
                      <a:pt x="19216" y="31636"/>
                    </a:cubicBezTo>
                    <a:cubicBezTo>
                      <a:pt x="19214" y="31642"/>
                      <a:pt x="19214" y="31647"/>
                      <a:pt x="19214" y="31653"/>
                    </a:cubicBezTo>
                    <a:cubicBezTo>
                      <a:pt x="19213" y="31674"/>
                      <a:pt x="19213" y="31693"/>
                      <a:pt x="19213" y="31714"/>
                    </a:cubicBezTo>
                    <a:cubicBezTo>
                      <a:pt x="19213" y="31739"/>
                      <a:pt x="19213" y="31762"/>
                      <a:pt x="19214" y="31787"/>
                    </a:cubicBezTo>
                    <a:cubicBezTo>
                      <a:pt x="19214" y="31792"/>
                      <a:pt x="19216" y="31796"/>
                      <a:pt x="19216" y="31801"/>
                    </a:cubicBezTo>
                    <a:cubicBezTo>
                      <a:pt x="19217" y="31821"/>
                      <a:pt x="19219" y="31840"/>
                      <a:pt x="19222" y="31861"/>
                    </a:cubicBezTo>
                    <a:cubicBezTo>
                      <a:pt x="19222" y="31865"/>
                      <a:pt x="19223" y="31870"/>
                      <a:pt x="19223" y="31876"/>
                    </a:cubicBezTo>
                    <a:cubicBezTo>
                      <a:pt x="19226" y="31896"/>
                      <a:pt x="19229" y="31915"/>
                      <a:pt x="19232" y="31936"/>
                    </a:cubicBezTo>
                    <a:cubicBezTo>
                      <a:pt x="19233" y="31939"/>
                      <a:pt x="19233" y="31943"/>
                      <a:pt x="19233" y="31946"/>
                    </a:cubicBezTo>
                    <a:cubicBezTo>
                      <a:pt x="19238" y="31970"/>
                      <a:pt x="19244" y="31992"/>
                      <a:pt x="19248" y="32016"/>
                    </a:cubicBezTo>
                    <a:cubicBezTo>
                      <a:pt x="19273" y="32114"/>
                      <a:pt x="19307" y="32207"/>
                      <a:pt x="19353" y="32295"/>
                    </a:cubicBezTo>
                    <a:cubicBezTo>
                      <a:pt x="19353" y="32297"/>
                      <a:pt x="19354" y="32298"/>
                      <a:pt x="19354" y="32298"/>
                    </a:cubicBezTo>
                    <a:cubicBezTo>
                      <a:pt x="19364" y="32319"/>
                      <a:pt x="19376" y="32340"/>
                      <a:pt x="19388" y="32360"/>
                    </a:cubicBezTo>
                    <a:lnTo>
                      <a:pt x="19389" y="32365"/>
                    </a:lnTo>
                    <a:cubicBezTo>
                      <a:pt x="19415" y="32406"/>
                      <a:pt x="19443" y="32447"/>
                      <a:pt x="19472" y="32485"/>
                    </a:cubicBezTo>
                    <a:cubicBezTo>
                      <a:pt x="19473" y="32488"/>
                      <a:pt x="19476" y="32491"/>
                      <a:pt x="19478" y="32494"/>
                    </a:cubicBezTo>
                    <a:cubicBezTo>
                      <a:pt x="19490" y="32509"/>
                      <a:pt x="19501" y="32525"/>
                      <a:pt x="19515" y="32538"/>
                    </a:cubicBezTo>
                    <a:lnTo>
                      <a:pt x="19529" y="32556"/>
                    </a:lnTo>
                    <a:cubicBezTo>
                      <a:pt x="19540" y="32568"/>
                      <a:pt x="19550" y="32580"/>
                      <a:pt x="19562" y="32591"/>
                    </a:cubicBezTo>
                    <a:cubicBezTo>
                      <a:pt x="19566" y="32597"/>
                      <a:pt x="19572" y="32603"/>
                      <a:pt x="19578" y="32609"/>
                    </a:cubicBezTo>
                    <a:cubicBezTo>
                      <a:pt x="19590" y="32621"/>
                      <a:pt x="19603" y="32634"/>
                      <a:pt x="19616" y="32646"/>
                    </a:cubicBezTo>
                    <a:cubicBezTo>
                      <a:pt x="19621" y="32650"/>
                      <a:pt x="19624" y="32653"/>
                      <a:pt x="19628" y="32658"/>
                    </a:cubicBezTo>
                    <a:cubicBezTo>
                      <a:pt x="19646" y="32674"/>
                      <a:pt x="19663" y="32689"/>
                      <a:pt x="19681" y="32705"/>
                    </a:cubicBezTo>
                    <a:cubicBezTo>
                      <a:pt x="19684" y="32706"/>
                      <a:pt x="19685" y="32708"/>
                      <a:pt x="19688" y="32709"/>
                    </a:cubicBezTo>
                    <a:cubicBezTo>
                      <a:pt x="19705" y="32722"/>
                      <a:pt x="19722" y="32736"/>
                      <a:pt x="19739" y="32747"/>
                    </a:cubicBezTo>
                    <a:cubicBezTo>
                      <a:pt x="19740" y="32749"/>
                      <a:pt x="19741" y="32750"/>
                      <a:pt x="19744" y="32752"/>
                    </a:cubicBezTo>
                    <a:cubicBezTo>
                      <a:pt x="19744" y="32752"/>
                      <a:pt x="19744" y="32752"/>
                      <a:pt x="19746" y="32753"/>
                    </a:cubicBezTo>
                    <a:cubicBezTo>
                      <a:pt x="19747" y="32755"/>
                      <a:pt x="19750" y="32756"/>
                      <a:pt x="19752" y="32758"/>
                    </a:cubicBezTo>
                    <a:cubicBezTo>
                      <a:pt x="19769" y="32770"/>
                      <a:pt x="19789" y="32783"/>
                      <a:pt x="19806" y="32795"/>
                    </a:cubicBezTo>
                    <a:cubicBezTo>
                      <a:pt x="19809" y="32796"/>
                      <a:pt x="19811" y="32798"/>
                      <a:pt x="19814" y="32799"/>
                    </a:cubicBezTo>
                    <a:cubicBezTo>
                      <a:pt x="19818" y="32802"/>
                      <a:pt x="19822" y="32803"/>
                      <a:pt x="19827" y="32806"/>
                    </a:cubicBezTo>
                    <a:cubicBezTo>
                      <a:pt x="19577" y="33152"/>
                      <a:pt x="19319" y="33466"/>
                      <a:pt x="19052" y="33743"/>
                    </a:cubicBezTo>
                    <a:cubicBezTo>
                      <a:pt x="19052" y="33744"/>
                      <a:pt x="19051" y="33744"/>
                      <a:pt x="19051" y="33746"/>
                    </a:cubicBezTo>
                    <a:cubicBezTo>
                      <a:pt x="18995" y="33803"/>
                      <a:pt x="18939" y="33861"/>
                      <a:pt x="18881" y="33915"/>
                    </a:cubicBezTo>
                    <a:cubicBezTo>
                      <a:pt x="18836" y="33961"/>
                      <a:pt x="18789" y="34005"/>
                      <a:pt x="18740" y="34049"/>
                    </a:cubicBezTo>
                    <a:cubicBezTo>
                      <a:pt x="18728" y="34061"/>
                      <a:pt x="18717" y="34073"/>
                      <a:pt x="18703" y="34083"/>
                    </a:cubicBezTo>
                    <a:cubicBezTo>
                      <a:pt x="18627" y="34152"/>
                      <a:pt x="18550" y="34219"/>
                      <a:pt x="18474" y="34282"/>
                    </a:cubicBezTo>
                    <a:cubicBezTo>
                      <a:pt x="18466" y="34288"/>
                      <a:pt x="18460" y="34294"/>
                      <a:pt x="18453" y="34300"/>
                    </a:cubicBezTo>
                    <a:cubicBezTo>
                      <a:pt x="18381" y="34357"/>
                      <a:pt x="18309" y="34413"/>
                      <a:pt x="18235" y="34467"/>
                    </a:cubicBezTo>
                    <a:cubicBezTo>
                      <a:pt x="17516" y="34995"/>
                      <a:pt x="16756" y="35276"/>
                      <a:pt x="15970" y="35276"/>
                    </a:cubicBezTo>
                    <a:cubicBezTo>
                      <a:pt x="14944" y="35276"/>
                      <a:pt x="13961" y="34796"/>
                      <a:pt x="13059" y="33915"/>
                    </a:cubicBezTo>
                    <a:cubicBezTo>
                      <a:pt x="12156" y="33035"/>
                      <a:pt x="11337" y="31753"/>
                      <a:pt x="10648" y="30164"/>
                    </a:cubicBezTo>
                    <a:cubicBezTo>
                      <a:pt x="10408" y="29608"/>
                      <a:pt x="10183" y="29013"/>
                      <a:pt x="9975" y="28386"/>
                    </a:cubicBezTo>
                    <a:cubicBezTo>
                      <a:pt x="11250" y="28110"/>
                      <a:pt x="12599" y="27713"/>
                      <a:pt x="13989" y="27197"/>
                    </a:cubicBezTo>
                    <a:cubicBezTo>
                      <a:pt x="14007" y="27198"/>
                      <a:pt x="14025" y="27198"/>
                      <a:pt x="14042" y="27198"/>
                    </a:cubicBezTo>
                    <a:cubicBezTo>
                      <a:pt x="14643" y="27198"/>
                      <a:pt x="15214" y="26955"/>
                      <a:pt x="15630" y="26540"/>
                    </a:cubicBezTo>
                    <a:cubicBezTo>
                      <a:pt x="15743" y="26493"/>
                      <a:pt x="15857" y="26443"/>
                      <a:pt x="15972" y="26393"/>
                    </a:cubicBezTo>
                    <a:close/>
                    <a:moveTo>
                      <a:pt x="15972" y="1"/>
                    </a:moveTo>
                    <a:cubicBezTo>
                      <a:pt x="14886" y="1"/>
                      <a:pt x="13858" y="509"/>
                      <a:pt x="12932" y="1413"/>
                    </a:cubicBezTo>
                    <a:cubicBezTo>
                      <a:pt x="12004" y="2317"/>
                      <a:pt x="11177" y="3617"/>
                      <a:pt x="10482" y="5221"/>
                    </a:cubicBezTo>
                    <a:cubicBezTo>
                      <a:pt x="10236" y="5790"/>
                      <a:pt x="10007" y="6395"/>
                      <a:pt x="9795" y="7034"/>
                    </a:cubicBezTo>
                    <a:cubicBezTo>
                      <a:pt x="9137" y="6897"/>
                      <a:pt x="8498" y="6792"/>
                      <a:pt x="7882" y="6722"/>
                    </a:cubicBezTo>
                    <a:lnTo>
                      <a:pt x="7879" y="6722"/>
                    </a:lnTo>
                    <a:cubicBezTo>
                      <a:pt x="7784" y="6710"/>
                      <a:pt x="7688" y="6700"/>
                      <a:pt x="7594" y="6691"/>
                    </a:cubicBezTo>
                    <a:cubicBezTo>
                      <a:pt x="7564" y="6688"/>
                      <a:pt x="7535" y="6685"/>
                      <a:pt x="7505" y="6682"/>
                    </a:cubicBezTo>
                    <a:cubicBezTo>
                      <a:pt x="7435" y="6676"/>
                      <a:pt x="7366" y="6670"/>
                      <a:pt x="7296" y="6664"/>
                    </a:cubicBezTo>
                    <a:cubicBezTo>
                      <a:pt x="7267" y="6661"/>
                      <a:pt x="7237" y="6660"/>
                      <a:pt x="7209" y="6657"/>
                    </a:cubicBezTo>
                    <a:cubicBezTo>
                      <a:pt x="7115" y="6650"/>
                      <a:pt x="7021" y="6644"/>
                      <a:pt x="6928" y="6638"/>
                    </a:cubicBezTo>
                    <a:lnTo>
                      <a:pt x="6927" y="6638"/>
                    </a:lnTo>
                    <a:cubicBezTo>
                      <a:pt x="6834" y="6632"/>
                      <a:pt x="6741" y="6628"/>
                      <a:pt x="6650" y="6623"/>
                    </a:cubicBezTo>
                    <a:cubicBezTo>
                      <a:pt x="6622" y="6623"/>
                      <a:pt x="6595" y="6622"/>
                      <a:pt x="6569" y="6620"/>
                    </a:cubicBezTo>
                    <a:cubicBezTo>
                      <a:pt x="6501" y="6619"/>
                      <a:pt x="6432" y="6616"/>
                      <a:pt x="6364" y="6614"/>
                    </a:cubicBezTo>
                    <a:cubicBezTo>
                      <a:pt x="6339" y="6614"/>
                      <a:pt x="6313" y="6613"/>
                      <a:pt x="6286" y="6613"/>
                    </a:cubicBezTo>
                    <a:cubicBezTo>
                      <a:pt x="6196" y="6611"/>
                      <a:pt x="6106" y="6610"/>
                      <a:pt x="6017" y="6610"/>
                    </a:cubicBezTo>
                    <a:cubicBezTo>
                      <a:pt x="5981" y="6610"/>
                      <a:pt x="5947" y="6611"/>
                      <a:pt x="5912" y="6611"/>
                    </a:cubicBezTo>
                    <a:cubicBezTo>
                      <a:pt x="5911" y="6608"/>
                      <a:pt x="5909" y="6605"/>
                      <a:pt x="5909" y="6602"/>
                    </a:cubicBezTo>
                    <a:cubicBezTo>
                      <a:pt x="5756" y="6068"/>
                      <a:pt x="5263" y="5676"/>
                      <a:pt x="4679" y="5676"/>
                    </a:cubicBezTo>
                    <a:cubicBezTo>
                      <a:pt x="4095" y="5676"/>
                      <a:pt x="3603" y="6066"/>
                      <a:pt x="3450" y="6601"/>
                    </a:cubicBezTo>
                    <a:cubicBezTo>
                      <a:pt x="3450" y="6602"/>
                      <a:pt x="3450" y="6602"/>
                      <a:pt x="3450" y="6604"/>
                    </a:cubicBezTo>
                    <a:cubicBezTo>
                      <a:pt x="3432" y="6663"/>
                      <a:pt x="3419" y="6723"/>
                      <a:pt x="3412" y="6787"/>
                    </a:cubicBezTo>
                    <a:cubicBezTo>
                      <a:pt x="3410" y="6794"/>
                      <a:pt x="3409" y="6803"/>
                      <a:pt x="3409" y="6810"/>
                    </a:cubicBezTo>
                    <a:cubicBezTo>
                      <a:pt x="3407" y="6820"/>
                      <a:pt x="3406" y="6831"/>
                      <a:pt x="3406" y="6840"/>
                    </a:cubicBezTo>
                    <a:cubicBezTo>
                      <a:pt x="3404" y="6851"/>
                      <a:pt x="3403" y="6862"/>
                      <a:pt x="3403" y="6873"/>
                    </a:cubicBezTo>
                    <a:cubicBezTo>
                      <a:pt x="3401" y="6881"/>
                      <a:pt x="3401" y="6890"/>
                      <a:pt x="3401" y="6897"/>
                    </a:cubicBezTo>
                    <a:cubicBezTo>
                      <a:pt x="3400" y="6907"/>
                      <a:pt x="3400" y="6918"/>
                      <a:pt x="3400" y="6928"/>
                    </a:cubicBezTo>
                    <a:cubicBezTo>
                      <a:pt x="3387" y="6932"/>
                      <a:pt x="3373" y="6935"/>
                      <a:pt x="3360" y="6940"/>
                    </a:cubicBezTo>
                    <a:cubicBezTo>
                      <a:pt x="3213" y="6979"/>
                      <a:pt x="3071" y="7025"/>
                      <a:pt x="2934" y="7074"/>
                    </a:cubicBezTo>
                    <a:cubicBezTo>
                      <a:pt x="1895" y="7443"/>
                      <a:pt x="1095" y="8037"/>
                      <a:pt x="617" y="8866"/>
                    </a:cubicBezTo>
                    <a:cubicBezTo>
                      <a:pt x="75" y="9804"/>
                      <a:pt x="1" y="10948"/>
                      <a:pt x="321" y="12203"/>
                    </a:cubicBezTo>
                    <a:cubicBezTo>
                      <a:pt x="640" y="13458"/>
                      <a:pt x="1353" y="14826"/>
                      <a:pt x="2394" y="16229"/>
                    </a:cubicBezTo>
                    <a:cubicBezTo>
                      <a:pt x="2762" y="16727"/>
                      <a:pt x="3173" y="17227"/>
                      <a:pt x="3622" y="17730"/>
                    </a:cubicBezTo>
                    <a:cubicBezTo>
                      <a:pt x="3173" y="18232"/>
                      <a:pt x="2762" y="18734"/>
                      <a:pt x="2394" y="19230"/>
                    </a:cubicBezTo>
                    <a:cubicBezTo>
                      <a:pt x="1353" y="20634"/>
                      <a:pt x="640" y="22002"/>
                      <a:pt x="321" y="23256"/>
                    </a:cubicBezTo>
                    <a:cubicBezTo>
                      <a:pt x="1" y="24511"/>
                      <a:pt x="75" y="25657"/>
                      <a:pt x="617" y="26595"/>
                    </a:cubicBezTo>
                    <a:cubicBezTo>
                      <a:pt x="836" y="26973"/>
                      <a:pt x="1122" y="27303"/>
                      <a:pt x="1466" y="27584"/>
                    </a:cubicBezTo>
                    <a:cubicBezTo>
                      <a:pt x="1469" y="27586"/>
                      <a:pt x="1471" y="27589"/>
                      <a:pt x="1474" y="27590"/>
                    </a:cubicBezTo>
                    <a:cubicBezTo>
                      <a:pt x="1475" y="27592"/>
                      <a:pt x="1478" y="27595"/>
                      <a:pt x="1479" y="27596"/>
                    </a:cubicBezTo>
                    <a:cubicBezTo>
                      <a:pt x="1988" y="28007"/>
                      <a:pt x="2622" y="28313"/>
                      <a:pt x="3359" y="28521"/>
                    </a:cubicBezTo>
                    <a:cubicBezTo>
                      <a:pt x="4143" y="28741"/>
                      <a:pt x="5043" y="28849"/>
                      <a:pt x="6035" y="28849"/>
                    </a:cubicBezTo>
                    <a:cubicBezTo>
                      <a:pt x="6621" y="28849"/>
                      <a:pt x="7238" y="28812"/>
                      <a:pt x="7882" y="28738"/>
                    </a:cubicBezTo>
                    <a:cubicBezTo>
                      <a:pt x="8498" y="28667"/>
                      <a:pt x="9137" y="28562"/>
                      <a:pt x="9795" y="28425"/>
                    </a:cubicBezTo>
                    <a:cubicBezTo>
                      <a:pt x="10007" y="29064"/>
                      <a:pt x="10236" y="29671"/>
                      <a:pt x="10482" y="30238"/>
                    </a:cubicBezTo>
                    <a:cubicBezTo>
                      <a:pt x="11177" y="31842"/>
                      <a:pt x="12004" y="33144"/>
                      <a:pt x="12932" y="34048"/>
                    </a:cubicBezTo>
                    <a:cubicBezTo>
                      <a:pt x="13858" y="34952"/>
                      <a:pt x="14888" y="35460"/>
                      <a:pt x="15972" y="35460"/>
                    </a:cubicBezTo>
                    <a:cubicBezTo>
                      <a:pt x="16463" y="35460"/>
                      <a:pt x="16945" y="35354"/>
                      <a:pt x="17410" y="35155"/>
                    </a:cubicBezTo>
                    <a:cubicBezTo>
                      <a:pt x="17968" y="34915"/>
                      <a:pt x="18504" y="34541"/>
                      <a:pt x="19010" y="34048"/>
                    </a:cubicBezTo>
                    <a:cubicBezTo>
                      <a:pt x="19351" y="33715"/>
                      <a:pt x="19678" y="33328"/>
                      <a:pt x="19990" y="32893"/>
                    </a:cubicBezTo>
                    <a:cubicBezTo>
                      <a:pt x="20002" y="32898"/>
                      <a:pt x="20012" y="32901"/>
                      <a:pt x="20023" y="32905"/>
                    </a:cubicBezTo>
                    <a:cubicBezTo>
                      <a:pt x="20023" y="32905"/>
                      <a:pt x="20023" y="32905"/>
                      <a:pt x="20023" y="32907"/>
                    </a:cubicBezTo>
                    <a:cubicBezTo>
                      <a:pt x="20118" y="32943"/>
                      <a:pt x="20219" y="32970"/>
                      <a:pt x="20323" y="32983"/>
                    </a:cubicBezTo>
                    <a:cubicBezTo>
                      <a:pt x="20325" y="32985"/>
                      <a:pt x="20328" y="32985"/>
                      <a:pt x="20329" y="32985"/>
                    </a:cubicBezTo>
                    <a:lnTo>
                      <a:pt x="20333" y="32985"/>
                    </a:lnTo>
                    <a:cubicBezTo>
                      <a:pt x="20335" y="32986"/>
                      <a:pt x="20338" y="32986"/>
                      <a:pt x="20341" y="32986"/>
                    </a:cubicBezTo>
                    <a:cubicBezTo>
                      <a:pt x="20360" y="32988"/>
                      <a:pt x="20378" y="32990"/>
                      <a:pt x="20397" y="32992"/>
                    </a:cubicBezTo>
                    <a:lnTo>
                      <a:pt x="20410" y="32992"/>
                    </a:lnTo>
                    <a:cubicBezTo>
                      <a:pt x="20411" y="32992"/>
                      <a:pt x="20413" y="32992"/>
                      <a:pt x="20414" y="32993"/>
                    </a:cubicBezTo>
                    <a:lnTo>
                      <a:pt x="20419" y="32993"/>
                    </a:lnTo>
                    <a:cubicBezTo>
                      <a:pt x="20441" y="32995"/>
                      <a:pt x="20465" y="32995"/>
                      <a:pt x="20488" y="32995"/>
                    </a:cubicBezTo>
                    <a:lnTo>
                      <a:pt x="20492" y="32995"/>
                    </a:lnTo>
                    <a:cubicBezTo>
                      <a:pt x="20513" y="32995"/>
                      <a:pt x="20534" y="32995"/>
                      <a:pt x="20553" y="32993"/>
                    </a:cubicBezTo>
                    <a:lnTo>
                      <a:pt x="20562" y="32993"/>
                    </a:lnTo>
                    <a:cubicBezTo>
                      <a:pt x="20572" y="32993"/>
                      <a:pt x="20582" y="32992"/>
                      <a:pt x="20594" y="32990"/>
                    </a:cubicBezTo>
                    <a:cubicBezTo>
                      <a:pt x="20653" y="32986"/>
                      <a:pt x="20712" y="32977"/>
                      <a:pt x="20769" y="32965"/>
                    </a:cubicBezTo>
                    <a:lnTo>
                      <a:pt x="20771" y="32965"/>
                    </a:lnTo>
                    <a:cubicBezTo>
                      <a:pt x="20772" y="32964"/>
                      <a:pt x="20774" y="32964"/>
                      <a:pt x="20775" y="32964"/>
                    </a:cubicBezTo>
                    <a:cubicBezTo>
                      <a:pt x="20821" y="32954"/>
                      <a:pt x="20867" y="32940"/>
                      <a:pt x="20911" y="32926"/>
                    </a:cubicBezTo>
                    <a:cubicBezTo>
                      <a:pt x="20912" y="32924"/>
                      <a:pt x="20914" y="32924"/>
                      <a:pt x="20914" y="32924"/>
                    </a:cubicBezTo>
                    <a:cubicBezTo>
                      <a:pt x="20930" y="32918"/>
                      <a:pt x="20946" y="32912"/>
                      <a:pt x="20961" y="32907"/>
                    </a:cubicBezTo>
                    <a:cubicBezTo>
                      <a:pt x="20962" y="32907"/>
                      <a:pt x="20964" y="32905"/>
                      <a:pt x="20964" y="32905"/>
                    </a:cubicBezTo>
                    <a:cubicBezTo>
                      <a:pt x="20965" y="32905"/>
                      <a:pt x="20967" y="32905"/>
                      <a:pt x="20967" y="32904"/>
                    </a:cubicBezTo>
                    <a:cubicBezTo>
                      <a:pt x="20986" y="32896"/>
                      <a:pt x="21003" y="32889"/>
                      <a:pt x="21021" y="32880"/>
                    </a:cubicBezTo>
                    <a:lnTo>
                      <a:pt x="21024" y="32880"/>
                    </a:lnTo>
                    <a:cubicBezTo>
                      <a:pt x="21026" y="32879"/>
                      <a:pt x="21027" y="32879"/>
                      <a:pt x="21029" y="32877"/>
                    </a:cubicBezTo>
                    <a:cubicBezTo>
                      <a:pt x="21040" y="32873"/>
                      <a:pt x="21052" y="32867"/>
                      <a:pt x="21062" y="32861"/>
                    </a:cubicBezTo>
                    <a:lnTo>
                      <a:pt x="21064" y="32861"/>
                    </a:lnTo>
                    <a:cubicBezTo>
                      <a:pt x="21071" y="32856"/>
                      <a:pt x="21080" y="32852"/>
                      <a:pt x="21087" y="32849"/>
                    </a:cubicBezTo>
                    <a:cubicBezTo>
                      <a:pt x="21087" y="32849"/>
                      <a:pt x="21089" y="32848"/>
                      <a:pt x="21089" y="32848"/>
                    </a:cubicBezTo>
                    <a:cubicBezTo>
                      <a:pt x="21126" y="32828"/>
                      <a:pt x="21163" y="32806"/>
                      <a:pt x="21196" y="32784"/>
                    </a:cubicBezTo>
                    <a:cubicBezTo>
                      <a:pt x="21198" y="32783"/>
                      <a:pt x="21199" y="32783"/>
                      <a:pt x="21199" y="32783"/>
                    </a:cubicBezTo>
                    <a:cubicBezTo>
                      <a:pt x="21199" y="32783"/>
                      <a:pt x="21199" y="32781"/>
                      <a:pt x="21201" y="32781"/>
                    </a:cubicBezTo>
                    <a:cubicBezTo>
                      <a:pt x="21213" y="32774"/>
                      <a:pt x="21226" y="32764"/>
                      <a:pt x="21239" y="32755"/>
                    </a:cubicBezTo>
                    <a:cubicBezTo>
                      <a:pt x="21244" y="32752"/>
                      <a:pt x="21249" y="32747"/>
                      <a:pt x="21255" y="32745"/>
                    </a:cubicBezTo>
                    <a:cubicBezTo>
                      <a:pt x="21264" y="32737"/>
                      <a:pt x="21273" y="32730"/>
                      <a:pt x="21282" y="32722"/>
                    </a:cubicBezTo>
                    <a:cubicBezTo>
                      <a:pt x="21291" y="32717"/>
                      <a:pt x="21298" y="32709"/>
                      <a:pt x="21307" y="32703"/>
                    </a:cubicBezTo>
                    <a:cubicBezTo>
                      <a:pt x="21307" y="32703"/>
                      <a:pt x="21308" y="32702"/>
                      <a:pt x="21310" y="32700"/>
                    </a:cubicBezTo>
                    <a:cubicBezTo>
                      <a:pt x="21314" y="32697"/>
                      <a:pt x="21319" y="32693"/>
                      <a:pt x="21323" y="32689"/>
                    </a:cubicBezTo>
                    <a:cubicBezTo>
                      <a:pt x="21333" y="32680"/>
                      <a:pt x="21344" y="32671"/>
                      <a:pt x="21354" y="32662"/>
                    </a:cubicBezTo>
                    <a:cubicBezTo>
                      <a:pt x="21355" y="32661"/>
                      <a:pt x="21357" y="32659"/>
                      <a:pt x="21360" y="32658"/>
                    </a:cubicBezTo>
                    <a:cubicBezTo>
                      <a:pt x="21584" y="32450"/>
                      <a:pt x="21735" y="32163"/>
                      <a:pt x="21766" y="31840"/>
                    </a:cubicBezTo>
                    <a:cubicBezTo>
                      <a:pt x="21766" y="31837"/>
                      <a:pt x="21766" y="31834"/>
                      <a:pt x="21766" y="31830"/>
                    </a:cubicBezTo>
                    <a:cubicBezTo>
                      <a:pt x="21771" y="31793"/>
                      <a:pt x="21772" y="31755"/>
                      <a:pt x="21772" y="31717"/>
                    </a:cubicBezTo>
                    <a:cubicBezTo>
                      <a:pt x="21772" y="31697"/>
                      <a:pt x="21772" y="31680"/>
                      <a:pt x="21771" y="31662"/>
                    </a:cubicBezTo>
                    <a:cubicBezTo>
                      <a:pt x="21771" y="31658"/>
                      <a:pt x="21771" y="31653"/>
                      <a:pt x="21771" y="31650"/>
                    </a:cubicBezTo>
                    <a:cubicBezTo>
                      <a:pt x="21769" y="31637"/>
                      <a:pt x="21769" y="31622"/>
                      <a:pt x="21768" y="31609"/>
                    </a:cubicBezTo>
                    <a:cubicBezTo>
                      <a:pt x="21768" y="31608"/>
                      <a:pt x="21768" y="31606"/>
                      <a:pt x="21768" y="31605"/>
                    </a:cubicBezTo>
                    <a:cubicBezTo>
                      <a:pt x="21768" y="31605"/>
                      <a:pt x="21766" y="31603"/>
                      <a:pt x="21766" y="31603"/>
                    </a:cubicBezTo>
                    <a:cubicBezTo>
                      <a:pt x="21766" y="31599"/>
                      <a:pt x="21766" y="31594"/>
                      <a:pt x="21765" y="31590"/>
                    </a:cubicBezTo>
                    <a:cubicBezTo>
                      <a:pt x="21765" y="31578"/>
                      <a:pt x="21763" y="31566"/>
                      <a:pt x="21762" y="31555"/>
                    </a:cubicBezTo>
                    <a:cubicBezTo>
                      <a:pt x="21760" y="31550"/>
                      <a:pt x="21760" y="31544"/>
                      <a:pt x="21759" y="31538"/>
                    </a:cubicBezTo>
                    <a:cubicBezTo>
                      <a:pt x="21757" y="31527"/>
                      <a:pt x="21756" y="31515"/>
                      <a:pt x="21755" y="31503"/>
                    </a:cubicBezTo>
                    <a:cubicBezTo>
                      <a:pt x="21753" y="31502"/>
                      <a:pt x="21753" y="31500"/>
                      <a:pt x="21753" y="31499"/>
                    </a:cubicBezTo>
                    <a:lnTo>
                      <a:pt x="21752" y="31493"/>
                    </a:lnTo>
                    <a:cubicBezTo>
                      <a:pt x="21752" y="31487"/>
                      <a:pt x="21750" y="31482"/>
                      <a:pt x="21749" y="31478"/>
                    </a:cubicBezTo>
                    <a:cubicBezTo>
                      <a:pt x="21747" y="31469"/>
                      <a:pt x="21746" y="31460"/>
                      <a:pt x="21744" y="31452"/>
                    </a:cubicBezTo>
                    <a:cubicBezTo>
                      <a:pt x="21743" y="31444"/>
                      <a:pt x="21740" y="31435"/>
                      <a:pt x="21738" y="31427"/>
                    </a:cubicBezTo>
                    <a:cubicBezTo>
                      <a:pt x="21737" y="31419"/>
                      <a:pt x="21734" y="31410"/>
                      <a:pt x="21732" y="31403"/>
                    </a:cubicBezTo>
                    <a:cubicBezTo>
                      <a:pt x="21732" y="31399"/>
                      <a:pt x="21731" y="31396"/>
                      <a:pt x="21729" y="31393"/>
                    </a:cubicBezTo>
                    <a:cubicBezTo>
                      <a:pt x="21729" y="31390"/>
                      <a:pt x="21729" y="31388"/>
                      <a:pt x="21728" y="31385"/>
                    </a:cubicBezTo>
                    <a:cubicBezTo>
                      <a:pt x="21727" y="31381"/>
                      <a:pt x="21725" y="31376"/>
                      <a:pt x="21725" y="31372"/>
                    </a:cubicBezTo>
                    <a:cubicBezTo>
                      <a:pt x="21722" y="31365"/>
                      <a:pt x="21721" y="31359"/>
                      <a:pt x="21719" y="31353"/>
                    </a:cubicBezTo>
                    <a:cubicBezTo>
                      <a:pt x="21716" y="31343"/>
                      <a:pt x="21713" y="31334"/>
                      <a:pt x="21710" y="31323"/>
                    </a:cubicBezTo>
                    <a:cubicBezTo>
                      <a:pt x="21709" y="31320"/>
                      <a:pt x="21707" y="31318"/>
                      <a:pt x="21707" y="31313"/>
                    </a:cubicBezTo>
                    <a:cubicBezTo>
                      <a:pt x="21707" y="31313"/>
                      <a:pt x="21707" y="31313"/>
                      <a:pt x="21706" y="31315"/>
                    </a:cubicBezTo>
                    <a:cubicBezTo>
                      <a:pt x="21704" y="31306"/>
                      <a:pt x="21702" y="31297"/>
                      <a:pt x="21699" y="31290"/>
                    </a:cubicBezTo>
                    <a:cubicBezTo>
                      <a:pt x="21697" y="31288"/>
                      <a:pt x="21697" y="31287"/>
                      <a:pt x="21697" y="31285"/>
                    </a:cubicBezTo>
                    <a:cubicBezTo>
                      <a:pt x="21685" y="31253"/>
                      <a:pt x="21672" y="31222"/>
                      <a:pt x="21659" y="31189"/>
                    </a:cubicBezTo>
                    <a:cubicBezTo>
                      <a:pt x="21657" y="31188"/>
                      <a:pt x="21657" y="31186"/>
                      <a:pt x="21656" y="31184"/>
                    </a:cubicBezTo>
                    <a:cubicBezTo>
                      <a:pt x="21641" y="31153"/>
                      <a:pt x="21626" y="31122"/>
                      <a:pt x="21609" y="31092"/>
                    </a:cubicBezTo>
                    <a:cubicBezTo>
                      <a:pt x="21609" y="31092"/>
                      <a:pt x="21609" y="31092"/>
                      <a:pt x="21609" y="31091"/>
                    </a:cubicBezTo>
                    <a:cubicBezTo>
                      <a:pt x="21575" y="31029"/>
                      <a:pt x="21535" y="30971"/>
                      <a:pt x="21491" y="30916"/>
                    </a:cubicBezTo>
                    <a:cubicBezTo>
                      <a:pt x="21425" y="30833"/>
                      <a:pt x="21348" y="30758"/>
                      <a:pt x="21263" y="30695"/>
                    </a:cubicBezTo>
                    <a:cubicBezTo>
                      <a:pt x="21261" y="30693"/>
                      <a:pt x="21258" y="30692"/>
                      <a:pt x="21257" y="30690"/>
                    </a:cubicBezTo>
                    <a:cubicBezTo>
                      <a:pt x="21326" y="30543"/>
                      <a:pt x="21394" y="30393"/>
                      <a:pt x="21460" y="30240"/>
                    </a:cubicBezTo>
                    <a:cubicBezTo>
                      <a:pt x="21706" y="29671"/>
                      <a:pt x="21934" y="29064"/>
                      <a:pt x="22145" y="28425"/>
                    </a:cubicBezTo>
                    <a:cubicBezTo>
                      <a:pt x="22804" y="28562"/>
                      <a:pt x="23444" y="28668"/>
                      <a:pt x="24059" y="28739"/>
                    </a:cubicBezTo>
                    <a:cubicBezTo>
                      <a:pt x="24702" y="28813"/>
                      <a:pt x="25317" y="28850"/>
                      <a:pt x="25901" y="28850"/>
                    </a:cubicBezTo>
                    <a:cubicBezTo>
                      <a:pt x="26895" y="28850"/>
                      <a:pt x="27797" y="28742"/>
                      <a:pt x="28582" y="28521"/>
                    </a:cubicBezTo>
                    <a:cubicBezTo>
                      <a:pt x="29829" y="28171"/>
                      <a:pt x="30783" y="27534"/>
                      <a:pt x="31325" y="26595"/>
                    </a:cubicBezTo>
                    <a:cubicBezTo>
                      <a:pt x="31867" y="25657"/>
                      <a:pt x="31941" y="24511"/>
                      <a:pt x="31621" y="23256"/>
                    </a:cubicBezTo>
                    <a:cubicBezTo>
                      <a:pt x="31302" y="22003"/>
                      <a:pt x="30589" y="20635"/>
                      <a:pt x="29548" y="19230"/>
                    </a:cubicBezTo>
                    <a:cubicBezTo>
                      <a:pt x="29179" y="18734"/>
                      <a:pt x="28769" y="18233"/>
                      <a:pt x="28321" y="17731"/>
                    </a:cubicBezTo>
                    <a:cubicBezTo>
                      <a:pt x="28769" y="17229"/>
                      <a:pt x="29179" y="16727"/>
                      <a:pt x="29548" y="16231"/>
                    </a:cubicBezTo>
                    <a:cubicBezTo>
                      <a:pt x="30366" y="15126"/>
                      <a:pt x="30982" y="14045"/>
                      <a:pt x="31362" y="13025"/>
                    </a:cubicBezTo>
                    <a:cubicBezTo>
                      <a:pt x="31466" y="12746"/>
                      <a:pt x="31553" y="12472"/>
                      <a:pt x="31621" y="12204"/>
                    </a:cubicBezTo>
                    <a:cubicBezTo>
                      <a:pt x="31789" y="11546"/>
                      <a:pt x="31848" y="10917"/>
                      <a:pt x="31787" y="10334"/>
                    </a:cubicBezTo>
                    <a:cubicBezTo>
                      <a:pt x="31798" y="10328"/>
                      <a:pt x="31808" y="10324"/>
                      <a:pt x="31818" y="10318"/>
                    </a:cubicBezTo>
                    <a:cubicBezTo>
                      <a:pt x="31820" y="10318"/>
                      <a:pt x="31820" y="10318"/>
                      <a:pt x="31821" y="10316"/>
                    </a:cubicBezTo>
                    <a:lnTo>
                      <a:pt x="31823" y="10316"/>
                    </a:lnTo>
                    <a:cubicBezTo>
                      <a:pt x="31867" y="10293"/>
                      <a:pt x="31911" y="10266"/>
                      <a:pt x="31952" y="10238"/>
                    </a:cubicBezTo>
                    <a:cubicBezTo>
                      <a:pt x="31954" y="10237"/>
                      <a:pt x="31955" y="10237"/>
                      <a:pt x="31957" y="10235"/>
                    </a:cubicBezTo>
                    <a:cubicBezTo>
                      <a:pt x="31989" y="10213"/>
                      <a:pt x="32019" y="10190"/>
                      <a:pt x="32050" y="10166"/>
                    </a:cubicBezTo>
                    <a:cubicBezTo>
                      <a:pt x="32050" y="10165"/>
                      <a:pt x="32050" y="10165"/>
                      <a:pt x="32051" y="10165"/>
                    </a:cubicBezTo>
                    <a:cubicBezTo>
                      <a:pt x="32113" y="10112"/>
                      <a:pt x="32170" y="10054"/>
                      <a:pt x="32220" y="9992"/>
                    </a:cubicBezTo>
                    <a:lnTo>
                      <a:pt x="32222" y="9992"/>
                    </a:lnTo>
                    <a:cubicBezTo>
                      <a:pt x="32223" y="9990"/>
                      <a:pt x="32225" y="9987"/>
                      <a:pt x="32228" y="9984"/>
                    </a:cubicBezTo>
                    <a:cubicBezTo>
                      <a:pt x="32368" y="9810"/>
                      <a:pt x="32463" y="9598"/>
                      <a:pt x="32497" y="9367"/>
                    </a:cubicBezTo>
                    <a:cubicBezTo>
                      <a:pt x="32497" y="9364"/>
                      <a:pt x="32497" y="9364"/>
                      <a:pt x="32497" y="9364"/>
                    </a:cubicBezTo>
                    <a:cubicBezTo>
                      <a:pt x="32497" y="9359"/>
                      <a:pt x="32497" y="9356"/>
                      <a:pt x="32499" y="9352"/>
                    </a:cubicBezTo>
                    <a:cubicBezTo>
                      <a:pt x="32506" y="9296"/>
                      <a:pt x="32511" y="9238"/>
                      <a:pt x="32511" y="9180"/>
                    </a:cubicBezTo>
                    <a:cubicBezTo>
                      <a:pt x="32511" y="9159"/>
                      <a:pt x="32511" y="9140"/>
                      <a:pt x="32509" y="9121"/>
                    </a:cubicBezTo>
                    <a:cubicBezTo>
                      <a:pt x="32509" y="9115"/>
                      <a:pt x="32509" y="9110"/>
                      <a:pt x="32508" y="9104"/>
                    </a:cubicBezTo>
                    <a:cubicBezTo>
                      <a:pt x="32508" y="9091"/>
                      <a:pt x="32506" y="9077"/>
                      <a:pt x="32505" y="9063"/>
                    </a:cubicBezTo>
                    <a:cubicBezTo>
                      <a:pt x="32505" y="9060"/>
                      <a:pt x="32505" y="9056"/>
                      <a:pt x="32505" y="9053"/>
                    </a:cubicBezTo>
                    <a:cubicBezTo>
                      <a:pt x="32505" y="9051"/>
                      <a:pt x="32503" y="9049"/>
                      <a:pt x="32503" y="9046"/>
                    </a:cubicBezTo>
                    <a:cubicBezTo>
                      <a:pt x="32503" y="9043"/>
                      <a:pt x="32503" y="9040"/>
                      <a:pt x="32502" y="9037"/>
                    </a:cubicBezTo>
                    <a:cubicBezTo>
                      <a:pt x="32502" y="9026"/>
                      <a:pt x="32500" y="9016"/>
                      <a:pt x="32499" y="9006"/>
                    </a:cubicBezTo>
                    <a:cubicBezTo>
                      <a:pt x="32497" y="9001"/>
                      <a:pt x="32497" y="8996"/>
                      <a:pt x="32497" y="8991"/>
                    </a:cubicBezTo>
                    <a:cubicBezTo>
                      <a:pt x="32496" y="8987"/>
                      <a:pt x="32496" y="8981"/>
                      <a:pt x="32494" y="8976"/>
                    </a:cubicBezTo>
                    <a:cubicBezTo>
                      <a:pt x="32494" y="8975"/>
                      <a:pt x="32494" y="8973"/>
                      <a:pt x="32493" y="8972"/>
                    </a:cubicBezTo>
                    <a:cubicBezTo>
                      <a:pt x="32491" y="8959"/>
                      <a:pt x="32490" y="8947"/>
                      <a:pt x="32487" y="8934"/>
                    </a:cubicBezTo>
                    <a:cubicBezTo>
                      <a:pt x="32487" y="8932"/>
                      <a:pt x="32486" y="8931"/>
                      <a:pt x="32486" y="8929"/>
                    </a:cubicBezTo>
                    <a:cubicBezTo>
                      <a:pt x="32486" y="8926"/>
                      <a:pt x="32484" y="8923"/>
                      <a:pt x="32484" y="8922"/>
                    </a:cubicBezTo>
                    <a:cubicBezTo>
                      <a:pt x="32483" y="8916"/>
                      <a:pt x="32483" y="8910"/>
                      <a:pt x="32481" y="8906"/>
                    </a:cubicBezTo>
                    <a:cubicBezTo>
                      <a:pt x="32478" y="8895"/>
                      <a:pt x="32477" y="8885"/>
                      <a:pt x="32474" y="8875"/>
                    </a:cubicBezTo>
                    <a:cubicBezTo>
                      <a:pt x="32471" y="8864"/>
                      <a:pt x="32469" y="8854"/>
                      <a:pt x="32466" y="8844"/>
                    </a:cubicBezTo>
                    <a:cubicBezTo>
                      <a:pt x="32463" y="8835"/>
                      <a:pt x="32460" y="8826"/>
                      <a:pt x="32459" y="8819"/>
                    </a:cubicBezTo>
                    <a:cubicBezTo>
                      <a:pt x="32455" y="8804"/>
                      <a:pt x="32450" y="8791"/>
                      <a:pt x="32446" y="8776"/>
                    </a:cubicBezTo>
                    <a:lnTo>
                      <a:pt x="32440" y="8761"/>
                    </a:lnTo>
                    <a:cubicBezTo>
                      <a:pt x="32437" y="8750"/>
                      <a:pt x="32432" y="8739"/>
                      <a:pt x="32428" y="8729"/>
                    </a:cubicBezTo>
                    <a:cubicBezTo>
                      <a:pt x="32427" y="8725"/>
                      <a:pt x="32425" y="8722"/>
                      <a:pt x="32424" y="8719"/>
                    </a:cubicBezTo>
                    <a:lnTo>
                      <a:pt x="32421" y="8708"/>
                    </a:lnTo>
                    <a:cubicBezTo>
                      <a:pt x="32419" y="8707"/>
                      <a:pt x="32419" y="8704"/>
                      <a:pt x="32418" y="8702"/>
                    </a:cubicBezTo>
                    <a:cubicBezTo>
                      <a:pt x="32413" y="8691"/>
                      <a:pt x="32409" y="8679"/>
                      <a:pt x="32403" y="8667"/>
                    </a:cubicBezTo>
                    <a:cubicBezTo>
                      <a:pt x="32399" y="8654"/>
                      <a:pt x="32391" y="8641"/>
                      <a:pt x="32385" y="8627"/>
                    </a:cubicBezTo>
                    <a:cubicBezTo>
                      <a:pt x="32384" y="8623"/>
                      <a:pt x="32381" y="8619"/>
                      <a:pt x="32379" y="8614"/>
                    </a:cubicBezTo>
                    <a:cubicBezTo>
                      <a:pt x="32374" y="8602"/>
                      <a:pt x="32366" y="8591"/>
                      <a:pt x="32360" y="8579"/>
                    </a:cubicBezTo>
                    <a:cubicBezTo>
                      <a:pt x="32357" y="8573"/>
                      <a:pt x="32354" y="8567"/>
                      <a:pt x="32350" y="8560"/>
                    </a:cubicBezTo>
                    <a:cubicBezTo>
                      <a:pt x="32344" y="8548"/>
                      <a:pt x="32337" y="8535"/>
                      <a:pt x="32329" y="8523"/>
                    </a:cubicBezTo>
                    <a:cubicBezTo>
                      <a:pt x="32326" y="8520"/>
                      <a:pt x="32325" y="8517"/>
                      <a:pt x="32324" y="8512"/>
                    </a:cubicBezTo>
                    <a:cubicBezTo>
                      <a:pt x="32313" y="8496"/>
                      <a:pt x="32303" y="8480"/>
                      <a:pt x="32293" y="8464"/>
                    </a:cubicBezTo>
                    <a:cubicBezTo>
                      <a:pt x="32291" y="8464"/>
                      <a:pt x="32291" y="8462"/>
                      <a:pt x="32291" y="8462"/>
                    </a:cubicBezTo>
                    <a:cubicBezTo>
                      <a:pt x="32281" y="8448"/>
                      <a:pt x="32269" y="8433"/>
                      <a:pt x="32259" y="8418"/>
                    </a:cubicBezTo>
                    <a:lnTo>
                      <a:pt x="32254" y="8411"/>
                    </a:lnTo>
                    <a:cubicBezTo>
                      <a:pt x="32192" y="8330"/>
                      <a:pt x="32123" y="8256"/>
                      <a:pt x="32045" y="8193"/>
                    </a:cubicBezTo>
                    <a:cubicBezTo>
                      <a:pt x="32045" y="8191"/>
                      <a:pt x="32044" y="8191"/>
                      <a:pt x="32044" y="8191"/>
                    </a:cubicBezTo>
                    <a:cubicBezTo>
                      <a:pt x="32029" y="8178"/>
                      <a:pt x="32013" y="8166"/>
                      <a:pt x="31997" y="8155"/>
                    </a:cubicBezTo>
                    <a:cubicBezTo>
                      <a:pt x="31997" y="8153"/>
                      <a:pt x="31995" y="8153"/>
                      <a:pt x="31995" y="8153"/>
                    </a:cubicBezTo>
                    <a:cubicBezTo>
                      <a:pt x="31980" y="8141"/>
                      <a:pt x="31964" y="8131"/>
                      <a:pt x="31949" y="8121"/>
                    </a:cubicBezTo>
                    <a:cubicBezTo>
                      <a:pt x="31947" y="8119"/>
                      <a:pt x="31945" y="8118"/>
                      <a:pt x="31942" y="8116"/>
                    </a:cubicBezTo>
                    <a:cubicBezTo>
                      <a:pt x="31929" y="8108"/>
                      <a:pt x="31916" y="8099"/>
                      <a:pt x="31902" y="8090"/>
                    </a:cubicBezTo>
                    <a:cubicBezTo>
                      <a:pt x="31896" y="8087"/>
                      <a:pt x="31892" y="8084"/>
                      <a:pt x="31888" y="8081"/>
                    </a:cubicBezTo>
                    <a:cubicBezTo>
                      <a:pt x="31876" y="8074"/>
                      <a:pt x="31863" y="8066"/>
                      <a:pt x="31851" y="8060"/>
                    </a:cubicBezTo>
                    <a:cubicBezTo>
                      <a:pt x="31845" y="8056"/>
                      <a:pt x="31839" y="8053"/>
                      <a:pt x="31833" y="8050"/>
                    </a:cubicBezTo>
                    <a:cubicBezTo>
                      <a:pt x="31821" y="8044"/>
                      <a:pt x="31810" y="8038"/>
                      <a:pt x="31796" y="8032"/>
                    </a:cubicBezTo>
                    <a:lnTo>
                      <a:pt x="31780" y="8024"/>
                    </a:lnTo>
                    <a:cubicBezTo>
                      <a:pt x="31767" y="8018"/>
                      <a:pt x="31754" y="8012"/>
                      <a:pt x="31740" y="8006"/>
                    </a:cubicBezTo>
                    <a:cubicBezTo>
                      <a:pt x="31733" y="8003"/>
                      <a:pt x="31727" y="8000"/>
                      <a:pt x="31720" y="7997"/>
                    </a:cubicBezTo>
                    <a:cubicBezTo>
                      <a:pt x="31706" y="7991"/>
                      <a:pt x="31693" y="7987"/>
                      <a:pt x="31680" y="7981"/>
                    </a:cubicBezTo>
                    <a:cubicBezTo>
                      <a:pt x="31671" y="7978"/>
                      <a:pt x="31661" y="7975"/>
                      <a:pt x="31652" y="7972"/>
                    </a:cubicBezTo>
                    <a:lnTo>
                      <a:pt x="31627" y="7963"/>
                    </a:lnTo>
                    <a:cubicBezTo>
                      <a:pt x="31618" y="7960"/>
                      <a:pt x="31609" y="7957"/>
                      <a:pt x="31600" y="7954"/>
                    </a:cubicBezTo>
                    <a:cubicBezTo>
                      <a:pt x="31589" y="7951"/>
                      <a:pt x="31575" y="7947"/>
                      <a:pt x="31562" y="7944"/>
                    </a:cubicBezTo>
                    <a:cubicBezTo>
                      <a:pt x="31555" y="7943"/>
                      <a:pt x="31547" y="7940"/>
                      <a:pt x="31540" y="7938"/>
                    </a:cubicBezTo>
                    <a:cubicBezTo>
                      <a:pt x="31524" y="7934"/>
                      <a:pt x="31508" y="7931"/>
                      <a:pt x="31491" y="7926"/>
                    </a:cubicBezTo>
                    <a:cubicBezTo>
                      <a:pt x="31489" y="7926"/>
                      <a:pt x="31486" y="7926"/>
                      <a:pt x="31481" y="7925"/>
                    </a:cubicBezTo>
                    <a:cubicBezTo>
                      <a:pt x="31465" y="7922"/>
                      <a:pt x="31449" y="7919"/>
                      <a:pt x="31433" y="7916"/>
                    </a:cubicBezTo>
                    <a:cubicBezTo>
                      <a:pt x="31428" y="7916"/>
                      <a:pt x="31424" y="7915"/>
                      <a:pt x="31421" y="7915"/>
                    </a:cubicBezTo>
                    <a:cubicBezTo>
                      <a:pt x="31402" y="7912"/>
                      <a:pt x="31381" y="7909"/>
                      <a:pt x="31362" y="7907"/>
                    </a:cubicBezTo>
                    <a:cubicBezTo>
                      <a:pt x="31318" y="7903"/>
                      <a:pt x="31275" y="7901"/>
                      <a:pt x="31231" y="7901"/>
                    </a:cubicBezTo>
                    <a:lnTo>
                      <a:pt x="31218" y="7901"/>
                    </a:lnTo>
                    <a:cubicBezTo>
                      <a:pt x="31017" y="7903"/>
                      <a:pt x="30827" y="7951"/>
                      <a:pt x="30659" y="8035"/>
                    </a:cubicBezTo>
                    <a:cubicBezTo>
                      <a:pt x="30122" y="7538"/>
                      <a:pt x="29418" y="7174"/>
                      <a:pt x="28583" y="6938"/>
                    </a:cubicBezTo>
                    <a:cubicBezTo>
                      <a:pt x="27798" y="6718"/>
                      <a:pt x="26896" y="6610"/>
                      <a:pt x="25902" y="6610"/>
                    </a:cubicBezTo>
                    <a:cubicBezTo>
                      <a:pt x="25318" y="6610"/>
                      <a:pt x="24702" y="6648"/>
                      <a:pt x="24059" y="6722"/>
                    </a:cubicBezTo>
                    <a:cubicBezTo>
                      <a:pt x="23444" y="6792"/>
                      <a:pt x="22804" y="6897"/>
                      <a:pt x="22146" y="7034"/>
                    </a:cubicBezTo>
                    <a:cubicBezTo>
                      <a:pt x="21934" y="6395"/>
                      <a:pt x="21706" y="5790"/>
                      <a:pt x="21460" y="5221"/>
                    </a:cubicBezTo>
                    <a:cubicBezTo>
                      <a:pt x="20765" y="3617"/>
                      <a:pt x="19936" y="2316"/>
                      <a:pt x="19010" y="1411"/>
                    </a:cubicBezTo>
                    <a:cubicBezTo>
                      <a:pt x="18337" y="755"/>
                      <a:pt x="17609" y="308"/>
                      <a:pt x="16846" y="113"/>
                    </a:cubicBezTo>
                    <a:cubicBezTo>
                      <a:pt x="16559" y="39"/>
                      <a:pt x="16268" y="1"/>
                      <a:pt x="159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2" name="Google Shape;2732;p50"/>
              <p:cNvSpPr/>
              <p:nvPr/>
            </p:nvSpPr>
            <p:spPr>
              <a:xfrm>
                <a:off x="8565549" y="3151243"/>
                <a:ext cx="396724" cy="450272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5659" extrusionOk="0">
                    <a:moveTo>
                      <a:pt x="3341" y="1"/>
                    </a:moveTo>
                    <a:cubicBezTo>
                      <a:pt x="3582" y="558"/>
                      <a:pt x="3807" y="1152"/>
                      <a:pt x="4015" y="1780"/>
                    </a:cubicBezTo>
                    <a:lnTo>
                      <a:pt x="4015" y="1780"/>
                    </a:lnTo>
                    <a:cubicBezTo>
                      <a:pt x="4015" y="1780"/>
                      <a:pt x="4015" y="1780"/>
                      <a:pt x="4015" y="1780"/>
                    </a:cubicBezTo>
                    <a:cubicBezTo>
                      <a:pt x="3808" y="1152"/>
                      <a:pt x="3582" y="558"/>
                      <a:pt x="3341" y="1"/>
                    </a:cubicBezTo>
                    <a:close/>
                    <a:moveTo>
                      <a:pt x="4015" y="1780"/>
                    </a:moveTo>
                    <a:cubicBezTo>
                      <a:pt x="2738" y="2055"/>
                      <a:pt x="1391" y="2453"/>
                      <a:pt x="1" y="2968"/>
                    </a:cubicBezTo>
                    <a:cubicBezTo>
                      <a:pt x="136" y="2971"/>
                      <a:pt x="272" y="2986"/>
                      <a:pt x="407" y="3014"/>
                    </a:cubicBezTo>
                    <a:cubicBezTo>
                      <a:pt x="1675" y="2560"/>
                      <a:pt x="2905" y="2205"/>
                      <a:pt x="4071" y="1954"/>
                    </a:cubicBezTo>
                    <a:cubicBezTo>
                      <a:pt x="4438" y="3090"/>
                      <a:pt x="4746" y="4333"/>
                      <a:pt x="4986" y="5659"/>
                    </a:cubicBezTo>
                    <a:cubicBezTo>
                      <a:pt x="4734" y="4265"/>
                      <a:pt x="4406" y="2963"/>
                      <a:pt x="4015" y="17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3" name="Google Shape;2733;p50"/>
              <p:cNvSpPr/>
              <p:nvPr/>
            </p:nvSpPr>
            <p:spPr>
              <a:xfrm>
                <a:off x="8565549" y="4680282"/>
                <a:ext cx="396724" cy="450113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5657" extrusionOk="0">
                    <a:moveTo>
                      <a:pt x="4986" y="0"/>
                    </a:moveTo>
                    <a:lnTo>
                      <a:pt x="4986" y="0"/>
                    </a:lnTo>
                    <a:cubicBezTo>
                      <a:pt x="4746" y="1326"/>
                      <a:pt x="4438" y="2568"/>
                      <a:pt x="4071" y="3704"/>
                    </a:cubicBezTo>
                    <a:cubicBezTo>
                      <a:pt x="2905" y="3453"/>
                      <a:pt x="1675" y="3099"/>
                      <a:pt x="407" y="2643"/>
                    </a:cubicBezTo>
                    <a:cubicBezTo>
                      <a:pt x="272" y="2671"/>
                      <a:pt x="136" y="2686"/>
                      <a:pt x="1" y="2691"/>
                    </a:cubicBezTo>
                    <a:cubicBezTo>
                      <a:pt x="1391" y="3206"/>
                      <a:pt x="2738" y="3602"/>
                      <a:pt x="4015" y="3878"/>
                    </a:cubicBezTo>
                    <a:cubicBezTo>
                      <a:pt x="3808" y="4505"/>
                      <a:pt x="3582" y="5100"/>
                      <a:pt x="3342" y="5656"/>
                    </a:cubicBezTo>
                    <a:cubicBezTo>
                      <a:pt x="4037" y="4051"/>
                      <a:pt x="4600" y="2133"/>
                      <a:pt x="49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4" name="Google Shape;2734;p50"/>
              <p:cNvSpPr/>
              <p:nvPr/>
            </p:nvSpPr>
            <p:spPr>
              <a:xfrm>
                <a:off x="8991153" y="4473885"/>
                <a:ext cx="557" cy="3819"/>
              </a:xfrm>
              <a:custGeom>
                <a:avLst/>
                <a:gdLst/>
                <a:ahLst/>
                <a:cxnLst/>
                <a:rect l="l" t="t" r="r" b="b"/>
                <a:pathLst>
                  <a:path w="7" h="48" extrusionOk="0">
                    <a:moveTo>
                      <a:pt x="0" y="48"/>
                    </a:moveTo>
                    <a:cubicBezTo>
                      <a:pt x="0" y="48"/>
                      <a:pt x="0" y="48"/>
                      <a:pt x="0" y="48"/>
                    </a:cubicBezTo>
                    <a:cubicBezTo>
                      <a:pt x="2" y="32"/>
                      <a:pt x="5" y="17"/>
                      <a:pt x="6" y="1"/>
                    </a:cubicBezTo>
                    <a:lnTo>
                      <a:pt x="6" y="1"/>
                    </a:lnTo>
                    <a:cubicBezTo>
                      <a:pt x="5" y="17"/>
                      <a:pt x="2" y="32"/>
                      <a:pt x="0" y="48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5" name="Google Shape;2735;p50"/>
              <p:cNvSpPr/>
              <p:nvPr/>
            </p:nvSpPr>
            <p:spPr>
              <a:xfrm>
                <a:off x="7916521" y="4988763"/>
                <a:ext cx="491409" cy="562860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7074" extrusionOk="0">
                    <a:moveTo>
                      <a:pt x="181" y="1"/>
                    </a:moveTo>
                    <a:cubicBezTo>
                      <a:pt x="120" y="14"/>
                      <a:pt x="61" y="26"/>
                      <a:pt x="1" y="39"/>
                    </a:cubicBezTo>
                    <a:cubicBezTo>
                      <a:pt x="212" y="678"/>
                      <a:pt x="441" y="1285"/>
                      <a:pt x="687" y="1852"/>
                    </a:cubicBezTo>
                    <a:cubicBezTo>
                      <a:pt x="1382" y="3455"/>
                      <a:pt x="2210" y="4756"/>
                      <a:pt x="3136" y="5660"/>
                    </a:cubicBezTo>
                    <a:cubicBezTo>
                      <a:pt x="4062" y="6564"/>
                      <a:pt x="5092" y="7072"/>
                      <a:pt x="6176" y="7074"/>
                    </a:cubicBezTo>
                    <a:lnTo>
                      <a:pt x="6176" y="6891"/>
                    </a:lnTo>
                    <a:cubicBezTo>
                      <a:pt x="5149" y="6891"/>
                      <a:pt x="4167" y="6411"/>
                      <a:pt x="3264" y="5530"/>
                    </a:cubicBezTo>
                    <a:cubicBezTo>
                      <a:pt x="2362" y="4650"/>
                      <a:pt x="1543" y="3368"/>
                      <a:pt x="854" y="1779"/>
                    </a:cubicBezTo>
                    <a:cubicBezTo>
                      <a:pt x="612" y="1223"/>
                      <a:pt x="388" y="628"/>
                      <a:pt x="1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6" name="Google Shape;2736;p50"/>
              <p:cNvSpPr/>
              <p:nvPr/>
            </p:nvSpPr>
            <p:spPr>
              <a:xfrm>
                <a:off x="8844590" y="3145515"/>
                <a:ext cx="732021" cy="482577"/>
              </a:xfrm>
              <a:custGeom>
                <a:avLst/>
                <a:gdLst/>
                <a:ahLst/>
                <a:cxnLst/>
                <a:rect l="l" t="t" r="r" b="b"/>
                <a:pathLst>
                  <a:path w="9200" h="6065" extrusionOk="0">
                    <a:moveTo>
                      <a:pt x="0" y="1"/>
                    </a:moveTo>
                    <a:cubicBezTo>
                      <a:pt x="129" y="299"/>
                      <a:pt x="254" y="607"/>
                      <a:pt x="374" y="925"/>
                    </a:cubicBezTo>
                    <a:lnTo>
                      <a:pt x="374" y="925"/>
                    </a:lnTo>
                    <a:cubicBezTo>
                      <a:pt x="254" y="607"/>
                      <a:pt x="130" y="299"/>
                      <a:pt x="0" y="1"/>
                    </a:cubicBezTo>
                    <a:close/>
                    <a:moveTo>
                      <a:pt x="374" y="925"/>
                    </a:moveTo>
                    <a:cubicBezTo>
                      <a:pt x="482" y="1214"/>
                      <a:pt x="586" y="1510"/>
                      <a:pt x="686" y="1815"/>
                    </a:cubicBezTo>
                    <a:cubicBezTo>
                      <a:pt x="687" y="1815"/>
                      <a:pt x="687" y="1815"/>
                      <a:pt x="687" y="1815"/>
                    </a:cubicBezTo>
                    <a:lnTo>
                      <a:pt x="687" y="1815"/>
                    </a:lnTo>
                    <a:cubicBezTo>
                      <a:pt x="587" y="1510"/>
                      <a:pt x="482" y="1214"/>
                      <a:pt x="374" y="925"/>
                    </a:cubicBezTo>
                    <a:close/>
                    <a:moveTo>
                      <a:pt x="4442" y="1390"/>
                    </a:moveTo>
                    <a:cubicBezTo>
                      <a:pt x="3858" y="1390"/>
                      <a:pt x="3242" y="1428"/>
                      <a:pt x="2599" y="1501"/>
                    </a:cubicBezTo>
                    <a:cubicBezTo>
                      <a:pt x="1986" y="1572"/>
                      <a:pt x="1345" y="1676"/>
                      <a:pt x="687" y="1815"/>
                    </a:cubicBezTo>
                    <a:lnTo>
                      <a:pt x="687" y="1815"/>
                    </a:lnTo>
                    <a:cubicBezTo>
                      <a:pt x="706" y="1872"/>
                      <a:pt x="725" y="1930"/>
                      <a:pt x="744" y="1989"/>
                    </a:cubicBezTo>
                    <a:lnTo>
                      <a:pt x="744" y="1989"/>
                    </a:lnTo>
                    <a:cubicBezTo>
                      <a:pt x="1390" y="1855"/>
                      <a:pt x="2018" y="1752"/>
                      <a:pt x="2620" y="1682"/>
                    </a:cubicBezTo>
                    <a:cubicBezTo>
                      <a:pt x="3256" y="1609"/>
                      <a:pt x="3865" y="1573"/>
                      <a:pt x="4441" y="1573"/>
                    </a:cubicBezTo>
                    <a:cubicBezTo>
                      <a:pt x="5423" y="1573"/>
                      <a:pt x="6309" y="1679"/>
                      <a:pt x="7075" y="1894"/>
                    </a:cubicBezTo>
                    <a:cubicBezTo>
                      <a:pt x="7868" y="2117"/>
                      <a:pt x="8531" y="2456"/>
                      <a:pt x="9038" y="2912"/>
                    </a:cubicBezTo>
                    <a:cubicBezTo>
                      <a:pt x="9089" y="2877"/>
                      <a:pt x="9144" y="2844"/>
                      <a:pt x="9200" y="2815"/>
                    </a:cubicBezTo>
                    <a:cubicBezTo>
                      <a:pt x="8664" y="2319"/>
                      <a:pt x="7960" y="1953"/>
                      <a:pt x="7123" y="1719"/>
                    </a:cubicBezTo>
                    <a:cubicBezTo>
                      <a:pt x="6338" y="1498"/>
                      <a:pt x="5436" y="1390"/>
                      <a:pt x="4442" y="1390"/>
                    </a:cubicBezTo>
                    <a:close/>
                    <a:moveTo>
                      <a:pt x="744" y="1989"/>
                    </a:moveTo>
                    <a:lnTo>
                      <a:pt x="744" y="1989"/>
                    </a:lnTo>
                    <a:cubicBezTo>
                      <a:pt x="744" y="1989"/>
                      <a:pt x="744" y="1989"/>
                      <a:pt x="744" y="1989"/>
                    </a:cubicBezTo>
                    <a:cubicBezTo>
                      <a:pt x="1143" y="3233"/>
                      <a:pt x="1474" y="4601"/>
                      <a:pt x="1723" y="6065"/>
                    </a:cubicBezTo>
                    <a:cubicBezTo>
                      <a:pt x="1475" y="4602"/>
                      <a:pt x="1144" y="3233"/>
                      <a:pt x="744" y="19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7" name="Google Shape;2737;p50"/>
              <p:cNvSpPr/>
              <p:nvPr/>
            </p:nvSpPr>
            <p:spPr>
              <a:xfrm>
                <a:off x="8649731" y="5347372"/>
                <a:ext cx="77976" cy="91741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153" extrusionOk="0">
                    <a:moveTo>
                      <a:pt x="979" y="1"/>
                    </a:moveTo>
                    <a:cubicBezTo>
                      <a:pt x="667" y="436"/>
                      <a:pt x="340" y="821"/>
                      <a:pt x="0" y="1153"/>
                    </a:cubicBezTo>
                    <a:cubicBezTo>
                      <a:pt x="340" y="822"/>
                      <a:pt x="667" y="436"/>
                      <a:pt x="979" y="1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2738;p50"/>
              <p:cNvSpPr/>
              <p:nvPr/>
            </p:nvSpPr>
            <p:spPr>
              <a:xfrm>
                <a:off x="8588066" y="5459322"/>
                <a:ext cx="17505" cy="13447"/>
              </a:xfrm>
              <a:custGeom>
                <a:avLst/>
                <a:gdLst/>
                <a:ahLst/>
                <a:cxnLst/>
                <a:rect l="l" t="t" r="r" b="b"/>
                <a:pathLst>
                  <a:path w="220" h="169" extrusionOk="0">
                    <a:moveTo>
                      <a:pt x="220" y="1"/>
                    </a:moveTo>
                    <a:cubicBezTo>
                      <a:pt x="146" y="58"/>
                      <a:pt x="74" y="114"/>
                      <a:pt x="1" y="168"/>
                    </a:cubicBezTo>
                    <a:cubicBezTo>
                      <a:pt x="74" y="114"/>
                      <a:pt x="148" y="58"/>
                      <a:pt x="220" y="1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9" name="Google Shape;2739;p50"/>
              <p:cNvSpPr/>
              <p:nvPr/>
            </p:nvSpPr>
            <p:spPr>
              <a:xfrm>
                <a:off x="8607083" y="5442136"/>
                <a:ext cx="18460" cy="15834"/>
              </a:xfrm>
              <a:custGeom>
                <a:avLst/>
                <a:gdLst/>
                <a:ahLst/>
                <a:cxnLst/>
                <a:rect l="l" t="t" r="r" b="b"/>
                <a:pathLst>
                  <a:path w="232" h="199" extrusionOk="0">
                    <a:moveTo>
                      <a:pt x="231" y="0"/>
                    </a:moveTo>
                    <a:cubicBezTo>
                      <a:pt x="155" y="69"/>
                      <a:pt x="78" y="136"/>
                      <a:pt x="0" y="199"/>
                    </a:cubicBezTo>
                    <a:cubicBezTo>
                      <a:pt x="78" y="136"/>
                      <a:pt x="155" y="69"/>
                      <a:pt x="231" y="0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0" name="Google Shape;2740;p50"/>
              <p:cNvSpPr/>
              <p:nvPr/>
            </p:nvSpPr>
            <p:spPr>
              <a:xfrm>
                <a:off x="8653232" y="5340529"/>
                <a:ext cx="61585" cy="74555"/>
              </a:xfrm>
              <a:custGeom>
                <a:avLst/>
                <a:gdLst/>
                <a:ahLst/>
                <a:cxnLst/>
                <a:rect l="l" t="t" r="r" b="b"/>
                <a:pathLst>
                  <a:path w="774" h="937" extrusionOk="0">
                    <a:moveTo>
                      <a:pt x="773" y="0"/>
                    </a:moveTo>
                    <a:lnTo>
                      <a:pt x="773" y="0"/>
                    </a:lnTo>
                    <a:cubicBezTo>
                      <a:pt x="525" y="346"/>
                      <a:pt x="265" y="660"/>
                      <a:pt x="0" y="937"/>
                    </a:cubicBezTo>
                    <a:cubicBezTo>
                      <a:pt x="265" y="660"/>
                      <a:pt x="525" y="346"/>
                      <a:pt x="773" y="0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50"/>
              <p:cNvSpPr/>
              <p:nvPr/>
            </p:nvSpPr>
            <p:spPr>
              <a:xfrm>
                <a:off x="9001576" y="4485502"/>
                <a:ext cx="3501" cy="29520"/>
              </a:xfrm>
              <a:custGeom>
                <a:avLst/>
                <a:gdLst/>
                <a:ahLst/>
                <a:cxnLst/>
                <a:rect l="l" t="t" r="r" b="b"/>
                <a:pathLst>
                  <a:path w="44" h="371" extrusionOk="0">
                    <a:moveTo>
                      <a:pt x="43" y="1"/>
                    </a:moveTo>
                    <a:lnTo>
                      <a:pt x="43" y="1"/>
                    </a:lnTo>
                    <a:cubicBezTo>
                      <a:pt x="30" y="124"/>
                      <a:pt x="15" y="247"/>
                      <a:pt x="0" y="370"/>
                    </a:cubicBezTo>
                    <a:lnTo>
                      <a:pt x="0" y="370"/>
                    </a:lnTo>
                    <a:cubicBezTo>
                      <a:pt x="15" y="247"/>
                      <a:pt x="30" y="124"/>
                      <a:pt x="43" y="1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50"/>
              <p:cNvSpPr/>
              <p:nvPr/>
            </p:nvSpPr>
            <p:spPr>
              <a:xfrm>
                <a:off x="8628407" y="5428769"/>
                <a:ext cx="11299" cy="10742"/>
              </a:xfrm>
              <a:custGeom>
                <a:avLst/>
                <a:gdLst/>
                <a:ahLst/>
                <a:cxnLst/>
                <a:rect l="l" t="t" r="r" b="b"/>
                <a:pathLst>
                  <a:path w="142" h="135" extrusionOk="0">
                    <a:moveTo>
                      <a:pt x="141" y="0"/>
                    </a:moveTo>
                    <a:lnTo>
                      <a:pt x="141" y="0"/>
                    </a:lnTo>
                    <a:cubicBezTo>
                      <a:pt x="94" y="46"/>
                      <a:pt x="47" y="90"/>
                      <a:pt x="0" y="134"/>
                    </a:cubicBezTo>
                    <a:cubicBezTo>
                      <a:pt x="47" y="92"/>
                      <a:pt x="94" y="46"/>
                      <a:pt x="141" y="0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3" name="Google Shape;2743;p50"/>
              <p:cNvSpPr/>
              <p:nvPr/>
            </p:nvSpPr>
            <p:spPr>
              <a:xfrm>
                <a:off x="7137163" y="3435377"/>
                <a:ext cx="539388" cy="1410891"/>
              </a:xfrm>
              <a:custGeom>
                <a:avLst/>
                <a:gdLst/>
                <a:ahLst/>
                <a:cxnLst/>
                <a:rect l="l" t="t" r="r" b="b"/>
                <a:pathLst>
                  <a:path w="6779" h="17732" extrusionOk="0">
                    <a:moveTo>
                      <a:pt x="617" y="1"/>
                    </a:moveTo>
                    <a:cubicBezTo>
                      <a:pt x="75" y="941"/>
                      <a:pt x="0" y="2085"/>
                      <a:pt x="320" y="3339"/>
                    </a:cubicBezTo>
                    <a:cubicBezTo>
                      <a:pt x="639" y="4594"/>
                      <a:pt x="1352" y="5962"/>
                      <a:pt x="2395" y="7366"/>
                    </a:cubicBezTo>
                    <a:cubicBezTo>
                      <a:pt x="2763" y="7862"/>
                      <a:pt x="3174" y="8364"/>
                      <a:pt x="3621" y="8866"/>
                    </a:cubicBezTo>
                    <a:cubicBezTo>
                      <a:pt x="3172" y="9368"/>
                      <a:pt x="2763" y="9869"/>
                      <a:pt x="2393" y="10367"/>
                    </a:cubicBezTo>
                    <a:cubicBezTo>
                      <a:pt x="1352" y="11770"/>
                      <a:pt x="639" y="13138"/>
                      <a:pt x="320" y="14393"/>
                    </a:cubicBezTo>
                    <a:cubicBezTo>
                      <a:pt x="0" y="15648"/>
                      <a:pt x="75" y="16793"/>
                      <a:pt x="617" y="17731"/>
                    </a:cubicBezTo>
                    <a:lnTo>
                      <a:pt x="775" y="17640"/>
                    </a:lnTo>
                    <a:cubicBezTo>
                      <a:pt x="261" y="16751"/>
                      <a:pt x="184" y="15661"/>
                      <a:pt x="496" y="14439"/>
                    </a:cubicBezTo>
                    <a:cubicBezTo>
                      <a:pt x="809" y="13216"/>
                      <a:pt x="1508" y="11866"/>
                      <a:pt x="2540" y="10476"/>
                    </a:cubicBezTo>
                    <a:cubicBezTo>
                      <a:pt x="2901" y="9988"/>
                      <a:pt x="3303" y="9495"/>
                      <a:pt x="3743" y="9002"/>
                    </a:cubicBezTo>
                    <a:cubicBezTo>
                      <a:pt x="4620" y="9969"/>
                      <a:pt x="5637" y="10938"/>
                      <a:pt x="6779" y="11884"/>
                    </a:cubicBezTo>
                    <a:cubicBezTo>
                      <a:pt x="6714" y="11766"/>
                      <a:pt x="6659" y="11641"/>
                      <a:pt x="6617" y="11510"/>
                    </a:cubicBezTo>
                    <a:cubicBezTo>
                      <a:pt x="5589" y="10639"/>
                      <a:pt x="4667" y="9751"/>
                      <a:pt x="3866" y="8866"/>
                    </a:cubicBezTo>
                    <a:cubicBezTo>
                      <a:pt x="4667" y="7981"/>
                      <a:pt x="5589" y="7093"/>
                      <a:pt x="6617" y="6223"/>
                    </a:cubicBezTo>
                    <a:cubicBezTo>
                      <a:pt x="6659" y="6090"/>
                      <a:pt x="6714" y="5967"/>
                      <a:pt x="6779" y="5849"/>
                    </a:cubicBezTo>
                    <a:lnTo>
                      <a:pt x="6779" y="5849"/>
                    </a:lnTo>
                    <a:cubicBezTo>
                      <a:pt x="5637" y="6794"/>
                      <a:pt x="4620" y="7763"/>
                      <a:pt x="3743" y="8731"/>
                    </a:cubicBezTo>
                    <a:cubicBezTo>
                      <a:pt x="3303" y="8236"/>
                      <a:pt x="2901" y="7744"/>
                      <a:pt x="2539" y="7257"/>
                    </a:cubicBezTo>
                    <a:cubicBezTo>
                      <a:pt x="1508" y="5866"/>
                      <a:pt x="807" y="4518"/>
                      <a:pt x="496" y="3294"/>
                    </a:cubicBezTo>
                    <a:cubicBezTo>
                      <a:pt x="184" y="2071"/>
                      <a:pt x="261" y="982"/>
                      <a:pt x="775" y="92"/>
                    </a:cubicBezTo>
                    <a:lnTo>
                      <a:pt x="6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4" name="Google Shape;2744;p50"/>
              <p:cNvSpPr/>
              <p:nvPr/>
            </p:nvSpPr>
            <p:spPr>
              <a:xfrm>
                <a:off x="9181318" y="4151560"/>
                <a:ext cx="417650" cy="320339"/>
              </a:xfrm>
              <a:custGeom>
                <a:avLst/>
                <a:gdLst/>
                <a:ahLst/>
                <a:cxnLst/>
                <a:rect l="l" t="t" r="r" b="b"/>
                <a:pathLst>
                  <a:path w="5249" h="4026" extrusionOk="0">
                    <a:moveTo>
                      <a:pt x="2507" y="1"/>
                    </a:moveTo>
                    <a:cubicBezTo>
                      <a:pt x="2947" y="495"/>
                      <a:pt x="3349" y="987"/>
                      <a:pt x="3711" y="1475"/>
                    </a:cubicBezTo>
                    <a:cubicBezTo>
                      <a:pt x="4359" y="2348"/>
                      <a:pt x="4876" y="3205"/>
                      <a:pt x="5249" y="4025"/>
                    </a:cubicBezTo>
                    <a:cubicBezTo>
                      <a:pt x="4876" y="3205"/>
                      <a:pt x="4359" y="2348"/>
                      <a:pt x="3711" y="1475"/>
                    </a:cubicBezTo>
                    <a:cubicBezTo>
                      <a:pt x="3349" y="987"/>
                      <a:pt x="2947" y="495"/>
                      <a:pt x="2507" y="1"/>
                    </a:cubicBezTo>
                    <a:cubicBezTo>
                      <a:pt x="1769" y="816"/>
                      <a:pt x="928" y="1634"/>
                      <a:pt x="0" y="2436"/>
                    </a:cubicBezTo>
                    <a:cubicBezTo>
                      <a:pt x="928" y="1634"/>
                      <a:pt x="1769" y="816"/>
                      <a:pt x="2507" y="1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5" name="Google Shape;2745;p50"/>
              <p:cNvSpPr/>
              <p:nvPr/>
            </p:nvSpPr>
            <p:spPr>
              <a:xfrm>
                <a:off x="7762718" y="4655616"/>
                <a:ext cx="455206" cy="346676"/>
              </a:xfrm>
              <a:custGeom>
                <a:avLst/>
                <a:gdLst/>
                <a:ahLst/>
                <a:cxnLst/>
                <a:rect l="l" t="t" r="r" b="b"/>
                <a:pathLst>
                  <a:path w="5721" h="4357" extrusionOk="0">
                    <a:moveTo>
                      <a:pt x="5720" y="2953"/>
                    </a:moveTo>
                    <a:cubicBezTo>
                      <a:pt x="5053" y="3193"/>
                      <a:pt x="4396" y="3404"/>
                      <a:pt x="3754" y="3588"/>
                    </a:cubicBezTo>
                    <a:lnTo>
                      <a:pt x="3754" y="3588"/>
                    </a:lnTo>
                    <a:cubicBezTo>
                      <a:pt x="4396" y="3404"/>
                      <a:pt x="5053" y="3193"/>
                      <a:pt x="5720" y="2953"/>
                    </a:cubicBezTo>
                    <a:close/>
                    <a:moveTo>
                      <a:pt x="3754" y="3588"/>
                    </a:moveTo>
                    <a:cubicBezTo>
                      <a:pt x="3392" y="3691"/>
                      <a:pt x="3035" y="3785"/>
                      <a:pt x="2683" y="3870"/>
                    </a:cubicBezTo>
                    <a:lnTo>
                      <a:pt x="2683" y="3870"/>
                    </a:lnTo>
                    <a:cubicBezTo>
                      <a:pt x="3035" y="3785"/>
                      <a:pt x="3392" y="3691"/>
                      <a:pt x="3754" y="3588"/>
                    </a:cubicBezTo>
                    <a:close/>
                    <a:moveTo>
                      <a:pt x="903" y="1"/>
                    </a:moveTo>
                    <a:lnTo>
                      <a:pt x="903" y="1"/>
                    </a:lnTo>
                    <a:cubicBezTo>
                      <a:pt x="1151" y="1454"/>
                      <a:pt x="1479" y="2814"/>
                      <a:pt x="1877" y="4051"/>
                    </a:cubicBezTo>
                    <a:cubicBezTo>
                      <a:pt x="1349" y="4160"/>
                      <a:pt x="833" y="4249"/>
                      <a:pt x="334" y="4315"/>
                    </a:cubicBezTo>
                    <a:lnTo>
                      <a:pt x="334" y="4315"/>
                    </a:lnTo>
                    <a:cubicBezTo>
                      <a:pt x="890" y="4241"/>
                      <a:pt x="1465" y="4141"/>
                      <a:pt x="2056" y="4014"/>
                    </a:cubicBezTo>
                    <a:lnTo>
                      <a:pt x="2056" y="4014"/>
                    </a:lnTo>
                    <a:cubicBezTo>
                      <a:pt x="2056" y="4014"/>
                      <a:pt x="2056" y="4014"/>
                      <a:pt x="2056" y="4014"/>
                    </a:cubicBezTo>
                    <a:cubicBezTo>
                      <a:pt x="2263" y="3969"/>
                      <a:pt x="2472" y="3921"/>
                      <a:pt x="2683" y="3870"/>
                    </a:cubicBezTo>
                    <a:lnTo>
                      <a:pt x="2683" y="3870"/>
                    </a:lnTo>
                    <a:cubicBezTo>
                      <a:pt x="2472" y="3921"/>
                      <a:pt x="2263" y="3969"/>
                      <a:pt x="2056" y="4014"/>
                    </a:cubicBezTo>
                    <a:lnTo>
                      <a:pt x="2056" y="4014"/>
                    </a:lnTo>
                    <a:cubicBezTo>
                      <a:pt x="1691" y="2878"/>
                      <a:pt x="1383" y="1637"/>
                      <a:pt x="1143" y="313"/>
                    </a:cubicBezTo>
                    <a:cubicBezTo>
                      <a:pt x="1052" y="214"/>
                      <a:pt x="972" y="110"/>
                      <a:pt x="903" y="1"/>
                    </a:cubicBezTo>
                    <a:close/>
                    <a:moveTo>
                      <a:pt x="334" y="4315"/>
                    </a:moveTo>
                    <a:cubicBezTo>
                      <a:pt x="222" y="4330"/>
                      <a:pt x="111" y="4344"/>
                      <a:pt x="0" y="4357"/>
                    </a:cubicBezTo>
                    <a:cubicBezTo>
                      <a:pt x="111" y="4344"/>
                      <a:pt x="222" y="4330"/>
                      <a:pt x="334" y="43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2746;p50"/>
              <p:cNvSpPr/>
              <p:nvPr/>
            </p:nvSpPr>
            <p:spPr>
              <a:xfrm>
                <a:off x="8401641" y="4812920"/>
                <a:ext cx="9707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54" extrusionOk="0">
                    <a:moveTo>
                      <a:pt x="121" y="0"/>
                    </a:moveTo>
                    <a:lnTo>
                      <a:pt x="121" y="0"/>
                    </a:lnTo>
                    <a:cubicBezTo>
                      <a:pt x="109" y="5"/>
                      <a:pt x="97" y="10"/>
                      <a:pt x="85" y="16"/>
                    </a:cubicBezTo>
                    <a:lnTo>
                      <a:pt x="85" y="16"/>
                    </a:lnTo>
                    <a:cubicBezTo>
                      <a:pt x="97" y="11"/>
                      <a:pt x="109" y="5"/>
                      <a:pt x="121" y="0"/>
                    </a:cubicBezTo>
                    <a:close/>
                    <a:moveTo>
                      <a:pt x="36" y="0"/>
                    </a:moveTo>
                    <a:cubicBezTo>
                      <a:pt x="24" y="18"/>
                      <a:pt x="12" y="35"/>
                      <a:pt x="1" y="53"/>
                    </a:cubicBezTo>
                    <a:cubicBezTo>
                      <a:pt x="26" y="42"/>
                      <a:pt x="52" y="30"/>
                      <a:pt x="78" y="19"/>
                    </a:cubicBezTo>
                    <a:lnTo>
                      <a:pt x="78" y="19"/>
                    </a:lnTo>
                    <a:cubicBezTo>
                      <a:pt x="78" y="19"/>
                      <a:pt x="79" y="19"/>
                      <a:pt x="79" y="19"/>
                    </a:cubicBezTo>
                    <a:cubicBezTo>
                      <a:pt x="81" y="18"/>
                      <a:pt x="83" y="17"/>
                      <a:pt x="85" y="16"/>
                    </a:cubicBezTo>
                    <a:lnTo>
                      <a:pt x="85" y="16"/>
                    </a:lnTo>
                    <a:cubicBezTo>
                      <a:pt x="83" y="17"/>
                      <a:pt x="81" y="18"/>
                      <a:pt x="78" y="19"/>
                    </a:cubicBezTo>
                    <a:lnTo>
                      <a:pt x="78" y="19"/>
                    </a:lnTo>
                    <a:cubicBezTo>
                      <a:pt x="65" y="12"/>
                      <a:pt x="51" y="6"/>
                      <a:pt x="36" y="0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50"/>
              <p:cNvSpPr/>
              <p:nvPr/>
            </p:nvSpPr>
            <p:spPr>
              <a:xfrm>
                <a:off x="9540801" y="3588544"/>
                <a:ext cx="113145" cy="329569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4142" extrusionOk="0">
                    <a:moveTo>
                      <a:pt x="0" y="4142"/>
                    </a:moveTo>
                    <a:cubicBezTo>
                      <a:pt x="595" y="3174"/>
                      <a:pt x="1015" y="2241"/>
                      <a:pt x="1237" y="1370"/>
                    </a:cubicBezTo>
                    <a:cubicBezTo>
                      <a:pt x="1358" y="892"/>
                      <a:pt x="1421" y="435"/>
                      <a:pt x="1421" y="1"/>
                    </a:cubicBezTo>
                    <a:cubicBezTo>
                      <a:pt x="1421" y="435"/>
                      <a:pt x="1358" y="892"/>
                      <a:pt x="1237" y="1370"/>
                    </a:cubicBezTo>
                    <a:cubicBezTo>
                      <a:pt x="1015" y="2241"/>
                      <a:pt x="595" y="3174"/>
                      <a:pt x="0" y="4142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50"/>
              <p:cNvSpPr/>
              <p:nvPr/>
            </p:nvSpPr>
            <p:spPr>
              <a:xfrm>
                <a:off x="8380794" y="3439594"/>
                <a:ext cx="54185" cy="17187"/>
              </a:xfrm>
              <a:custGeom>
                <a:avLst/>
                <a:gdLst/>
                <a:ahLst/>
                <a:cxnLst/>
                <a:rect l="l" t="t" r="r" b="b"/>
                <a:pathLst>
                  <a:path w="681" h="216" extrusionOk="0">
                    <a:moveTo>
                      <a:pt x="681" y="1"/>
                    </a:moveTo>
                    <a:cubicBezTo>
                      <a:pt x="567" y="50"/>
                      <a:pt x="454" y="98"/>
                      <a:pt x="341" y="148"/>
                    </a:cubicBezTo>
                    <a:cubicBezTo>
                      <a:pt x="227" y="98"/>
                      <a:pt x="114" y="50"/>
                      <a:pt x="0" y="1"/>
                    </a:cubicBezTo>
                    <a:lnTo>
                      <a:pt x="0" y="1"/>
                    </a:lnTo>
                    <a:cubicBezTo>
                      <a:pt x="164" y="72"/>
                      <a:pt x="327" y="142"/>
                      <a:pt x="491" y="216"/>
                    </a:cubicBezTo>
                    <a:cubicBezTo>
                      <a:pt x="550" y="139"/>
                      <a:pt x="613" y="69"/>
                      <a:pt x="6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9" name="Google Shape;2749;p50"/>
              <p:cNvSpPr/>
              <p:nvPr/>
            </p:nvSpPr>
            <p:spPr>
              <a:xfrm>
                <a:off x="8401641" y="3464499"/>
                <a:ext cx="9707" cy="4376"/>
              </a:xfrm>
              <a:custGeom>
                <a:avLst/>
                <a:gdLst/>
                <a:ahLst/>
                <a:cxnLst/>
                <a:rect l="l" t="t" r="r" b="b"/>
                <a:pathLst>
                  <a:path w="122" h="5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4" y="18"/>
                      <a:pt x="24" y="36"/>
                      <a:pt x="36" y="55"/>
                    </a:cubicBezTo>
                    <a:cubicBezTo>
                      <a:pt x="51" y="47"/>
                      <a:pt x="64" y="41"/>
                      <a:pt x="79" y="36"/>
                    </a:cubicBezTo>
                    <a:cubicBezTo>
                      <a:pt x="86" y="39"/>
                      <a:pt x="94" y="42"/>
                      <a:pt x="101" y="45"/>
                    </a:cubicBezTo>
                    <a:lnTo>
                      <a:pt x="101" y="45"/>
                    </a:lnTo>
                    <a:cubicBezTo>
                      <a:pt x="68" y="29"/>
                      <a:pt x="35" y="15"/>
                      <a:pt x="1" y="0"/>
                    </a:cubicBezTo>
                    <a:close/>
                    <a:moveTo>
                      <a:pt x="101" y="45"/>
                    </a:moveTo>
                    <a:cubicBezTo>
                      <a:pt x="108" y="48"/>
                      <a:pt x="115" y="51"/>
                      <a:pt x="121" y="55"/>
                    </a:cubicBezTo>
                    <a:cubicBezTo>
                      <a:pt x="114" y="51"/>
                      <a:pt x="108" y="48"/>
                      <a:pt x="101" y="45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0" name="Google Shape;2750;p50"/>
              <p:cNvSpPr/>
              <p:nvPr/>
            </p:nvSpPr>
            <p:spPr>
              <a:xfrm>
                <a:off x="8844670" y="4021388"/>
                <a:ext cx="784933" cy="1114741"/>
              </a:xfrm>
              <a:custGeom>
                <a:avLst/>
                <a:gdLst/>
                <a:ahLst/>
                <a:cxnLst/>
                <a:rect l="l" t="t" r="r" b="b"/>
                <a:pathLst>
                  <a:path w="9865" h="14010" extrusionOk="0">
                    <a:moveTo>
                      <a:pt x="8088" y="1"/>
                    </a:moveTo>
                    <a:lnTo>
                      <a:pt x="8088" y="1"/>
                    </a:lnTo>
                    <a:cubicBezTo>
                      <a:pt x="7719" y="498"/>
                      <a:pt x="7309" y="999"/>
                      <a:pt x="6860" y="1501"/>
                    </a:cubicBezTo>
                    <a:cubicBezTo>
                      <a:pt x="7309" y="999"/>
                      <a:pt x="7720" y="498"/>
                      <a:pt x="8088" y="1"/>
                    </a:cubicBezTo>
                    <a:close/>
                    <a:moveTo>
                      <a:pt x="1721" y="7953"/>
                    </a:moveTo>
                    <a:lnTo>
                      <a:pt x="1721" y="7953"/>
                    </a:lnTo>
                    <a:cubicBezTo>
                      <a:pt x="1529" y="9079"/>
                      <a:pt x="1289" y="10150"/>
                      <a:pt x="1006" y="11151"/>
                    </a:cubicBezTo>
                    <a:lnTo>
                      <a:pt x="1006" y="11151"/>
                    </a:lnTo>
                    <a:cubicBezTo>
                      <a:pt x="1289" y="10150"/>
                      <a:pt x="1529" y="9080"/>
                      <a:pt x="1721" y="7953"/>
                    </a:cubicBezTo>
                    <a:close/>
                    <a:moveTo>
                      <a:pt x="9708" y="10275"/>
                    </a:moveTo>
                    <a:cubicBezTo>
                      <a:pt x="9194" y="11165"/>
                      <a:pt x="8288" y="11776"/>
                      <a:pt x="7074" y="12117"/>
                    </a:cubicBezTo>
                    <a:cubicBezTo>
                      <a:pt x="6308" y="12333"/>
                      <a:pt x="5422" y="12439"/>
                      <a:pt x="4441" y="12439"/>
                    </a:cubicBezTo>
                    <a:cubicBezTo>
                      <a:pt x="3865" y="12439"/>
                      <a:pt x="3256" y="12402"/>
                      <a:pt x="2620" y="12329"/>
                    </a:cubicBezTo>
                    <a:cubicBezTo>
                      <a:pt x="2017" y="12259"/>
                      <a:pt x="1389" y="12157"/>
                      <a:pt x="743" y="12023"/>
                    </a:cubicBezTo>
                    <a:cubicBezTo>
                      <a:pt x="834" y="11739"/>
                      <a:pt x="922" y="11448"/>
                      <a:pt x="1006" y="11151"/>
                    </a:cubicBezTo>
                    <a:lnTo>
                      <a:pt x="1006" y="11151"/>
                    </a:lnTo>
                    <a:cubicBezTo>
                      <a:pt x="905" y="11508"/>
                      <a:pt x="798" y="11857"/>
                      <a:pt x="686" y="12196"/>
                    </a:cubicBezTo>
                    <a:lnTo>
                      <a:pt x="686" y="12196"/>
                    </a:lnTo>
                    <a:cubicBezTo>
                      <a:pt x="686" y="12196"/>
                      <a:pt x="686" y="12195"/>
                      <a:pt x="685" y="12195"/>
                    </a:cubicBezTo>
                    <a:cubicBezTo>
                      <a:pt x="499" y="12761"/>
                      <a:pt x="300" y="13299"/>
                      <a:pt x="86" y="13809"/>
                    </a:cubicBezTo>
                    <a:lnTo>
                      <a:pt x="86" y="13809"/>
                    </a:lnTo>
                    <a:cubicBezTo>
                      <a:pt x="300" y="13299"/>
                      <a:pt x="500" y="12760"/>
                      <a:pt x="686" y="12196"/>
                    </a:cubicBezTo>
                    <a:lnTo>
                      <a:pt x="686" y="12196"/>
                    </a:lnTo>
                    <a:cubicBezTo>
                      <a:pt x="1346" y="12334"/>
                      <a:pt x="1985" y="12438"/>
                      <a:pt x="2598" y="12509"/>
                    </a:cubicBezTo>
                    <a:cubicBezTo>
                      <a:pt x="3241" y="12583"/>
                      <a:pt x="3857" y="12621"/>
                      <a:pt x="4441" y="12621"/>
                    </a:cubicBezTo>
                    <a:cubicBezTo>
                      <a:pt x="5435" y="12621"/>
                      <a:pt x="6337" y="12512"/>
                      <a:pt x="7122" y="12291"/>
                    </a:cubicBezTo>
                    <a:cubicBezTo>
                      <a:pt x="8369" y="11941"/>
                      <a:pt x="9322" y="11304"/>
                      <a:pt x="9864" y="10366"/>
                    </a:cubicBezTo>
                    <a:lnTo>
                      <a:pt x="9708" y="10275"/>
                    </a:lnTo>
                    <a:close/>
                    <a:moveTo>
                      <a:pt x="86" y="13809"/>
                    </a:moveTo>
                    <a:cubicBezTo>
                      <a:pt x="58" y="13876"/>
                      <a:pt x="29" y="13943"/>
                      <a:pt x="1" y="14010"/>
                    </a:cubicBezTo>
                    <a:cubicBezTo>
                      <a:pt x="29" y="13943"/>
                      <a:pt x="58" y="13876"/>
                      <a:pt x="86" y="1380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1" name="Google Shape;2751;p50"/>
              <p:cNvSpPr/>
              <p:nvPr/>
            </p:nvSpPr>
            <p:spPr>
              <a:xfrm>
                <a:off x="7787066" y="3770513"/>
                <a:ext cx="39784" cy="43205"/>
              </a:xfrm>
              <a:custGeom>
                <a:avLst/>
                <a:gdLst/>
                <a:ahLst/>
                <a:cxnLst/>
                <a:rect l="l" t="t" r="r" b="b"/>
                <a:pathLst>
                  <a:path w="500" h="543" extrusionOk="0">
                    <a:moveTo>
                      <a:pt x="336" y="1"/>
                    </a:moveTo>
                    <a:cubicBezTo>
                      <a:pt x="323" y="107"/>
                      <a:pt x="311" y="214"/>
                      <a:pt x="300" y="322"/>
                    </a:cubicBezTo>
                    <a:cubicBezTo>
                      <a:pt x="200" y="395"/>
                      <a:pt x="99" y="469"/>
                      <a:pt x="1" y="543"/>
                    </a:cubicBezTo>
                    <a:cubicBezTo>
                      <a:pt x="152" y="503"/>
                      <a:pt x="308" y="476"/>
                      <a:pt x="466" y="467"/>
                    </a:cubicBezTo>
                    <a:cubicBezTo>
                      <a:pt x="468" y="453"/>
                      <a:pt x="470" y="437"/>
                      <a:pt x="472" y="422"/>
                    </a:cubicBezTo>
                    <a:cubicBezTo>
                      <a:pt x="481" y="414"/>
                      <a:pt x="491" y="407"/>
                      <a:pt x="500" y="400"/>
                    </a:cubicBezTo>
                    <a:cubicBezTo>
                      <a:pt x="432" y="272"/>
                      <a:pt x="378" y="138"/>
                      <a:pt x="3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2" name="Google Shape;2752;p50"/>
              <p:cNvSpPr/>
              <p:nvPr/>
            </p:nvSpPr>
            <p:spPr>
              <a:xfrm>
                <a:off x="9139227" y="3900685"/>
                <a:ext cx="241567" cy="229393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2883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142" y="946"/>
                      <a:pt x="2160" y="1915"/>
                      <a:pt x="3036" y="2883"/>
                    </a:cubicBezTo>
                    <a:lnTo>
                      <a:pt x="3036" y="2883"/>
                    </a:lnTo>
                    <a:cubicBezTo>
                      <a:pt x="2160" y="1915"/>
                      <a:pt x="1142" y="946"/>
                      <a:pt x="1" y="1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3" name="Google Shape;2753;p50"/>
              <p:cNvSpPr/>
              <p:nvPr/>
            </p:nvSpPr>
            <p:spPr>
              <a:xfrm>
                <a:off x="7764389" y="2730175"/>
                <a:ext cx="643542" cy="657307"/>
              </a:xfrm>
              <a:custGeom>
                <a:avLst/>
                <a:gdLst/>
                <a:ahLst/>
                <a:cxnLst/>
                <a:rect l="l" t="t" r="r" b="b"/>
                <a:pathLst>
                  <a:path w="8088" h="8261" extrusionOk="0">
                    <a:moveTo>
                      <a:pt x="0" y="6721"/>
                    </a:moveTo>
                    <a:cubicBezTo>
                      <a:pt x="77" y="6730"/>
                      <a:pt x="154" y="6739"/>
                      <a:pt x="231" y="6749"/>
                    </a:cubicBezTo>
                    <a:lnTo>
                      <a:pt x="231" y="6749"/>
                    </a:lnTo>
                    <a:cubicBezTo>
                      <a:pt x="154" y="6739"/>
                      <a:pt x="77" y="6730"/>
                      <a:pt x="0" y="6721"/>
                    </a:cubicBezTo>
                    <a:close/>
                    <a:moveTo>
                      <a:pt x="231" y="6749"/>
                    </a:moveTo>
                    <a:cubicBezTo>
                      <a:pt x="689" y="6808"/>
                      <a:pt x="1161" y="6885"/>
                      <a:pt x="1644" y="6979"/>
                    </a:cubicBezTo>
                    <a:lnTo>
                      <a:pt x="1644" y="6979"/>
                    </a:lnTo>
                    <a:cubicBezTo>
                      <a:pt x="1161" y="6884"/>
                      <a:pt x="689" y="6808"/>
                      <a:pt x="231" y="6749"/>
                    </a:cubicBezTo>
                    <a:close/>
                    <a:moveTo>
                      <a:pt x="8088" y="0"/>
                    </a:moveTo>
                    <a:cubicBezTo>
                      <a:pt x="7004" y="0"/>
                      <a:pt x="5974" y="508"/>
                      <a:pt x="5048" y="1412"/>
                    </a:cubicBezTo>
                    <a:cubicBezTo>
                      <a:pt x="4122" y="2317"/>
                      <a:pt x="3294" y="3617"/>
                      <a:pt x="2599" y="5221"/>
                    </a:cubicBezTo>
                    <a:cubicBezTo>
                      <a:pt x="2353" y="5789"/>
                      <a:pt x="2124" y="6394"/>
                      <a:pt x="1913" y="7033"/>
                    </a:cubicBezTo>
                    <a:cubicBezTo>
                      <a:pt x="1823" y="7015"/>
                      <a:pt x="1733" y="6997"/>
                      <a:pt x="1644" y="6979"/>
                    </a:cubicBezTo>
                    <a:lnTo>
                      <a:pt x="1644" y="6979"/>
                    </a:lnTo>
                    <a:cubicBezTo>
                      <a:pt x="1792" y="7008"/>
                      <a:pt x="1942" y="7039"/>
                      <a:pt x="2093" y="7072"/>
                    </a:cubicBezTo>
                    <a:lnTo>
                      <a:pt x="2093" y="7072"/>
                    </a:lnTo>
                    <a:cubicBezTo>
                      <a:pt x="2300" y="6444"/>
                      <a:pt x="2524" y="5849"/>
                      <a:pt x="2766" y="5293"/>
                    </a:cubicBezTo>
                    <a:cubicBezTo>
                      <a:pt x="3455" y="3705"/>
                      <a:pt x="4274" y="2423"/>
                      <a:pt x="5176" y="1542"/>
                    </a:cubicBezTo>
                    <a:cubicBezTo>
                      <a:pt x="6079" y="661"/>
                      <a:pt x="7061" y="181"/>
                      <a:pt x="8088" y="181"/>
                    </a:cubicBezTo>
                    <a:lnTo>
                      <a:pt x="8088" y="0"/>
                    </a:lnTo>
                    <a:close/>
                    <a:moveTo>
                      <a:pt x="2093" y="7072"/>
                    </a:moveTo>
                    <a:cubicBezTo>
                      <a:pt x="2093" y="7072"/>
                      <a:pt x="2093" y="7072"/>
                      <a:pt x="2093" y="7072"/>
                    </a:cubicBezTo>
                    <a:cubicBezTo>
                      <a:pt x="2213" y="7098"/>
                      <a:pt x="2334" y="7125"/>
                      <a:pt x="2455" y="7153"/>
                    </a:cubicBezTo>
                    <a:lnTo>
                      <a:pt x="2455" y="7153"/>
                    </a:lnTo>
                    <a:cubicBezTo>
                      <a:pt x="2334" y="7125"/>
                      <a:pt x="2213" y="7098"/>
                      <a:pt x="2093" y="7072"/>
                    </a:cubicBezTo>
                    <a:close/>
                    <a:moveTo>
                      <a:pt x="2455" y="7153"/>
                    </a:moveTo>
                    <a:cubicBezTo>
                      <a:pt x="3623" y="7423"/>
                      <a:pt x="4848" y="7794"/>
                      <a:pt x="6106" y="8260"/>
                    </a:cubicBezTo>
                    <a:cubicBezTo>
                      <a:pt x="4848" y="7793"/>
                      <a:pt x="3622" y="7423"/>
                      <a:pt x="2455" y="71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4" name="Google Shape;2754;p50"/>
              <p:cNvSpPr/>
              <p:nvPr/>
            </p:nvSpPr>
            <p:spPr>
              <a:xfrm>
                <a:off x="7710840" y="3259773"/>
                <a:ext cx="6843" cy="637"/>
              </a:xfrm>
              <a:custGeom>
                <a:avLst/>
                <a:gdLst/>
                <a:ahLst/>
                <a:cxnLst/>
                <a:rect l="l" t="t" r="r" b="b"/>
                <a:pathLst>
                  <a:path w="86" h="8" extrusionOk="0">
                    <a:moveTo>
                      <a:pt x="0" y="1"/>
                    </a:moveTo>
                    <a:cubicBezTo>
                      <a:pt x="28" y="3"/>
                      <a:pt x="57" y="5"/>
                      <a:pt x="85" y="8"/>
                    </a:cubicBezTo>
                    <a:cubicBezTo>
                      <a:pt x="57" y="5"/>
                      <a:pt x="28" y="3"/>
                      <a:pt x="0" y="1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5" name="Google Shape;2755;p50"/>
              <p:cNvSpPr/>
              <p:nvPr/>
            </p:nvSpPr>
            <p:spPr>
              <a:xfrm>
                <a:off x="7762718" y="3279346"/>
                <a:ext cx="455206" cy="342220"/>
              </a:xfrm>
              <a:custGeom>
                <a:avLst/>
                <a:gdLst/>
                <a:ahLst/>
                <a:cxnLst/>
                <a:rect l="l" t="t" r="r" b="b"/>
                <a:pathLst>
                  <a:path w="5721" h="430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1" y="13"/>
                      <a:pt x="222" y="27"/>
                      <a:pt x="334" y="42"/>
                    </a:cubicBezTo>
                    <a:lnTo>
                      <a:pt x="334" y="42"/>
                    </a:lnTo>
                    <a:cubicBezTo>
                      <a:pt x="222" y="27"/>
                      <a:pt x="111" y="13"/>
                      <a:pt x="0" y="0"/>
                    </a:cubicBezTo>
                    <a:close/>
                    <a:moveTo>
                      <a:pt x="2056" y="344"/>
                    </a:moveTo>
                    <a:cubicBezTo>
                      <a:pt x="2056" y="344"/>
                      <a:pt x="2056" y="344"/>
                      <a:pt x="2056" y="344"/>
                    </a:cubicBezTo>
                    <a:lnTo>
                      <a:pt x="2056" y="344"/>
                    </a:lnTo>
                    <a:cubicBezTo>
                      <a:pt x="2194" y="373"/>
                      <a:pt x="2332" y="404"/>
                      <a:pt x="2471" y="437"/>
                    </a:cubicBezTo>
                    <a:lnTo>
                      <a:pt x="2471" y="437"/>
                    </a:lnTo>
                    <a:cubicBezTo>
                      <a:pt x="2332" y="404"/>
                      <a:pt x="2194" y="373"/>
                      <a:pt x="2056" y="344"/>
                    </a:cubicBezTo>
                    <a:close/>
                    <a:moveTo>
                      <a:pt x="2471" y="437"/>
                    </a:moveTo>
                    <a:cubicBezTo>
                      <a:pt x="3513" y="680"/>
                      <a:pt x="4601" y="1004"/>
                      <a:pt x="5720" y="1404"/>
                    </a:cubicBezTo>
                    <a:cubicBezTo>
                      <a:pt x="4602" y="1003"/>
                      <a:pt x="3513" y="680"/>
                      <a:pt x="2471" y="437"/>
                    </a:cubicBezTo>
                    <a:close/>
                    <a:moveTo>
                      <a:pt x="334" y="42"/>
                    </a:moveTo>
                    <a:cubicBezTo>
                      <a:pt x="834" y="109"/>
                      <a:pt x="1349" y="197"/>
                      <a:pt x="1877" y="307"/>
                    </a:cubicBezTo>
                    <a:cubicBezTo>
                      <a:pt x="1485" y="1528"/>
                      <a:pt x="1159" y="2868"/>
                      <a:pt x="912" y="4300"/>
                    </a:cubicBezTo>
                    <a:cubicBezTo>
                      <a:pt x="981" y="4196"/>
                      <a:pt x="1061" y="4096"/>
                      <a:pt x="1151" y="4000"/>
                    </a:cubicBezTo>
                    <a:cubicBezTo>
                      <a:pt x="1389" y="2692"/>
                      <a:pt x="1694" y="1467"/>
                      <a:pt x="2056" y="344"/>
                    </a:cubicBezTo>
                    <a:lnTo>
                      <a:pt x="2056" y="344"/>
                    </a:lnTo>
                    <a:cubicBezTo>
                      <a:pt x="1465" y="217"/>
                      <a:pt x="890" y="116"/>
                      <a:pt x="334" y="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6" name="Google Shape;2756;p50"/>
              <p:cNvSpPr/>
              <p:nvPr/>
            </p:nvSpPr>
            <p:spPr>
              <a:xfrm>
                <a:off x="9001337" y="3764864"/>
                <a:ext cx="3740" cy="31270"/>
              </a:xfrm>
              <a:custGeom>
                <a:avLst/>
                <a:gdLst/>
                <a:ahLst/>
                <a:cxnLst/>
                <a:rect l="l" t="t" r="r" b="b"/>
                <a:pathLst>
                  <a:path w="47" h="393" extrusionOk="0">
                    <a:moveTo>
                      <a:pt x="0" y="1"/>
                    </a:moveTo>
                    <a:cubicBezTo>
                      <a:pt x="17" y="132"/>
                      <a:pt x="31" y="262"/>
                      <a:pt x="46" y="393"/>
                    </a:cubicBezTo>
                    <a:cubicBezTo>
                      <a:pt x="31" y="262"/>
                      <a:pt x="17" y="131"/>
                      <a:pt x="0" y="1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7" name="Google Shape;2757;p50"/>
              <p:cNvSpPr/>
              <p:nvPr/>
            </p:nvSpPr>
            <p:spPr>
              <a:xfrm>
                <a:off x="7734392" y="3261921"/>
                <a:ext cx="6922" cy="637"/>
              </a:xfrm>
              <a:custGeom>
                <a:avLst/>
                <a:gdLst/>
                <a:ahLst/>
                <a:cxnLst/>
                <a:rect l="l" t="t" r="r" b="b"/>
                <a:pathLst>
                  <a:path w="87" h="8" extrusionOk="0">
                    <a:moveTo>
                      <a:pt x="0" y="0"/>
                    </a:moveTo>
                    <a:cubicBezTo>
                      <a:pt x="28" y="1"/>
                      <a:pt x="57" y="4"/>
                      <a:pt x="87" y="7"/>
                    </a:cubicBezTo>
                    <a:cubicBezTo>
                      <a:pt x="57" y="4"/>
                      <a:pt x="28" y="1"/>
                      <a:pt x="0" y="0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8" name="Google Shape;2758;p50"/>
              <p:cNvSpPr/>
              <p:nvPr/>
            </p:nvSpPr>
            <p:spPr>
              <a:xfrm>
                <a:off x="7637321" y="3256272"/>
                <a:ext cx="6286" cy="159"/>
              </a:xfrm>
              <a:custGeom>
                <a:avLst/>
                <a:gdLst/>
                <a:ahLst/>
                <a:cxnLst/>
                <a:rect l="l" t="t" r="r" b="b"/>
                <a:pathLst>
                  <a:path w="79" h="2" extrusionOk="0">
                    <a:moveTo>
                      <a:pt x="1" y="0"/>
                    </a:moveTo>
                    <a:cubicBezTo>
                      <a:pt x="27" y="0"/>
                      <a:pt x="52" y="2"/>
                      <a:pt x="79" y="2"/>
                    </a:cubicBezTo>
                    <a:cubicBezTo>
                      <a:pt x="52" y="2"/>
                      <a:pt x="27" y="0"/>
                      <a:pt x="1" y="0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9" name="Google Shape;2759;p50"/>
              <p:cNvSpPr/>
              <p:nvPr/>
            </p:nvSpPr>
            <p:spPr>
              <a:xfrm>
                <a:off x="9152674" y="3930761"/>
                <a:ext cx="218413" cy="210138"/>
              </a:xfrm>
              <a:custGeom>
                <a:avLst/>
                <a:gdLst/>
                <a:ahLst/>
                <a:cxnLst/>
                <a:rect l="l" t="t" r="r" b="b"/>
                <a:pathLst>
                  <a:path w="2745" h="2641" extrusionOk="0">
                    <a:moveTo>
                      <a:pt x="0" y="1"/>
                    </a:moveTo>
                    <a:cubicBezTo>
                      <a:pt x="1025" y="870"/>
                      <a:pt x="1945" y="1757"/>
                      <a:pt x="2745" y="2640"/>
                    </a:cubicBezTo>
                    <a:cubicBezTo>
                      <a:pt x="1946" y="1757"/>
                      <a:pt x="1025" y="870"/>
                      <a:pt x="0" y="1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0" name="Google Shape;2760;p50"/>
              <p:cNvSpPr/>
              <p:nvPr/>
            </p:nvSpPr>
            <p:spPr>
              <a:xfrm>
                <a:off x="7688323" y="3258261"/>
                <a:ext cx="159" cy="8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0" y="0"/>
                    </a:moveTo>
                    <a:cubicBezTo>
                      <a:pt x="0" y="0"/>
                      <a:pt x="2" y="0"/>
                      <a:pt x="2" y="0"/>
                    </a:cubicBezTo>
                    <a:cubicBezTo>
                      <a:pt x="2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1" name="Google Shape;2761;p50"/>
              <p:cNvSpPr/>
              <p:nvPr/>
            </p:nvSpPr>
            <p:spPr>
              <a:xfrm>
                <a:off x="7659838" y="3256829"/>
                <a:ext cx="6365" cy="318"/>
              </a:xfrm>
              <a:custGeom>
                <a:avLst/>
                <a:gdLst/>
                <a:ahLst/>
                <a:cxnLst/>
                <a:rect l="l" t="t" r="r" b="b"/>
                <a:pathLst>
                  <a:path w="80" h="4" extrusionOk="0">
                    <a:moveTo>
                      <a:pt x="0" y="1"/>
                    </a:moveTo>
                    <a:cubicBezTo>
                      <a:pt x="27" y="2"/>
                      <a:pt x="53" y="4"/>
                      <a:pt x="80" y="4"/>
                    </a:cubicBezTo>
                    <a:cubicBezTo>
                      <a:pt x="53" y="4"/>
                      <a:pt x="27" y="2"/>
                      <a:pt x="0" y="1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2762;p50"/>
              <p:cNvSpPr/>
              <p:nvPr/>
            </p:nvSpPr>
            <p:spPr>
              <a:xfrm>
                <a:off x="8407847" y="4824935"/>
                <a:ext cx="27133" cy="17107"/>
              </a:xfrm>
              <a:custGeom>
                <a:avLst/>
                <a:gdLst/>
                <a:ahLst/>
                <a:cxnLst/>
                <a:rect l="l" t="t" r="r" b="b"/>
                <a:pathLst>
                  <a:path w="341" h="215" extrusionOk="0">
                    <a:moveTo>
                      <a:pt x="151" y="1"/>
                    </a:moveTo>
                    <a:cubicBezTo>
                      <a:pt x="101" y="23"/>
                      <a:pt x="51" y="45"/>
                      <a:pt x="1" y="67"/>
                    </a:cubicBezTo>
                    <a:cubicBezTo>
                      <a:pt x="114" y="117"/>
                      <a:pt x="227" y="166"/>
                      <a:pt x="341" y="214"/>
                    </a:cubicBezTo>
                    <a:cubicBezTo>
                      <a:pt x="273" y="148"/>
                      <a:pt x="210" y="76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3" name="Google Shape;2763;p50"/>
              <p:cNvSpPr/>
              <p:nvPr/>
            </p:nvSpPr>
            <p:spPr>
              <a:xfrm>
                <a:off x="8987891" y="3801544"/>
                <a:ext cx="3819" cy="6206"/>
              </a:xfrm>
              <a:custGeom>
                <a:avLst/>
                <a:gdLst/>
                <a:ahLst/>
                <a:cxnLst/>
                <a:rect l="l" t="t" r="r" b="b"/>
                <a:pathLst>
                  <a:path w="48" h="78" extrusionOk="0">
                    <a:moveTo>
                      <a:pt x="41" y="32"/>
                    </a:moveTo>
                    <a:cubicBezTo>
                      <a:pt x="44" y="47"/>
                      <a:pt x="46" y="63"/>
                      <a:pt x="47" y="77"/>
                    </a:cubicBezTo>
                    <a:lnTo>
                      <a:pt x="47" y="77"/>
                    </a:lnTo>
                    <a:cubicBezTo>
                      <a:pt x="46" y="63"/>
                      <a:pt x="44" y="47"/>
                      <a:pt x="41" y="32"/>
                    </a:cubicBezTo>
                    <a:cubicBezTo>
                      <a:pt x="28" y="22"/>
                      <a:pt x="13" y="11"/>
                      <a:pt x="0" y="1"/>
                    </a:cubicBezTo>
                    <a:lnTo>
                      <a:pt x="0" y="1"/>
                    </a:lnTo>
                    <a:cubicBezTo>
                      <a:pt x="13" y="11"/>
                      <a:pt x="28" y="22"/>
                      <a:pt x="41" y="32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4" name="Google Shape;2764;p50"/>
              <p:cNvSpPr/>
              <p:nvPr/>
            </p:nvSpPr>
            <p:spPr>
              <a:xfrm>
                <a:off x="7787066" y="4467918"/>
                <a:ext cx="38511" cy="40500"/>
              </a:xfrm>
              <a:custGeom>
                <a:avLst/>
                <a:gdLst/>
                <a:ahLst/>
                <a:cxnLst/>
                <a:rect l="l" t="t" r="r" b="b"/>
                <a:pathLst>
                  <a:path w="484" h="50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9" y="74"/>
                      <a:pt x="200" y="148"/>
                      <a:pt x="300" y="222"/>
                    </a:cubicBezTo>
                    <a:cubicBezTo>
                      <a:pt x="310" y="317"/>
                      <a:pt x="320" y="413"/>
                      <a:pt x="332" y="509"/>
                    </a:cubicBezTo>
                    <a:cubicBezTo>
                      <a:pt x="370" y="379"/>
                      <a:pt x="420" y="253"/>
                      <a:pt x="484" y="130"/>
                    </a:cubicBezTo>
                    <a:cubicBezTo>
                      <a:pt x="479" y="127"/>
                      <a:pt x="476" y="126"/>
                      <a:pt x="472" y="123"/>
                    </a:cubicBezTo>
                    <a:cubicBezTo>
                      <a:pt x="470" y="107"/>
                      <a:pt x="468" y="91"/>
                      <a:pt x="466" y="76"/>
                    </a:cubicBezTo>
                    <a:cubicBezTo>
                      <a:pt x="307" y="67"/>
                      <a:pt x="152" y="42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2765;p50"/>
              <p:cNvSpPr/>
              <p:nvPr/>
            </p:nvSpPr>
            <p:spPr>
              <a:xfrm>
                <a:off x="8916996" y="3751576"/>
                <a:ext cx="70815" cy="66121"/>
              </a:xfrm>
              <a:custGeom>
                <a:avLst/>
                <a:gdLst/>
                <a:ahLst/>
                <a:cxnLst/>
                <a:rect l="l" t="t" r="r" b="b"/>
                <a:pathLst>
                  <a:path w="890" h="83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72" y="270"/>
                      <a:pt x="94" y="551"/>
                      <a:pt x="68" y="831"/>
                    </a:cubicBezTo>
                    <a:cubicBezTo>
                      <a:pt x="121" y="812"/>
                      <a:pt x="175" y="794"/>
                      <a:pt x="230" y="779"/>
                    </a:cubicBezTo>
                    <a:cubicBezTo>
                      <a:pt x="427" y="728"/>
                      <a:pt x="625" y="702"/>
                      <a:pt x="819" y="702"/>
                    </a:cubicBezTo>
                    <a:cubicBezTo>
                      <a:pt x="830" y="702"/>
                      <a:pt x="841" y="702"/>
                      <a:pt x="851" y="703"/>
                    </a:cubicBezTo>
                    <a:cubicBezTo>
                      <a:pt x="865" y="679"/>
                      <a:pt x="878" y="654"/>
                      <a:pt x="890" y="629"/>
                    </a:cubicBezTo>
                    <a:cubicBezTo>
                      <a:pt x="600" y="417"/>
                      <a:pt x="302" y="208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2766;p50"/>
              <p:cNvSpPr/>
              <p:nvPr/>
            </p:nvSpPr>
            <p:spPr>
              <a:xfrm>
                <a:off x="8733754" y="3541122"/>
                <a:ext cx="255332" cy="243556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061" extrusionOk="0">
                    <a:moveTo>
                      <a:pt x="1186" y="1"/>
                    </a:moveTo>
                    <a:cubicBezTo>
                      <a:pt x="809" y="1"/>
                      <a:pt x="433" y="94"/>
                      <a:pt x="94" y="282"/>
                    </a:cubicBezTo>
                    <a:cubicBezTo>
                      <a:pt x="99" y="488"/>
                      <a:pt x="74" y="700"/>
                      <a:pt x="18" y="909"/>
                    </a:cubicBezTo>
                    <a:cubicBezTo>
                      <a:pt x="12" y="930"/>
                      <a:pt x="6" y="950"/>
                      <a:pt x="0" y="971"/>
                    </a:cubicBezTo>
                    <a:cubicBezTo>
                      <a:pt x="29" y="988"/>
                      <a:pt x="57" y="1005"/>
                      <a:pt x="87" y="1022"/>
                    </a:cubicBezTo>
                    <a:cubicBezTo>
                      <a:pt x="113" y="1021"/>
                      <a:pt x="139" y="1021"/>
                      <a:pt x="165" y="1021"/>
                    </a:cubicBezTo>
                    <a:cubicBezTo>
                      <a:pt x="743" y="1021"/>
                      <a:pt x="1320" y="1241"/>
                      <a:pt x="1761" y="1681"/>
                    </a:cubicBezTo>
                    <a:cubicBezTo>
                      <a:pt x="1956" y="1882"/>
                      <a:pt x="2103" y="2112"/>
                      <a:pt x="2205" y="2358"/>
                    </a:cubicBezTo>
                    <a:cubicBezTo>
                      <a:pt x="2548" y="2589"/>
                      <a:pt x="2882" y="2823"/>
                      <a:pt x="3209" y="3060"/>
                    </a:cubicBezTo>
                    <a:cubicBezTo>
                      <a:pt x="3119" y="2270"/>
                      <a:pt x="3007" y="1501"/>
                      <a:pt x="2872" y="759"/>
                    </a:cubicBezTo>
                    <a:cubicBezTo>
                      <a:pt x="2842" y="726"/>
                      <a:pt x="2813" y="692"/>
                      <a:pt x="2780" y="661"/>
                    </a:cubicBezTo>
                    <a:cubicBezTo>
                      <a:pt x="2340" y="221"/>
                      <a:pt x="1763" y="1"/>
                      <a:pt x="11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2767;p50"/>
              <p:cNvSpPr/>
              <p:nvPr/>
            </p:nvSpPr>
            <p:spPr>
              <a:xfrm>
                <a:off x="8981684" y="3628009"/>
                <a:ext cx="31350" cy="136936"/>
              </a:xfrm>
              <a:custGeom>
                <a:avLst/>
                <a:gdLst/>
                <a:ahLst/>
                <a:cxnLst/>
                <a:rect l="l" t="t" r="r" b="b"/>
                <a:pathLst>
                  <a:path w="394" h="172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94" y="561"/>
                      <a:pt x="177" y="1135"/>
                      <a:pt x="247" y="1721"/>
                    </a:cubicBezTo>
                    <a:cubicBezTo>
                      <a:pt x="393" y="1145"/>
                      <a:pt x="311" y="522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50"/>
              <p:cNvSpPr/>
              <p:nvPr/>
            </p:nvSpPr>
            <p:spPr>
              <a:xfrm>
                <a:off x="7798762" y="4458290"/>
                <a:ext cx="284852" cy="282226"/>
              </a:xfrm>
              <a:custGeom>
                <a:avLst/>
                <a:gdLst/>
                <a:ahLst/>
                <a:cxnLst/>
                <a:rect l="l" t="t" r="r" b="b"/>
                <a:pathLst>
                  <a:path w="3580" h="3547" extrusionOk="0">
                    <a:moveTo>
                      <a:pt x="1371" y="1"/>
                    </a:moveTo>
                    <a:lnTo>
                      <a:pt x="1371" y="1"/>
                    </a:lnTo>
                    <a:cubicBezTo>
                      <a:pt x="1262" y="50"/>
                      <a:pt x="1147" y="91"/>
                      <a:pt x="1027" y="123"/>
                    </a:cubicBezTo>
                    <a:cubicBezTo>
                      <a:pt x="832" y="175"/>
                      <a:pt x="633" y="201"/>
                      <a:pt x="439" y="201"/>
                    </a:cubicBezTo>
                    <a:cubicBezTo>
                      <a:pt x="414" y="201"/>
                      <a:pt x="389" y="201"/>
                      <a:pt x="365" y="200"/>
                    </a:cubicBezTo>
                    <a:cubicBezTo>
                      <a:pt x="356" y="216"/>
                      <a:pt x="346" y="234"/>
                      <a:pt x="337" y="251"/>
                    </a:cubicBezTo>
                    <a:cubicBezTo>
                      <a:pt x="273" y="374"/>
                      <a:pt x="223" y="500"/>
                      <a:pt x="185" y="630"/>
                    </a:cubicBezTo>
                    <a:cubicBezTo>
                      <a:pt x="1" y="1245"/>
                      <a:pt x="92" y="1923"/>
                      <a:pt x="450" y="2481"/>
                    </a:cubicBezTo>
                    <a:cubicBezTo>
                      <a:pt x="519" y="2590"/>
                      <a:pt x="599" y="2694"/>
                      <a:pt x="690" y="2793"/>
                    </a:cubicBezTo>
                    <a:cubicBezTo>
                      <a:pt x="718" y="2825"/>
                      <a:pt x="749" y="2856"/>
                      <a:pt x="780" y="2886"/>
                    </a:cubicBezTo>
                    <a:cubicBezTo>
                      <a:pt x="1220" y="3327"/>
                      <a:pt x="1797" y="3547"/>
                      <a:pt x="2374" y="3547"/>
                    </a:cubicBezTo>
                    <a:cubicBezTo>
                      <a:pt x="2751" y="3547"/>
                      <a:pt x="3128" y="3453"/>
                      <a:pt x="3468" y="3266"/>
                    </a:cubicBezTo>
                    <a:cubicBezTo>
                      <a:pt x="3463" y="3060"/>
                      <a:pt x="3487" y="2849"/>
                      <a:pt x="3543" y="2638"/>
                    </a:cubicBezTo>
                    <a:cubicBezTo>
                      <a:pt x="3554" y="2599"/>
                      <a:pt x="3566" y="2559"/>
                      <a:pt x="3579" y="2519"/>
                    </a:cubicBezTo>
                    <a:lnTo>
                      <a:pt x="3579" y="2519"/>
                    </a:lnTo>
                    <a:cubicBezTo>
                      <a:pt x="3518" y="2524"/>
                      <a:pt x="3457" y="2527"/>
                      <a:pt x="3395" y="2527"/>
                    </a:cubicBezTo>
                    <a:cubicBezTo>
                      <a:pt x="2817" y="2527"/>
                      <a:pt x="2240" y="2307"/>
                      <a:pt x="1801" y="1867"/>
                    </a:cubicBezTo>
                    <a:cubicBezTo>
                      <a:pt x="1384" y="1368"/>
                      <a:pt x="1278" y="683"/>
                      <a:pt x="13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2769;p50"/>
              <p:cNvSpPr/>
              <p:nvPr/>
            </p:nvSpPr>
            <p:spPr>
              <a:xfrm>
                <a:off x="9006687" y="4140506"/>
                <a:ext cx="169479" cy="325352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4089" extrusionOk="0">
                    <a:moveTo>
                      <a:pt x="850" y="0"/>
                    </a:moveTo>
                    <a:cubicBezTo>
                      <a:pt x="817" y="19"/>
                      <a:pt x="785" y="38"/>
                      <a:pt x="751" y="56"/>
                    </a:cubicBezTo>
                    <a:cubicBezTo>
                      <a:pt x="738" y="611"/>
                      <a:pt x="524" y="1118"/>
                      <a:pt x="178" y="1504"/>
                    </a:cubicBezTo>
                    <a:cubicBezTo>
                      <a:pt x="146" y="2384"/>
                      <a:pt x="87" y="3247"/>
                      <a:pt x="0" y="4088"/>
                    </a:cubicBezTo>
                    <a:cubicBezTo>
                      <a:pt x="641" y="3614"/>
                      <a:pt x="1249" y="3132"/>
                      <a:pt x="1826" y="2644"/>
                    </a:cubicBezTo>
                    <a:cubicBezTo>
                      <a:pt x="1839" y="2602"/>
                      <a:pt x="1853" y="2561"/>
                      <a:pt x="1864" y="2517"/>
                    </a:cubicBezTo>
                    <a:cubicBezTo>
                      <a:pt x="2130" y="1523"/>
                      <a:pt x="1689" y="507"/>
                      <a:pt x="8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50"/>
              <p:cNvSpPr/>
              <p:nvPr/>
            </p:nvSpPr>
            <p:spPr>
              <a:xfrm>
                <a:off x="9028788" y="4381031"/>
                <a:ext cx="110519" cy="86967"/>
              </a:xfrm>
              <a:custGeom>
                <a:avLst/>
                <a:gdLst/>
                <a:ahLst/>
                <a:cxnLst/>
                <a:rect l="l" t="t" r="r" b="b"/>
                <a:pathLst>
                  <a:path w="1389" h="1093" extrusionOk="0">
                    <a:moveTo>
                      <a:pt x="1389" y="0"/>
                    </a:moveTo>
                    <a:lnTo>
                      <a:pt x="1389" y="0"/>
                    </a:lnTo>
                    <a:cubicBezTo>
                      <a:pt x="944" y="368"/>
                      <a:pt x="480" y="733"/>
                      <a:pt x="0" y="1093"/>
                    </a:cubicBezTo>
                    <a:cubicBezTo>
                      <a:pt x="583" y="934"/>
                      <a:pt x="1090" y="545"/>
                      <a:pt x="13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50"/>
              <p:cNvSpPr/>
              <p:nvPr/>
            </p:nvSpPr>
            <p:spPr>
              <a:xfrm>
                <a:off x="8843715" y="4275445"/>
                <a:ext cx="162477" cy="198760"/>
              </a:xfrm>
              <a:custGeom>
                <a:avLst/>
                <a:gdLst/>
                <a:ahLst/>
                <a:cxnLst/>
                <a:rect l="l" t="t" r="r" b="b"/>
                <a:pathLst>
                  <a:path w="2042" h="2498" extrusionOk="0">
                    <a:moveTo>
                      <a:pt x="2042" y="0"/>
                    </a:moveTo>
                    <a:lnTo>
                      <a:pt x="2042" y="0"/>
                    </a:lnTo>
                    <a:cubicBezTo>
                      <a:pt x="1643" y="352"/>
                      <a:pt x="1120" y="566"/>
                      <a:pt x="547" y="566"/>
                    </a:cubicBezTo>
                    <a:cubicBezTo>
                      <a:pt x="395" y="566"/>
                      <a:pt x="248" y="551"/>
                      <a:pt x="105" y="522"/>
                    </a:cubicBezTo>
                    <a:cubicBezTo>
                      <a:pt x="71" y="573"/>
                      <a:pt x="38" y="622"/>
                      <a:pt x="1" y="669"/>
                    </a:cubicBezTo>
                    <a:cubicBezTo>
                      <a:pt x="135" y="754"/>
                      <a:pt x="261" y="856"/>
                      <a:pt x="379" y="972"/>
                    </a:cubicBezTo>
                    <a:cubicBezTo>
                      <a:pt x="557" y="1150"/>
                      <a:pt x="699" y="1352"/>
                      <a:pt x="805" y="1566"/>
                    </a:cubicBezTo>
                    <a:cubicBezTo>
                      <a:pt x="1020" y="1673"/>
                      <a:pt x="1220" y="1814"/>
                      <a:pt x="1398" y="1993"/>
                    </a:cubicBezTo>
                    <a:cubicBezTo>
                      <a:pt x="1553" y="2146"/>
                      <a:pt x="1678" y="2317"/>
                      <a:pt x="1778" y="2498"/>
                    </a:cubicBezTo>
                    <a:cubicBezTo>
                      <a:pt x="1805" y="2498"/>
                      <a:pt x="1833" y="2496"/>
                      <a:pt x="1859" y="2495"/>
                    </a:cubicBezTo>
                    <a:cubicBezTo>
                      <a:pt x="1945" y="1683"/>
                      <a:pt x="2007" y="851"/>
                      <a:pt x="20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2" name="Google Shape;2772;p50"/>
              <p:cNvSpPr/>
              <p:nvPr/>
            </p:nvSpPr>
            <p:spPr>
              <a:xfrm>
                <a:off x="7639310" y="3807432"/>
                <a:ext cx="332751" cy="333467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4191" extrusionOk="0">
                    <a:moveTo>
                      <a:pt x="2394" y="1"/>
                    </a:moveTo>
                    <a:cubicBezTo>
                      <a:pt x="2370" y="2"/>
                      <a:pt x="2347" y="2"/>
                      <a:pt x="2323" y="3"/>
                    </a:cubicBezTo>
                    <a:cubicBezTo>
                      <a:pt x="2165" y="12"/>
                      <a:pt x="2009" y="39"/>
                      <a:pt x="1858" y="79"/>
                    </a:cubicBezTo>
                    <a:cubicBezTo>
                      <a:pt x="1275" y="238"/>
                      <a:pt x="766" y="628"/>
                      <a:pt x="468" y="1173"/>
                    </a:cubicBezTo>
                    <a:cubicBezTo>
                      <a:pt x="403" y="1291"/>
                      <a:pt x="348" y="1416"/>
                      <a:pt x="306" y="1547"/>
                    </a:cubicBezTo>
                    <a:cubicBezTo>
                      <a:pt x="291" y="1588"/>
                      <a:pt x="278" y="1631"/>
                      <a:pt x="267" y="1673"/>
                    </a:cubicBezTo>
                    <a:cubicBezTo>
                      <a:pt x="1" y="2667"/>
                      <a:pt x="441" y="3685"/>
                      <a:pt x="1282" y="4190"/>
                    </a:cubicBezTo>
                    <a:cubicBezTo>
                      <a:pt x="1313" y="4171"/>
                      <a:pt x="1347" y="4152"/>
                      <a:pt x="1379" y="4134"/>
                    </a:cubicBezTo>
                    <a:cubicBezTo>
                      <a:pt x="1410" y="2913"/>
                      <a:pt x="2407" y="1933"/>
                      <a:pt x="3635" y="1933"/>
                    </a:cubicBezTo>
                    <a:cubicBezTo>
                      <a:pt x="3787" y="1933"/>
                      <a:pt x="3934" y="1949"/>
                      <a:pt x="4078" y="1977"/>
                    </a:cubicBezTo>
                    <a:cubicBezTo>
                      <a:pt x="4111" y="1927"/>
                      <a:pt x="4145" y="1877"/>
                      <a:pt x="4181" y="1830"/>
                    </a:cubicBezTo>
                    <a:cubicBezTo>
                      <a:pt x="4047" y="1744"/>
                      <a:pt x="3921" y="1644"/>
                      <a:pt x="3803" y="1526"/>
                    </a:cubicBezTo>
                    <a:cubicBezTo>
                      <a:pt x="3628" y="1348"/>
                      <a:pt x="3488" y="1148"/>
                      <a:pt x="3383" y="936"/>
                    </a:cubicBezTo>
                    <a:cubicBezTo>
                      <a:pt x="3167" y="828"/>
                      <a:pt x="2964" y="687"/>
                      <a:pt x="2784" y="506"/>
                    </a:cubicBezTo>
                    <a:cubicBezTo>
                      <a:pt x="2626" y="353"/>
                      <a:pt x="2497" y="182"/>
                      <a:pt x="23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3" name="Google Shape;2773;p50"/>
              <p:cNvSpPr/>
              <p:nvPr/>
            </p:nvSpPr>
            <p:spPr>
              <a:xfrm>
                <a:off x="8419782" y="4684261"/>
                <a:ext cx="321532" cy="210058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2640" extrusionOk="0">
                    <a:moveTo>
                      <a:pt x="3489" y="0"/>
                    </a:moveTo>
                    <a:cubicBezTo>
                      <a:pt x="2322" y="664"/>
                      <a:pt x="1154" y="1255"/>
                      <a:pt x="1" y="1769"/>
                    </a:cubicBezTo>
                    <a:cubicBezTo>
                      <a:pt x="60" y="1844"/>
                      <a:pt x="123" y="1915"/>
                      <a:pt x="191" y="1982"/>
                    </a:cubicBezTo>
                    <a:cubicBezTo>
                      <a:pt x="609" y="2397"/>
                      <a:pt x="1179" y="2640"/>
                      <a:pt x="1780" y="2640"/>
                    </a:cubicBezTo>
                    <a:cubicBezTo>
                      <a:pt x="1797" y="2640"/>
                      <a:pt x="1815" y="2640"/>
                      <a:pt x="1833" y="2639"/>
                    </a:cubicBezTo>
                    <a:cubicBezTo>
                      <a:pt x="1968" y="2636"/>
                      <a:pt x="2102" y="2621"/>
                      <a:pt x="2239" y="2593"/>
                    </a:cubicBezTo>
                    <a:cubicBezTo>
                      <a:pt x="2282" y="2585"/>
                      <a:pt x="2325" y="2574"/>
                      <a:pt x="2367" y="2563"/>
                    </a:cubicBezTo>
                    <a:cubicBezTo>
                      <a:pt x="3361" y="2297"/>
                      <a:pt x="4021" y="1407"/>
                      <a:pt x="4040" y="426"/>
                    </a:cubicBezTo>
                    <a:cubicBezTo>
                      <a:pt x="3859" y="326"/>
                      <a:pt x="3688" y="200"/>
                      <a:pt x="3535" y="46"/>
                    </a:cubicBezTo>
                    <a:cubicBezTo>
                      <a:pt x="3519" y="31"/>
                      <a:pt x="3504" y="15"/>
                      <a:pt x="34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4" name="Google Shape;2774;p50"/>
              <p:cNvSpPr/>
              <p:nvPr/>
            </p:nvSpPr>
            <p:spPr>
              <a:xfrm>
                <a:off x="8407847" y="4794143"/>
                <a:ext cx="44717" cy="18857"/>
              </a:xfrm>
              <a:custGeom>
                <a:avLst/>
                <a:gdLst/>
                <a:ahLst/>
                <a:cxnLst/>
                <a:rect l="l" t="t" r="r" b="b"/>
                <a:pathLst>
                  <a:path w="562" h="237" extrusionOk="0">
                    <a:moveTo>
                      <a:pt x="562" y="1"/>
                    </a:moveTo>
                    <a:lnTo>
                      <a:pt x="562" y="1"/>
                    </a:lnTo>
                    <a:cubicBezTo>
                      <a:pt x="400" y="42"/>
                      <a:pt x="230" y="65"/>
                      <a:pt x="57" y="70"/>
                    </a:cubicBezTo>
                    <a:cubicBezTo>
                      <a:pt x="39" y="104"/>
                      <a:pt x="20" y="136"/>
                      <a:pt x="1" y="168"/>
                    </a:cubicBezTo>
                    <a:cubicBezTo>
                      <a:pt x="14" y="190"/>
                      <a:pt x="29" y="214"/>
                      <a:pt x="43" y="236"/>
                    </a:cubicBezTo>
                    <a:cubicBezTo>
                      <a:pt x="216" y="160"/>
                      <a:pt x="388" y="82"/>
                      <a:pt x="5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5" name="Google Shape;2775;p50"/>
              <p:cNvSpPr/>
              <p:nvPr/>
            </p:nvSpPr>
            <p:spPr>
              <a:xfrm>
                <a:off x="8514626" y="4578675"/>
                <a:ext cx="172980" cy="186029"/>
              </a:xfrm>
              <a:custGeom>
                <a:avLst/>
                <a:gdLst/>
                <a:ahLst/>
                <a:cxnLst/>
                <a:rect l="l" t="t" r="r" b="b"/>
                <a:pathLst>
                  <a:path w="2174" h="2338" extrusionOk="0">
                    <a:moveTo>
                      <a:pt x="1080" y="0"/>
                    </a:moveTo>
                    <a:cubicBezTo>
                      <a:pt x="1065" y="5"/>
                      <a:pt x="1052" y="8"/>
                      <a:pt x="1038" y="11"/>
                    </a:cubicBezTo>
                    <a:cubicBezTo>
                      <a:pt x="1025" y="14"/>
                      <a:pt x="1012" y="15"/>
                      <a:pt x="999" y="18"/>
                    </a:cubicBezTo>
                    <a:cubicBezTo>
                      <a:pt x="974" y="22"/>
                      <a:pt x="949" y="27"/>
                      <a:pt x="924" y="31"/>
                    </a:cubicBezTo>
                    <a:lnTo>
                      <a:pt x="894" y="36"/>
                    </a:lnTo>
                    <a:cubicBezTo>
                      <a:pt x="884" y="37"/>
                      <a:pt x="873" y="39"/>
                      <a:pt x="865" y="40"/>
                    </a:cubicBezTo>
                    <a:cubicBezTo>
                      <a:pt x="897" y="196"/>
                      <a:pt x="916" y="357"/>
                      <a:pt x="916" y="522"/>
                    </a:cubicBezTo>
                    <a:cubicBezTo>
                      <a:pt x="916" y="1267"/>
                      <a:pt x="555" y="1927"/>
                      <a:pt x="0" y="2337"/>
                    </a:cubicBezTo>
                    <a:cubicBezTo>
                      <a:pt x="722" y="1984"/>
                      <a:pt x="1448" y="1601"/>
                      <a:pt x="2174" y="1189"/>
                    </a:cubicBezTo>
                    <a:cubicBezTo>
                      <a:pt x="2066" y="1058"/>
                      <a:pt x="1975" y="918"/>
                      <a:pt x="1900" y="772"/>
                    </a:cubicBezTo>
                    <a:cubicBezTo>
                      <a:pt x="1692" y="666"/>
                      <a:pt x="1496" y="528"/>
                      <a:pt x="1323" y="354"/>
                    </a:cubicBezTo>
                    <a:cubicBezTo>
                      <a:pt x="1227" y="245"/>
                      <a:pt x="1146" y="126"/>
                      <a:pt x="10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6" name="Google Shape;2776;p50"/>
              <p:cNvSpPr/>
              <p:nvPr/>
            </p:nvSpPr>
            <p:spPr>
              <a:xfrm>
                <a:off x="8250145" y="3387319"/>
                <a:ext cx="130729" cy="52355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658" extrusionOk="0">
                    <a:moveTo>
                      <a:pt x="53" y="1"/>
                    </a:moveTo>
                    <a:cubicBezTo>
                      <a:pt x="36" y="1"/>
                      <a:pt x="18" y="1"/>
                      <a:pt x="1" y="1"/>
                    </a:cubicBezTo>
                    <a:cubicBezTo>
                      <a:pt x="542" y="201"/>
                      <a:pt x="1090" y="421"/>
                      <a:pt x="1642" y="658"/>
                    </a:cubicBezTo>
                    <a:cubicBezTo>
                      <a:pt x="1225" y="244"/>
                      <a:pt x="655" y="1"/>
                      <a:pt x="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2777;p50"/>
              <p:cNvSpPr/>
              <p:nvPr/>
            </p:nvSpPr>
            <p:spPr>
              <a:xfrm>
                <a:off x="8074541" y="3390979"/>
                <a:ext cx="333388" cy="311666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917" extrusionOk="0">
                    <a:moveTo>
                      <a:pt x="1801" y="1"/>
                    </a:moveTo>
                    <a:cubicBezTo>
                      <a:pt x="1758" y="10"/>
                      <a:pt x="1716" y="20"/>
                      <a:pt x="1673" y="32"/>
                    </a:cubicBezTo>
                    <a:cubicBezTo>
                      <a:pt x="679" y="298"/>
                      <a:pt x="19" y="1188"/>
                      <a:pt x="0" y="2169"/>
                    </a:cubicBezTo>
                    <a:cubicBezTo>
                      <a:pt x="181" y="2269"/>
                      <a:pt x="352" y="2395"/>
                      <a:pt x="505" y="2548"/>
                    </a:cubicBezTo>
                    <a:cubicBezTo>
                      <a:pt x="675" y="2724"/>
                      <a:pt x="807" y="2920"/>
                      <a:pt x="907" y="3130"/>
                    </a:cubicBezTo>
                    <a:cubicBezTo>
                      <a:pt x="1131" y="3238"/>
                      <a:pt x="1340" y="3383"/>
                      <a:pt x="1526" y="3569"/>
                    </a:cubicBezTo>
                    <a:cubicBezTo>
                      <a:pt x="1627" y="3677"/>
                      <a:pt x="1716" y="3793"/>
                      <a:pt x="1791" y="3917"/>
                    </a:cubicBezTo>
                    <a:cubicBezTo>
                      <a:pt x="1854" y="3902"/>
                      <a:pt x="1919" y="3890"/>
                      <a:pt x="1985" y="3881"/>
                    </a:cubicBezTo>
                    <a:cubicBezTo>
                      <a:pt x="1951" y="3727"/>
                      <a:pt x="1932" y="3566"/>
                      <a:pt x="1932" y="3400"/>
                    </a:cubicBezTo>
                    <a:cubicBezTo>
                      <a:pt x="1932" y="2173"/>
                      <a:pt x="2913" y="1175"/>
                      <a:pt x="4134" y="1145"/>
                    </a:cubicBezTo>
                    <a:cubicBezTo>
                      <a:pt x="4151" y="1111"/>
                      <a:pt x="4171" y="1079"/>
                      <a:pt x="4190" y="1046"/>
                    </a:cubicBezTo>
                    <a:cubicBezTo>
                      <a:pt x="4176" y="1023"/>
                      <a:pt x="4162" y="1001"/>
                      <a:pt x="4147" y="979"/>
                    </a:cubicBezTo>
                    <a:cubicBezTo>
                      <a:pt x="4135" y="961"/>
                      <a:pt x="4123" y="942"/>
                      <a:pt x="4112" y="926"/>
                    </a:cubicBezTo>
                    <a:cubicBezTo>
                      <a:pt x="3333" y="581"/>
                      <a:pt x="2559" y="273"/>
                      <a:pt x="18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50"/>
              <p:cNvSpPr/>
              <p:nvPr/>
            </p:nvSpPr>
            <p:spPr>
              <a:xfrm>
                <a:off x="8403391" y="3468795"/>
                <a:ext cx="49173" cy="18698"/>
              </a:xfrm>
              <a:custGeom>
                <a:avLst/>
                <a:gdLst/>
                <a:ahLst/>
                <a:cxnLst/>
                <a:rect l="l" t="t" r="r" b="b"/>
                <a:pathLst>
                  <a:path w="618" h="235" extrusionOk="0">
                    <a:moveTo>
                      <a:pt x="99" y="1"/>
                    </a:moveTo>
                    <a:cubicBezTo>
                      <a:pt x="85" y="23"/>
                      <a:pt x="71" y="45"/>
                      <a:pt x="57" y="68"/>
                    </a:cubicBezTo>
                    <a:cubicBezTo>
                      <a:pt x="38" y="99"/>
                      <a:pt x="18" y="133"/>
                      <a:pt x="1" y="166"/>
                    </a:cubicBezTo>
                    <a:cubicBezTo>
                      <a:pt x="20" y="166"/>
                      <a:pt x="38" y="164"/>
                      <a:pt x="57" y="164"/>
                    </a:cubicBezTo>
                    <a:cubicBezTo>
                      <a:pt x="251" y="164"/>
                      <a:pt x="438" y="189"/>
                      <a:pt x="618" y="235"/>
                    </a:cubicBezTo>
                    <a:cubicBezTo>
                      <a:pt x="444" y="155"/>
                      <a:pt x="272" y="77"/>
                      <a:pt x="99" y="1"/>
                    </a:cubicBezTo>
                    <a:close/>
                  </a:path>
                </a:pathLst>
              </a:custGeom>
              <a:solidFill>
                <a:srgbClr val="5E68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50"/>
              <p:cNvSpPr/>
              <p:nvPr/>
            </p:nvSpPr>
            <p:spPr>
              <a:xfrm>
                <a:off x="8514626" y="3517092"/>
                <a:ext cx="201704" cy="188098"/>
              </a:xfrm>
              <a:custGeom>
                <a:avLst/>
                <a:gdLst/>
                <a:ahLst/>
                <a:cxnLst/>
                <a:rect l="l" t="t" r="r" b="b"/>
                <a:pathLst>
                  <a:path w="2535" h="236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55" y="411"/>
                      <a:pt x="916" y="1071"/>
                      <a:pt x="916" y="1815"/>
                    </a:cubicBezTo>
                    <a:cubicBezTo>
                      <a:pt x="916" y="1966"/>
                      <a:pt x="901" y="2115"/>
                      <a:pt x="872" y="2258"/>
                    </a:cubicBezTo>
                    <a:cubicBezTo>
                      <a:pt x="924" y="2292"/>
                      <a:pt x="975" y="2327"/>
                      <a:pt x="1022" y="2364"/>
                    </a:cubicBezTo>
                    <a:cubicBezTo>
                      <a:pt x="1108" y="2228"/>
                      <a:pt x="1208" y="2102"/>
                      <a:pt x="1323" y="1984"/>
                    </a:cubicBezTo>
                    <a:cubicBezTo>
                      <a:pt x="1666" y="1641"/>
                      <a:pt x="2091" y="1432"/>
                      <a:pt x="2535" y="1355"/>
                    </a:cubicBezTo>
                    <a:cubicBezTo>
                      <a:pt x="2502" y="1336"/>
                      <a:pt x="2470" y="1317"/>
                      <a:pt x="2436" y="1298"/>
                    </a:cubicBezTo>
                    <a:cubicBezTo>
                      <a:pt x="1623" y="828"/>
                      <a:pt x="810" y="39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50"/>
              <p:cNvSpPr/>
              <p:nvPr/>
            </p:nvSpPr>
            <p:spPr>
              <a:xfrm>
                <a:off x="8419782" y="3387319"/>
                <a:ext cx="321851" cy="231064"/>
              </a:xfrm>
              <a:custGeom>
                <a:avLst/>
                <a:gdLst/>
                <a:ahLst/>
                <a:cxnLst/>
                <a:rect l="l" t="t" r="r" b="b"/>
                <a:pathLst>
                  <a:path w="4045" h="2904" extrusionOk="0">
                    <a:moveTo>
                      <a:pt x="1780" y="1"/>
                    </a:moveTo>
                    <a:cubicBezTo>
                      <a:pt x="1178" y="1"/>
                      <a:pt x="609" y="244"/>
                      <a:pt x="191" y="658"/>
                    </a:cubicBezTo>
                    <a:cubicBezTo>
                      <a:pt x="123" y="726"/>
                      <a:pt x="60" y="796"/>
                      <a:pt x="1" y="873"/>
                    </a:cubicBezTo>
                    <a:cubicBezTo>
                      <a:pt x="1229" y="1419"/>
                      <a:pt x="2475" y="2053"/>
                      <a:pt x="3718" y="2771"/>
                    </a:cubicBezTo>
                    <a:cubicBezTo>
                      <a:pt x="3794" y="2815"/>
                      <a:pt x="3869" y="2860"/>
                      <a:pt x="3945" y="2904"/>
                    </a:cubicBezTo>
                    <a:cubicBezTo>
                      <a:pt x="3952" y="2883"/>
                      <a:pt x="3958" y="2863"/>
                      <a:pt x="3964" y="2842"/>
                    </a:cubicBezTo>
                    <a:cubicBezTo>
                      <a:pt x="4020" y="2631"/>
                      <a:pt x="4045" y="2421"/>
                      <a:pt x="4040" y="2215"/>
                    </a:cubicBezTo>
                    <a:cubicBezTo>
                      <a:pt x="4021" y="1234"/>
                      <a:pt x="3361" y="344"/>
                      <a:pt x="2367" y="78"/>
                    </a:cubicBezTo>
                    <a:cubicBezTo>
                      <a:pt x="2325" y="66"/>
                      <a:pt x="2282" y="56"/>
                      <a:pt x="2239" y="47"/>
                    </a:cubicBezTo>
                    <a:cubicBezTo>
                      <a:pt x="2104" y="19"/>
                      <a:pt x="1967" y="4"/>
                      <a:pt x="1833" y="1"/>
                    </a:cubicBezTo>
                    <a:cubicBezTo>
                      <a:pt x="1815" y="1"/>
                      <a:pt x="1798" y="1"/>
                      <a:pt x="1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1" name="Google Shape;2781;p50"/>
              <p:cNvSpPr/>
              <p:nvPr/>
            </p:nvSpPr>
            <p:spPr>
              <a:xfrm>
                <a:off x="8250145" y="4841962"/>
                <a:ext cx="130729" cy="52355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658" extrusionOk="0">
                    <a:moveTo>
                      <a:pt x="1642" y="0"/>
                    </a:moveTo>
                    <a:lnTo>
                      <a:pt x="1642" y="0"/>
                    </a:lnTo>
                    <a:cubicBezTo>
                      <a:pt x="1090" y="237"/>
                      <a:pt x="542" y="457"/>
                      <a:pt x="1" y="657"/>
                    </a:cubicBezTo>
                    <a:cubicBezTo>
                      <a:pt x="18" y="658"/>
                      <a:pt x="36" y="658"/>
                      <a:pt x="54" y="658"/>
                    </a:cubicBezTo>
                    <a:cubicBezTo>
                      <a:pt x="656" y="658"/>
                      <a:pt x="1225" y="415"/>
                      <a:pt x="16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2" name="Google Shape;2782;p50"/>
              <p:cNvSpPr/>
              <p:nvPr/>
            </p:nvSpPr>
            <p:spPr>
              <a:xfrm>
                <a:off x="8074302" y="4573822"/>
                <a:ext cx="338082" cy="316838"/>
              </a:xfrm>
              <a:custGeom>
                <a:avLst/>
                <a:gdLst/>
                <a:ahLst/>
                <a:cxnLst/>
                <a:rect l="l" t="t" r="r" b="b"/>
                <a:pathLst>
                  <a:path w="4249" h="3982" extrusionOk="0">
                    <a:moveTo>
                      <a:pt x="1786" y="1"/>
                    </a:moveTo>
                    <a:cubicBezTo>
                      <a:pt x="1713" y="145"/>
                      <a:pt x="1627" y="285"/>
                      <a:pt x="1529" y="415"/>
                    </a:cubicBezTo>
                    <a:cubicBezTo>
                      <a:pt x="1134" y="809"/>
                      <a:pt x="630" y="1026"/>
                      <a:pt x="115" y="1067"/>
                    </a:cubicBezTo>
                    <a:cubicBezTo>
                      <a:pt x="103" y="1107"/>
                      <a:pt x="91" y="1147"/>
                      <a:pt x="80" y="1186"/>
                    </a:cubicBezTo>
                    <a:cubicBezTo>
                      <a:pt x="24" y="1397"/>
                      <a:pt x="0" y="1608"/>
                      <a:pt x="3" y="1815"/>
                    </a:cubicBezTo>
                    <a:cubicBezTo>
                      <a:pt x="22" y="2795"/>
                      <a:pt x="682" y="3685"/>
                      <a:pt x="1676" y="3952"/>
                    </a:cubicBezTo>
                    <a:cubicBezTo>
                      <a:pt x="1719" y="3962"/>
                      <a:pt x="1761" y="3973"/>
                      <a:pt x="1804" y="3981"/>
                    </a:cubicBezTo>
                    <a:cubicBezTo>
                      <a:pt x="2562" y="3709"/>
                      <a:pt x="3336" y="3401"/>
                      <a:pt x="4115" y="3058"/>
                    </a:cubicBezTo>
                    <a:cubicBezTo>
                      <a:pt x="4126" y="3040"/>
                      <a:pt x="4138" y="3023"/>
                      <a:pt x="4150" y="3005"/>
                    </a:cubicBezTo>
                    <a:cubicBezTo>
                      <a:pt x="4165" y="2983"/>
                      <a:pt x="4179" y="2959"/>
                      <a:pt x="4193" y="2937"/>
                    </a:cubicBezTo>
                    <a:cubicBezTo>
                      <a:pt x="4212" y="2905"/>
                      <a:pt x="4231" y="2873"/>
                      <a:pt x="4249" y="2839"/>
                    </a:cubicBezTo>
                    <a:cubicBezTo>
                      <a:pt x="4231" y="2839"/>
                      <a:pt x="4212" y="2840"/>
                      <a:pt x="4193" y="2840"/>
                    </a:cubicBezTo>
                    <a:cubicBezTo>
                      <a:pt x="2947" y="2840"/>
                      <a:pt x="1935" y="1830"/>
                      <a:pt x="1935" y="583"/>
                    </a:cubicBezTo>
                    <a:cubicBezTo>
                      <a:pt x="1935" y="431"/>
                      <a:pt x="1951" y="284"/>
                      <a:pt x="1979" y="141"/>
                    </a:cubicBezTo>
                    <a:cubicBezTo>
                      <a:pt x="1913" y="97"/>
                      <a:pt x="1848" y="51"/>
                      <a:pt x="17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3" name="Google Shape;2783;p50"/>
              <p:cNvSpPr/>
              <p:nvPr/>
            </p:nvSpPr>
            <p:spPr>
              <a:xfrm>
                <a:off x="9028629" y="3813639"/>
                <a:ext cx="110678" cy="87126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095" extrusionOk="0">
                    <a:moveTo>
                      <a:pt x="1" y="1"/>
                    </a:moveTo>
                    <a:cubicBezTo>
                      <a:pt x="482" y="361"/>
                      <a:pt x="946" y="725"/>
                      <a:pt x="1391" y="1095"/>
                    </a:cubicBezTo>
                    <a:cubicBezTo>
                      <a:pt x="1092" y="550"/>
                      <a:pt x="585" y="160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4" name="Google Shape;2784;p50"/>
              <p:cNvSpPr/>
              <p:nvPr/>
            </p:nvSpPr>
            <p:spPr>
              <a:xfrm>
                <a:off x="8846420" y="3807432"/>
                <a:ext cx="159772" cy="198919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2500" extrusionOk="0">
                    <a:moveTo>
                      <a:pt x="1704" y="0"/>
                    </a:moveTo>
                    <a:cubicBezTo>
                      <a:pt x="1511" y="0"/>
                      <a:pt x="1313" y="24"/>
                      <a:pt x="1117" y="77"/>
                    </a:cubicBezTo>
                    <a:cubicBezTo>
                      <a:pt x="1062" y="92"/>
                      <a:pt x="1008" y="110"/>
                      <a:pt x="955" y="129"/>
                    </a:cubicBezTo>
                    <a:cubicBezTo>
                      <a:pt x="908" y="634"/>
                      <a:pt x="702" y="1130"/>
                      <a:pt x="345" y="1526"/>
                    </a:cubicBezTo>
                    <a:cubicBezTo>
                      <a:pt x="238" y="1634"/>
                      <a:pt x="123" y="1728"/>
                      <a:pt x="1" y="1809"/>
                    </a:cubicBezTo>
                    <a:cubicBezTo>
                      <a:pt x="14" y="1868"/>
                      <a:pt x="24" y="1927"/>
                      <a:pt x="32" y="1986"/>
                    </a:cubicBezTo>
                    <a:cubicBezTo>
                      <a:pt x="188" y="1952"/>
                      <a:pt x="348" y="1933"/>
                      <a:pt x="513" y="1933"/>
                    </a:cubicBezTo>
                    <a:cubicBezTo>
                      <a:pt x="1086" y="1933"/>
                      <a:pt x="1609" y="2148"/>
                      <a:pt x="2008" y="2500"/>
                    </a:cubicBezTo>
                    <a:cubicBezTo>
                      <a:pt x="1973" y="1648"/>
                      <a:pt x="1911" y="815"/>
                      <a:pt x="1825" y="3"/>
                    </a:cubicBezTo>
                    <a:cubicBezTo>
                      <a:pt x="1796" y="2"/>
                      <a:pt x="1768" y="2"/>
                      <a:pt x="1738" y="1"/>
                    </a:cubicBezTo>
                    <a:cubicBezTo>
                      <a:pt x="1727" y="0"/>
                      <a:pt x="1716" y="0"/>
                      <a:pt x="17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5" name="Google Shape;2785;p50"/>
              <p:cNvSpPr/>
              <p:nvPr/>
            </p:nvSpPr>
            <p:spPr>
              <a:xfrm>
                <a:off x="9006987" y="3815628"/>
                <a:ext cx="169479" cy="329728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414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87" y="840"/>
                      <a:pt x="146" y="1703"/>
                      <a:pt x="178" y="2584"/>
                    </a:cubicBezTo>
                    <a:cubicBezTo>
                      <a:pt x="536" y="2984"/>
                      <a:pt x="753" y="3510"/>
                      <a:pt x="753" y="4087"/>
                    </a:cubicBezTo>
                    <a:cubicBezTo>
                      <a:pt x="753" y="4106"/>
                      <a:pt x="751" y="4124"/>
                      <a:pt x="751" y="4143"/>
                    </a:cubicBezTo>
                    <a:cubicBezTo>
                      <a:pt x="785" y="4125"/>
                      <a:pt x="817" y="4106"/>
                      <a:pt x="850" y="4087"/>
                    </a:cubicBezTo>
                    <a:cubicBezTo>
                      <a:pt x="1689" y="3582"/>
                      <a:pt x="2130" y="2564"/>
                      <a:pt x="1863" y="1570"/>
                    </a:cubicBezTo>
                    <a:cubicBezTo>
                      <a:pt x="1853" y="1528"/>
                      <a:pt x="1839" y="1485"/>
                      <a:pt x="1825" y="1444"/>
                    </a:cubicBezTo>
                    <a:cubicBezTo>
                      <a:pt x="1249" y="956"/>
                      <a:pt x="641" y="473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6" name="Google Shape;2786;p50"/>
              <p:cNvSpPr/>
              <p:nvPr/>
            </p:nvSpPr>
            <p:spPr>
              <a:xfrm>
                <a:off x="7639310" y="4136362"/>
                <a:ext cx="330046" cy="338003"/>
              </a:xfrm>
              <a:custGeom>
                <a:avLst/>
                <a:gdLst/>
                <a:ahLst/>
                <a:cxnLst/>
                <a:rect l="l" t="t" r="r" b="b"/>
                <a:pathLst>
                  <a:path w="4148" h="4248" extrusionOk="0">
                    <a:moveTo>
                      <a:pt x="1379" y="0"/>
                    </a:moveTo>
                    <a:cubicBezTo>
                      <a:pt x="1347" y="19"/>
                      <a:pt x="1313" y="37"/>
                      <a:pt x="1282" y="56"/>
                    </a:cubicBezTo>
                    <a:cubicBezTo>
                      <a:pt x="443" y="563"/>
                      <a:pt x="1" y="1579"/>
                      <a:pt x="267" y="2573"/>
                    </a:cubicBezTo>
                    <a:cubicBezTo>
                      <a:pt x="279" y="2617"/>
                      <a:pt x="291" y="2658"/>
                      <a:pt x="306" y="2701"/>
                    </a:cubicBezTo>
                    <a:cubicBezTo>
                      <a:pt x="348" y="2832"/>
                      <a:pt x="404" y="2957"/>
                      <a:pt x="468" y="3075"/>
                    </a:cubicBezTo>
                    <a:cubicBezTo>
                      <a:pt x="766" y="3618"/>
                      <a:pt x="1275" y="4009"/>
                      <a:pt x="1858" y="4168"/>
                    </a:cubicBezTo>
                    <a:cubicBezTo>
                      <a:pt x="2009" y="4209"/>
                      <a:pt x="2165" y="4234"/>
                      <a:pt x="2323" y="4243"/>
                    </a:cubicBezTo>
                    <a:cubicBezTo>
                      <a:pt x="2339" y="4244"/>
                      <a:pt x="2354" y="4244"/>
                      <a:pt x="2369" y="4246"/>
                    </a:cubicBezTo>
                    <a:cubicBezTo>
                      <a:pt x="2393" y="4247"/>
                      <a:pt x="2418" y="4247"/>
                      <a:pt x="2443" y="4247"/>
                    </a:cubicBezTo>
                    <a:cubicBezTo>
                      <a:pt x="2637" y="4247"/>
                      <a:pt x="2834" y="4221"/>
                      <a:pt x="3031" y="4169"/>
                    </a:cubicBezTo>
                    <a:cubicBezTo>
                      <a:pt x="3151" y="4137"/>
                      <a:pt x="3266" y="4096"/>
                      <a:pt x="3375" y="4047"/>
                    </a:cubicBezTo>
                    <a:cubicBezTo>
                      <a:pt x="3438" y="3583"/>
                      <a:pt x="3592" y="3121"/>
                      <a:pt x="3803" y="2720"/>
                    </a:cubicBezTo>
                    <a:cubicBezTo>
                      <a:pt x="3911" y="2614"/>
                      <a:pt x="4027" y="2520"/>
                      <a:pt x="4148" y="2439"/>
                    </a:cubicBezTo>
                    <a:cubicBezTo>
                      <a:pt x="4148" y="2437"/>
                      <a:pt x="4148" y="2437"/>
                      <a:pt x="4148" y="2436"/>
                    </a:cubicBezTo>
                    <a:cubicBezTo>
                      <a:pt x="4145" y="2423"/>
                      <a:pt x="4142" y="2409"/>
                      <a:pt x="4139" y="2396"/>
                    </a:cubicBezTo>
                    <a:cubicBezTo>
                      <a:pt x="4134" y="2371"/>
                      <a:pt x="4130" y="2346"/>
                      <a:pt x="4126" y="2321"/>
                    </a:cubicBezTo>
                    <a:cubicBezTo>
                      <a:pt x="4124" y="2312"/>
                      <a:pt x="4123" y="2302"/>
                      <a:pt x="4121" y="2292"/>
                    </a:cubicBezTo>
                    <a:cubicBezTo>
                      <a:pt x="4120" y="2281"/>
                      <a:pt x="4118" y="2272"/>
                      <a:pt x="4117" y="2262"/>
                    </a:cubicBezTo>
                    <a:cubicBezTo>
                      <a:pt x="3962" y="2296"/>
                      <a:pt x="3802" y="2314"/>
                      <a:pt x="3635" y="2314"/>
                    </a:cubicBezTo>
                    <a:cubicBezTo>
                      <a:pt x="2389" y="2314"/>
                      <a:pt x="1378" y="1303"/>
                      <a:pt x="1378" y="56"/>
                    </a:cubicBezTo>
                    <a:cubicBezTo>
                      <a:pt x="1378" y="38"/>
                      <a:pt x="1379" y="19"/>
                      <a:pt x="13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7" name="Google Shape;2787;p50"/>
              <p:cNvSpPr/>
              <p:nvPr/>
            </p:nvSpPr>
            <p:spPr>
              <a:xfrm>
                <a:off x="8981525" y="4514942"/>
                <a:ext cx="32464" cy="139243"/>
              </a:xfrm>
              <a:custGeom>
                <a:avLst/>
                <a:gdLst/>
                <a:ahLst/>
                <a:cxnLst/>
                <a:rect l="l" t="t" r="r" b="b"/>
                <a:pathLst>
                  <a:path w="408" h="1750" extrusionOk="0">
                    <a:moveTo>
                      <a:pt x="252" y="0"/>
                    </a:moveTo>
                    <a:lnTo>
                      <a:pt x="252" y="0"/>
                    </a:lnTo>
                    <a:cubicBezTo>
                      <a:pt x="182" y="597"/>
                      <a:pt x="98" y="1180"/>
                      <a:pt x="1" y="1750"/>
                    </a:cubicBezTo>
                    <a:cubicBezTo>
                      <a:pt x="323" y="1220"/>
                      <a:pt x="407" y="585"/>
                      <a:pt x="2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8" name="Google Shape;2788;p50"/>
              <p:cNvSpPr/>
              <p:nvPr/>
            </p:nvSpPr>
            <p:spPr>
              <a:xfrm>
                <a:off x="8907687" y="4399968"/>
                <a:ext cx="80602" cy="128263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61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0" y="503"/>
                      <a:pt x="300" y="1079"/>
                      <a:pt x="153" y="1612"/>
                    </a:cubicBezTo>
                    <a:cubicBezTo>
                      <a:pt x="444" y="1411"/>
                      <a:pt x="731" y="1208"/>
                      <a:pt x="1013" y="1003"/>
                    </a:cubicBezTo>
                    <a:cubicBezTo>
                      <a:pt x="1001" y="980"/>
                      <a:pt x="988" y="956"/>
                      <a:pt x="974" y="933"/>
                    </a:cubicBezTo>
                    <a:cubicBezTo>
                      <a:pt x="876" y="752"/>
                      <a:pt x="749" y="581"/>
                      <a:pt x="594" y="428"/>
                    </a:cubicBezTo>
                    <a:cubicBezTo>
                      <a:pt x="416" y="249"/>
                      <a:pt x="216" y="107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9" name="Google Shape;2789;p50"/>
              <p:cNvSpPr/>
              <p:nvPr/>
            </p:nvSpPr>
            <p:spPr>
              <a:xfrm>
                <a:off x="8665724" y="4640101"/>
                <a:ext cx="50764" cy="3318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41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46"/>
                      <a:pt x="167" y="286"/>
                      <a:pt x="275" y="417"/>
                    </a:cubicBezTo>
                    <a:cubicBezTo>
                      <a:pt x="362" y="367"/>
                      <a:pt x="450" y="318"/>
                      <a:pt x="537" y="268"/>
                    </a:cubicBezTo>
                    <a:cubicBezTo>
                      <a:pt x="571" y="249"/>
                      <a:pt x="603" y="228"/>
                      <a:pt x="637" y="209"/>
                    </a:cubicBezTo>
                    <a:cubicBezTo>
                      <a:pt x="418" y="172"/>
                      <a:pt x="204" y="102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0" name="Google Shape;2790;p50"/>
              <p:cNvSpPr/>
              <p:nvPr/>
            </p:nvSpPr>
            <p:spPr>
              <a:xfrm>
                <a:off x="8697391" y="4497119"/>
                <a:ext cx="291694" cy="243477"/>
              </a:xfrm>
              <a:custGeom>
                <a:avLst/>
                <a:gdLst/>
                <a:ahLst/>
                <a:cxnLst/>
                <a:rect l="l" t="t" r="r" b="b"/>
                <a:pathLst>
                  <a:path w="3666" h="3060" extrusionOk="0">
                    <a:moveTo>
                      <a:pt x="3666" y="0"/>
                    </a:moveTo>
                    <a:lnTo>
                      <a:pt x="3666" y="0"/>
                    </a:lnTo>
                    <a:cubicBezTo>
                      <a:pt x="3348" y="230"/>
                      <a:pt x="3024" y="457"/>
                      <a:pt x="2692" y="681"/>
                    </a:cubicBezTo>
                    <a:cubicBezTo>
                      <a:pt x="2582" y="934"/>
                      <a:pt x="2424" y="1171"/>
                      <a:pt x="2218" y="1379"/>
                    </a:cubicBezTo>
                    <a:cubicBezTo>
                      <a:pt x="1777" y="1819"/>
                      <a:pt x="1200" y="2038"/>
                      <a:pt x="623" y="2038"/>
                    </a:cubicBezTo>
                    <a:cubicBezTo>
                      <a:pt x="597" y="2038"/>
                      <a:pt x="571" y="2038"/>
                      <a:pt x="545" y="2037"/>
                    </a:cubicBezTo>
                    <a:cubicBezTo>
                      <a:pt x="441" y="2099"/>
                      <a:pt x="335" y="2161"/>
                      <a:pt x="230" y="2221"/>
                    </a:cubicBezTo>
                    <a:cubicBezTo>
                      <a:pt x="154" y="2265"/>
                      <a:pt x="77" y="2309"/>
                      <a:pt x="0" y="2352"/>
                    </a:cubicBezTo>
                    <a:cubicBezTo>
                      <a:pt x="15" y="2367"/>
                      <a:pt x="30" y="2383"/>
                      <a:pt x="46" y="2398"/>
                    </a:cubicBezTo>
                    <a:cubicBezTo>
                      <a:pt x="199" y="2552"/>
                      <a:pt x="370" y="2679"/>
                      <a:pt x="551" y="2779"/>
                    </a:cubicBezTo>
                    <a:cubicBezTo>
                      <a:pt x="890" y="2966"/>
                      <a:pt x="1266" y="3060"/>
                      <a:pt x="1642" y="3060"/>
                    </a:cubicBezTo>
                    <a:cubicBezTo>
                      <a:pt x="2220" y="3060"/>
                      <a:pt x="2797" y="2839"/>
                      <a:pt x="3237" y="2398"/>
                    </a:cubicBezTo>
                    <a:cubicBezTo>
                      <a:pt x="3270" y="2367"/>
                      <a:pt x="3299" y="2335"/>
                      <a:pt x="3329" y="2302"/>
                    </a:cubicBezTo>
                    <a:cubicBezTo>
                      <a:pt x="3463" y="1560"/>
                      <a:pt x="3576" y="791"/>
                      <a:pt x="36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1" name="Google Shape;2791;p50"/>
              <p:cNvSpPr/>
              <p:nvPr/>
            </p:nvSpPr>
            <p:spPr>
              <a:xfrm>
                <a:off x="7798682" y="3541122"/>
                <a:ext cx="348108" cy="340788"/>
              </a:xfrm>
              <a:custGeom>
                <a:avLst/>
                <a:gdLst/>
                <a:ahLst/>
                <a:cxnLst/>
                <a:rect l="l" t="t" r="r" b="b"/>
                <a:pathLst>
                  <a:path w="4375" h="4283" extrusionOk="0">
                    <a:moveTo>
                      <a:pt x="2375" y="0"/>
                    </a:moveTo>
                    <a:cubicBezTo>
                      <a:pt x="1798" y="0"/>
                      <a:pt x="1221" y="220"/>
                      <a:pt x="781" y="661"/>
                    </a:cubicBezTo>
                    <a:cubicBezTo>
                      <a:pt x="776" y="660"/>
                      <a:pt x="771" y="660"/>
                      <a:pt x="766" y="660"/>
                    </a:cubicBezTo>
                    <a:cubicBezTo>
                      <a:pt x="747" y="660"/>
                      <a:pt x="736" y="670"/>
                      <a:pt x="726" y="679"/>
                    </a:cubicBezTo>
                    <a:cubicBezTo>
                      <a:pt x="718" y="689"/>
                      <a:pt x="709" y="700"/>
                      <a:pt x="699" y="710"/>
                    </a:cubicBezTo>
                    <a:cubicBezTo>
                      <a:pt x="609" y="804"/>
                      <a:pt x="529" y="904"/>
                      <a:pt x="460" y="1010"/>
                    </a:cubicBezTo>
                    <a:cubicBezTo>
                      <a:pt x="87" y="1572"/>
                      <a:pt x="0" y="2259"/>
                      <a:pt x="190" y="2884"/>
                    </a:cubicBezTo>
                    <a:cubicBezTo>
                      <a:pt x="232" y="3021"/>
                      <a:pt x="286" y="3155"/>
                      <a:pt x="354" y="3283"/>
                    </a:cubicBezTo>
                    <a:cubicBezTo>
                      <a:pt x="366" y="3305"/>
                      <a:pt x="377" y="3327"/>
                      <a:pt x="391" y="3349"/>
                    </a:cubicBezTo>
                    <a:cubicBezTo>
                      <a:pt x="494" y="3529"/>
                      <a:pt x="623" y="3700"/>
                      <a:pt x="781" y="3854"/>
                    </a:cubicBezTo>
                    <a:cubicBezTo>
                      <a:pt x="961" y="4034"/>
                      <a:pt x="1164" y="4177"/>
                      <a:pt x="1380" y="4283"/>
                    </a:cubicBezTo>
                    <a:cubicBezTo>
                      <a:pt x="965" y="3439"/>
                      <a:pt x="1109" y="2389"/>
                      <a:pt x="1802" y="1682"/>
                    </a:cubicBezTo>
                    <a:cubicBezTo>
                      <a:pt x="2241" y="1241"/>
                      <a:pt x="2819" y="1021"/>
                      <a:pt x="3396" y="1021"/>
                    </a:cubicBezTo>
                    <a:cubicBezTo>
                      <a:pt x="3731" y="1021"/>
                      <a:pt x="4066" y="1095"/>
                      <a:pt x="4374" y="1243"/>
                    </a:cubicBezTo>
                    <a:cubicBezTo>
                      <a:pt x="4274" y="1033"/>
                      <a:pt x="4142" y="837"/>
                      <a:pt x="3972" y="661"/>
                    </a:cubicBezTo>
                    <a:cubicBezTo>
                      <a:pt x="3819" y="507"/>
                      <a:pt x="3648" y="382"/>
                      <a:pt x="3467" y="282"/>
                    </a:cubicBezTo>
                    <a:cubicBezTo>
                      <a:pt x="3128" y="94"/>
                      <a:pt x="2752" y="0"/>
                      <a:pt x="23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2" name="Google Shape;2792;p50"/>
              <p:cNvSpPr/>
              <p:nvPr/>
            </p:nvSpPr>
            <p:spPr>
              <a:xfrm>
                <a:off x="7900369" y="4330347"/>
                <a:ext cx="316122" cy="329171"/>
              </a:xfrm>
              <a:custGeom>
                <a:avLst/>
                <a:gdLst/>
                <a:ahLst/>
                <a:cxnLst/>
                <a:rect l="l" t="t" r="r" b="b"/>
                <a:pathLst>
                  <a:path w="3973" h="4137" extrusionOk="0">
                    <a:moveTo>
                      <a:pt x="867" y="1"/>
                    </a:moveTo>
                    <a:cubicBezTo>
                      <a:pt x="744" y="82"/>
                      <a:pt x="630" y="176"/>
                      <a:pt x="522" y="284"/>
                    </a:cubicBezTo>
                    <a:cubicBezTo>
                      <a:pt x="310" y="683"/>
                      <a:pt x="155" y="1145"/>
                      <a:pt x="94" y="1609"/>
                    </a:cubicBezTo>
                    <a:cubicBezTo>
                      <a:pt x="1" y="2291"/>
                      <a:pt x="105" y="2977"/>
                      <a:pt x="522" y="3475"/>
                    </a:cubicBezTo>
                    <a:cubicBezTo>
                      <a:pt x="963" y="3916"/>
                      <a:pt x="1540" y="4136"/>
                      <a:pt x="2118" y="4136"/>
                    </a:cubicBezTo>
                    <a:cubicBezTo>
                      <a:pt x="2179" y="4136"/>
                      <a:pt x="2240" y="4134"/>
                      <a:pt x="2301" y="4129"/>
                    </a:cubicBezTo>
                    <a:cubicBezTo>
                      <a:pt x="2816" y="4087"/>
                      <a:pt x="3320" y="3869"/>
                      <a:pt x="3715" y="3475"/>
                    </a:cubicBezTo>
                    <a:cubicBezTo>
                      <a:pt x="3813" y="3345"/>
                      <a:pt x="3899" y="3207"/>
                      <a:pt x="3972" y="3061"/>
                    </a:cubicBezTo>
                    <a:cubicBezTo>
                      <a:pt x="3684" y="2827"/>
                      <a:pt x="3458" y="2526"/>
                      <a:pt x="3314" y="2189"/>
                    </a:cubicBezTo>
                    <a:cubicBezTo>
                      <a:pt x="3308" y="2177"/>
                      <a:pt x="3305" y="2166"/>
                      <a:pt x="3301" y="2155"/>
                    </a:cubicBezTo>
                    <a:lnTo>
                      <a:pt x="3289" y="2126"/>
                    </a:lnTo>
                    <a:cubicBezTo>
                      <a:pt x="3280" y="2102"/>
                      <a:pt x="3271" y="2080"/>
                      <a:pt x="3263" y="2058"/>
                    </a:cubicBezTo>
                    <a:cubicBezTo>
                      <a:pt x="3258" y="2045"/>
                      <a:pt x="3255" y="2033"/>
                      <a:pt x="3251" y="2020"/>
                    </a:cubicBezTo>
                    <a:cubicBezTo>
                      <a:pt x="3243" y="2001"/>
                      <a:pt x="3238" y="1980"/>
                      <a:pt x="3230" y="1959"/>
                    </a:cubicBezTo>
                    <a:cubicBezTo>
                      <a:pt x="3226" y="1945"/>
                      <a:pt x="3221" y="1929"/>
                      <a:pt x="3217" y="1914"/>
                    </a:cubicBezTo>
                    <a:cubicBezTo>
                      <a:pt x="3213" y="1896"/>
                      <a:pt x="3208" y="1878"/>
                      <a:pt x="3204" y="1861"/>
                    </a:cubicBezTo>
                    <a:cubicBezTo>
                      <a:pt x="3199" y="1842"/>
                      <a:pt x="3195" y="1824"/>
                      <a:pt x="3190" y="1806"/>
                    </a:cubicBezTo>
                    <a:cubicBezTo>
                      <a:pt x="3187" y="1797"/>
                      <a:pt x="3186" y="1789"/>
                      <a:pt x="3185" y="1781"/>
                    </a:cubicBezTo>
                    <a:lnTo>
                      <a:pt x="3180" y="1781"/>
                    </a:lnTo>
                    <a:cubicBezTo>
                      <a:pt x="3149" y="1783"/>
                      <a:pt x="3117" y="1783"/>
                      <a:pt x="3084" y="1784"/>
                    </a:cubicBezTo>
                    <a:lnTo>
                      <a:pt x="3064" y="1784"/>
                    </a:lnTo>
                    <a:cubicBezTo>
                      <a:pt x="3034" y="1784"/>
                      <a:pt x="3005" y="1783"/>
                      <a:pt x="2975" y="1781"/>
                    </a:cubicBezTo>
                    <a:cubicBezTo>
                      <a:pt x="2965" y="1781"/>
                      <a:pt x="2955" y="1781"/>
                      <a:pt x="2944" y="1780"/>
                    </a:cubicBezTo>
                    <a:cubicBezTo>
                      <a:pt x="2921" y="1778"/>
                      <a:pt x="2897" y="1777"/>
                      <a:pt x="2874" y="1775"/>
                    </a:cubicBezTo>
                    <a:cubicBezTo>
                      <a:pt x="2858" y="1774"/>
                      <a:pt x="2841" y="1772"/>
                      <a:pt x="2825" y="1769"/>
                    </a:cubicBezTo>
                    <a:cubicBezTo>
                      <a:pt x="2809" y="1768"/>
                      <a:pt x="2791" y="1767"/>
                      <a:pt x="2775" y="1764"/>
                    </a:cubicBezTo>
                    <a:cubicBezTo>
                      <a:pt x="2753" y="1761"/>
                      <a:pt x="2731" y="1758"/>
                      <a:pt x="2709" y="1755"/>
                    </a:cubicBezTo>
                    <a:cubicBezTo>
                      <a:pt x="2700" y="1753"/>
                      <a:pt x="2691" y="1752"/>
                      <a:pt x="2682" y="1749"/>
                    </a:cubicBezTo>
                    <a:cubicBezTo>
                      <a:pt x="2653" y="1744"/>
                      <a:pt x="2623" y="1739"/>
                      <a:pt x="2595" y="1733"/>
                    </a:cubicBezTo>
                    <a:lnTo>
                      <a:pt x="2593" y="1733"/>
                    </a:lnTo>
                    <a:cubicBezTo>
                      <a:pt x="2379" y="1686"/>
                      <a:pt x="2176" y="1609"/>
                      <a:pt x="1990" y="1507"/>
                    </a:cubicBezTo>
                    <a:cubicBezTo>
                      <a:pt x="1976" y="1500"/>
                      <a:pt x="1961" y="1491"/>
                      <a:pt x="1946" y="1482"/>
                    </a:cubicBezTo>
                    <a:cubicBezTo>
                      <a:pt x="1931" y="1473"/>
                      <a:pt x="1915" y="1465"/>
                      <a:pt x="1900" y="1456"/>
                    </a:cubicBezTo>
                    <a:cubicBezTo>
                      <a:pt x="1718" y="1345"/>
                      <a:pt x="1551" y="1208"/>
                      <a:pt x="1404" y="1046"/>
                    </a:cubicBezTo>
                    <a:cubicBezTo>
                      <a:pt x="1404" y="1046"/>
                      <a:pt x="1403" y="1045"/>
                      <a:pt x="1403" y="1043"/>
                    </a:cubicBezTo>
                    <a:cubicBezTo>
                      <a:pt x="1382" y="1023"/>
                      <a:pt x="1363" y="1001"/>
                      <a:pt x="1345" y="977"/>
                    </a:cubicBezTo>
                    <a:cubicBezTo>
                      <a:pt x="1339" y="971"/>
                      <a:pt x="1333" y="964"/>
                      <a:pt x="1328" y="957"/>
                    </a:cubicBezTo>
                    <a:cubicBezTo>
                      <a:pt x="1313" y="939"/>
                      <a:pt x="1300" y="921"/>
                      <a:pt x="1285" y="904"/>
                    </a:cubicBezTo>
                    <a:cubicBezTo>
                      <a:pt x="1275" y="890"/>
                      <a:pt x="1264" y="877"/>
                      <a:pt x="1255" y="864"/>
                    </a:cubicBezTo>
                    <a:cubicBezTo>
                      <a:pt x="1245" y="851"/>
                      <a:pt x="1236" y="837"/>
                      <a:pt x="1227" y="826"/>
                    </a:cubicBezTo>
                    <a:cubicBezTo>
                      <a:pt x="1213" y="805"/>
                      <a:pt x="1199" y="786"/>
                      <a:pt x="1186" y="767"/>
                    </a:cubicBezTo>
                    <a:cubicBezTo>
                      <a:pt x="1180" y="758"/>
                      <a:pt x="1176" y="747"/>
                      <a:pt x="1170" y="739"/>
                    </a:cubicBezTo>
                    <a:cubicBezTo>
                      <a:pt x="1154" y="715"/>
                      <a:pt x="1138" y="690"/>
                      <a:pt x="1124" y="664"/>
                    </a:cubicBezTo>
                    <a:cubicBezTo>
                      <a:pt x="1121" y="662"/>
                      <a:pt x="1120" y="659"/>
                      <a:pt x="1118" y="656"/>
                    </a:cubicBezTo>
                    <a:cubicBezTo>
                      <a:pt x="1117" y="653"/>
                      <a:pt x="1116" y="649"/>
                      <a:pt x="1113" y="646"/>
                    </a:cubicBezTo>
                    <a:cubicBezTo>
                      <a:pt x="1098" y="618"/>
                      <a:pt x="1082" y="590"/>
                      <a:pt x="1067" y="562"/>
                    </a:cubicBezTo>
                    <a:lnTo>
                      <a:pt x="1060" y="546"/>
                    </a:lnTo>
                    <a:cubicBezTo>
                      <a:pt x="1045" y="518"/>
                      <a:pt x="1032" y="490"/>
                      <a:pt x="1018" y="460"/>
                    </a:cubicBezTo>
                    <a:lnTo>
                      <a:pt x="1009" y="441"/>
                    </a:lnTo>
                    <a:cubicBezTo>
                      <a:pt x="998" y="415"/>
                      <a:pt x="986" y="388"/>
                      <a:pt x="976" y="360"/>
                    </a:cubicBezTo>
                    <a:lnTo>
                      <a:pt x="965" y="334"/>
                    </a:lnTo>
                    <a:cubicBezTo>
                      <a:pt x="955" y="310"/>
                      <a:pt x="946" y="285"/>
                      <a:pt x="939" y="260"/>
                    </a:cubicBezTo>
                    <a:cubicBezTo>
                      <a:pt x="934" y="248"/>
                      <a:pt x="930" y="236"/>
                      <a:pt x="926" y="223"/>
                    </a:cubicBezTo>
                    <a:cubicBezTo>
                      <a:pt x="920" y="203"/>
                      <a:pt x="912" y="182"/>
                      <a:pt x="906" y="161"/>
                    </a:cubicBezTo>
                    <a:cubicBezTo>
                      <a:pt x="902" y="145"/>
                      <a:pt x="898" y="129"/>
                      <a:pt x="893" y="111"/>
                    </a:cubicBezTo>
                    <a:cubicBezTo>
                      <a:pt x="889" y="95"/>
                      <a:pt x="884" y="77"/>
                      <a:pt x="880" y="61"/>
                    </a:cubicBezTo>
                    <a:cubicBezTo>
                      <a:pt x="875" y="41"/>
                      <a:pt x="870" y="21"/>
                      <a:pt x="867" y="1"/>
                    </a:cubicBezTo>
                    <a:close/>
                  </a:path>
                </a:pathLst>
              </a:custGeom>
              <a:solidFill>
                <a:srgbClr val="FA91FF">
                  <a:alpha val="64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3" name="Google Shape;2793;p50"/>
              <p:cNvSpPr/>
              <p:nvPr/>
            </p:nvSpPr>
            <p:spPr>
              <a:xfrm>
                <a:off x="8740596" y="3622280"/>
                <a:ext cx="168604" cy="106620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1340" extrusionOk="0">
                    <a:moveTo>
                      <a:pt x="79" y="1"/>
                    </a:moveTo>
                    <a:cubicBezTo>
                      <a:pt x="53" y="1"/>
                      <a:pt x="27" y="1"/>
                      <a:pt x="1" y="2"/>
                    </a:cubicBezTo>
                    <a:cubicBezTo>
                      <a:pt x="734" y="434"/>
                      <a:pt x="1441" y="880"/>
                      <a:pt x="2119" y="1339"/>
                    </a:cubicBezTo>
                    <a:cubicBezTo>
                      <a:pt x="2017" y="1093"/>
                      <a:pt x="1870" y="862"/>
                      <a:pt x="1675" y="662"/>
                    </a:cubicBezTo>
                    <a:cubicBezTo>
                      <a:pt x="1234" y="221"/>
                      <a:pt x="657" y="1"/>
                      <a:pt x="79" y="1"/>
                    </a:cubicBezTo>
                    <a:close/>
                  </a:path>
                </a:pathLst>
              </a:custGeom>
              <a:solidFill>
                <a:srgbClr val="E586EC">
                  <a:alpha val="6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4" name="Google Shape;2794;p50"/>
              <p:cNvSpPr/>
              <p:nvPr/>
            </p:nvSpPr>
            <p:spPr>
              <a:xfrm>
                <a:off x="8595944" y="3624906"/>
                <a:ext cx="328614" cy="326465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4103" extrusionOk="0">
                    <a:moveTo>
                      <a:pt x="1513" y="0"/>
                    </a:moveTo>
                    <a:cubicBezTo>
                      <a:pt x="1069" y="77"/>
                      <a:pt x="644" y="286"/>
                      <a:pt x="301" y="629"/>
                    </a:cubicBezTo>
                    <a:cubicBezTo>
                      <a:pt x="186" y="747"/>
                      <a:pt x="86" y="873"/>
                      <a:pt x="0" y="1009"/>
                    </a:cubicBezTo>
                    <a:cubicBezTo>
                      <a:pt x="311" y="1248"/>
                      <a:pt x="551" y="1561"/>
                      <a:pt x="701" y="1916"/>
                    </a:cubicBezTo>
                    <a:lnTo>
                      <a:pt x="703" y="1916"/>
                    </a:lnTo>
                    <a:cubicBezTo>
                      <a:pt x="703" y="1919"/>
                      <a:pt x="704" y="1922"/>
                      <a:pt x="706" y="1925"/>
                    </a:cubicBezTo>
                    <a:cubicBezTo>
                      <a:pt x="716" y="1951"/>
                      <a:pt x="728" y="1979"/>
                      <a:pt x="738" y="2006"/>
                    </a:cubicBezTo>
                    <a:cubicBezTo>
                      <a:pt x="739" y="2012"/>
                      <a:pt x="741" y="2016"/>
                      <a:pt x="744" y="2022"/>
                    </a:cubicBezTo>
                    <a:cubicBezTo>
                      <a:pt x="754" y="2050"/>
                      <a:pt x="764" y="2080"/>
                      <a:pt x="773" y="2109"/>
                    </a:cubicBezTo>
                    <a:cubicBezTo>
                      <a:pt x="775" y="2112"/>
                      <a:pt x="776" y="2115"/>
                      <a:pt x="776" y="2119"/>
                    </a:cubicBezTo>
                    <a:cubicBezTo>
                      <a:pt x="787" y="2150"/>
                      <a:pt x="795" y="2181"/>
                      <a:pt x="804" y="2212"/>
                    </a:cubicBezTo>
                    <a:cubicBezTo>
                      <a:pt x="804" y="2214"/>
                      <a:pt x="804" y="2215"/>
                      <a:pt x="806" y="2217"/>
                    </a:cubicBezTo>
                    <a:cubicBezTo>
                      <a:pt x="815" y="2252"/>
                      <a:pt x="823" y="2287"/>
                      <a:pt x="831" y="2323"/>
                    </a:cubicBezTo>
                    <a:cubicBezTo>
                      <a:pt x="867" y="2321"/>
                      <a:pt x="904" y="2320"/>
                      <a:pt x="940" y="2320"/>
                    </a:cubicBezTo>
                    <a:cubicBezTo>
                      <a:pt x="1720" y="2320"/>
                      <a:pt x="2479" y="2723"/>
                      <a:pt x="2897" y="3448"/>
                    </a:cubicBezTo>
                    <a:cubicBezTo>
                      <a:pt x="2985" y="3602"/>
                      <a:pt x="3054" y="3764"/>
                      <a:pt x="3103" y="3928"/>
                    </a:cubicBezTo>
                    <a:cubicBezTo>
                      <a:pt x="3104" y="3931"/>
                      <a:pt x="3106" y="3935"/>
                      <a:pt x="3107" y="3938"/>
                    </a:cubicBezTo>
                    <a:cubicBezTo>
                      <a:pt x="3115" y="3966"/>
                      <a:pt x="3122" y="3992"/>
                      <a:pt x="3130" y="4020"/>
                    </a:cubicBezTo>
                    <a:cubicBezTo>
                      <a:pt x="3130" y="4023"/>
                      <a:pt x="3131" y="4026"/>
                      <a:pt x="3131" y="4029"/>
                    </a:cubicBezTo>
                    <a:cubicBezTo>
                      <a:pt x="3137" y="4054"/>
                      <a:pt x="3144" y="4078"/>
                      <a:pt x="3149" y="4103"/>
                    </a:cubicBezTo>
                    <a:cubicBezTo>
                      <a:pt x="3269" y="4022"/>
                      <a:pt x="3386" y="3928"/>
                      <a:pt x="3493" y="3820"/>
                    </a:cubicBezTo>
                    <a:cubicBezTo>
                      <a:pt x="3850" y="3423"/>
                      <a:pt x="4056" y="2928"/>
                      <a:pt x="4103" y="2423"/>
                    </a:cubicBezTo>
                    <a:cubicBezTo>
                      <a:pt x="4129" y="2143"/>
                      <a:pt x="4106" y="1862"/>
                      <a:pt x="4034" y="1592"/>
                    </a:cubicBezTo>
                    <a:cubicBezTo>
                      <a:pt x="3233" y="1043"/>
                      <a:pt x="2392" y="511"/>
                      <a:pt x="1513" y="0"/>
                    </a:cubicBezTo>
                    <a:close/>
                  </a:path>
                </a:pathLst>
              </a:custGeom>
              <a:solidFill>
                <a:srgbClr val="FA91FF">
                  <a:alpha val="64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5" name="Google Shape;2795;p50"/>
              <p:cNvSpPr/>
              <p:nvPr/>
            </p:nvSpPr>
            <p:spPr>
              <a:xfrm>
                <a:off x="7875544" y="3622280"/>
                <a:ext cx="341504" cy="330762"/>
              </a:xfrm>
              <a:custGeom>
                <a:avLst/>
                <a:gdLst/>
                <a:ahLst/>
                <a:cxnLst/>
                <a:rect l="l" t="t" r="r" b="b"/>
                <a:pathLst>
                  <a:path w="4292" h="4157" extrusionOk="0">
                    <a:moveTo>
                      <a:pt x="2430" y="1"/>
                    </a:moveTo>
                    <a:cubicBezTo>
                      <a:pt x="1853" y="1"/>
                      <a:pt x="1275" y="221"/>
                      <a:pt x="836" y="662"/>
                    </a:cubicBezTo>
                    <a:cubicBezTo>
                      <a:pt x="143" y="1369"/>
                      <a:pt x="1" y="2419"/>
                      <a:pt x="414" y="3263"/>
                    </a:cubicBezTo>
                    <a:cubicBezTo>
                      <a:pt x="519" y="3476"/>
                      <a:pt x="659" y="3676"/>
                      <a:pt x="836" y="3853"/>
                    </a:cubicBezTo>
                    <a:cubicBezTo>
                      <a:pt x="952" y="3970"/>
                      <a:pt x="1078" y="4071"/>
                      <a:pt x="1212" y="4157"/>
                    </a:cubicBezTo>
                    <a:cubicBezTo>
                      <a:pt x="1451" y="3846"/>
                      <a:pt x="1766" y="3604"/>
                      <a:pt x="2121" y="3453"/>
                    </a:cubicBezTo>
                    <a:cubicBezTo>
                      <a:pt x="2127" y="3450"/>
                      <a:pt x="2134" y="3448"/>
                      <a:pt x="2140" y="3445"/>
                    </a:cubicBezTo>
                    <a:cubicBezTo>
                      <a:pt x="2158" y="3438"/>
                      <a:pt x="2177" y="3431"/>
                      <a:pt x="2195" y="3423"/>
                    </a:cubicBezTo>
                    <a:cubicBezTo>
                      <a:pt x="2207" y="3419"/>
                      <a:pt x="2218" y="3414"/>
                      <a:pt x="2230" y="3410"/>
                    </a:cubicBezTo>
                    <a:cubicBezTo>
                      <a:pt x="2251" y="3403"/>
                      <a:pt x="2271" y="3395"/>
                      <a:pt x="2293" y="3388"/>
                    </a:cubicBezTo>
                    <a:cubicBezTo>
                      <a:pt x="2301" y="3385"/>
                      <a:pt x="2308" y="3383"/>
                      <a:pt x="2314" y="3380"/>
                    </a:cubicBezTo>
                    <a:cubicBezTo>
                      <a:pt x="2385" y="3358"/>
                      <a:pt x="2457" y="3339"/>
                      <a:pt x="2529" y="3323"/>
                    </a:cubicBezTo>
                    <a:cubicBezTo>
                      <a:pt x="2529" y="3322"/>
                      <a:pt x="2529" y="3320"/>
                      <a:pt x="2529" y="3319"/>
                    </a:cubicBezTo>
                    <a:cubicBezTo>
                      <a:pt x="2528" y="3288"/>
                      <a:pt x="2526" y="3255"/>
                      <a:pt x="2526" y="3224"/>
                    </a:cubicBezTo>
                    <a:cubicBezTo>
                      <a:pt x="2526" y="3221"/>
                      <a:pt x="2526" y="3217"/>
                      <a:pt x="2526" y="3213"/>
                    </a:cubicBezTo>
                    <a:cubicBezTo>
                      <a:pt x="2526" y="3208"/>
                      <a:pt x="2526" y="3204"/>
                      <a:pt x="2526" y="3199"/>
                    </a:cubicBezTo>
                    <a:cubicBezTo>
                      <a:pt x="2526" y="3177"/>
                      <a:pt x="2526" y="3155"/>
                      <a:pt x="2528" y="3135"/>
                    </a:cubicBezTo>
                    <a:cubicBezTo>
                      <a:pt x="2528" y="3121"/>
                      <a:pt x="2529" y="3108"/>
                      <a:pt x="2529" y="3095"/>
                    </a:cubicBezTo>
                    <a:cubicBezTo>
                      <a:pt x="2530" y="3076"/>
                      <a:pt x="2530" y="3057"/>
                      <a:pt x="2532" y="3037"/>
                    </a:cubicBezTo>
                    <a:cubicBezTo>
                      <a:pt x="2533" y="3020"/>
                      <a:pt x="2536" y="3002"/>
                      <a:pt x="2538" y="2984"/>
                    </a:cubicBezTo>
                    <a:cubicBezTo>
                      <a:pt x="2539" y="2970"/>
                      <a:pt x="2541" y="2955"/>
                      <a:pt x="2542" y="2939"/>
                    </a:cubicBezTo>
                    <a:cubicBezTo>
                      <a:pt x="2547" y="2906"/>
                      <a:pt x="2551" y="2874"/>
                      <a:pt x="2557" y="2841"/>
                    </a:cubicBezTo>
                    <a:cubicBezTo>
                      <a:pt x="2557" y="2837"/>
                      <a:pt x="2558" y="2833"/>
                      <a:pt x="2558" y="2828"/>
                    </a:cubicBezTo>
                    <a:cubicBezTo>
                      <a:pt x="2564" y="2799"/>
                      <a:pt x="2569" y="2769"/>
                      <a:pt x="2576" y="2740"/>
                    </a:cubicBezTo>
                    <a:cubicBezTo>
                      <a:pt x="2578" y="2731"/>
                      <a:pt x="2581" y="2722"/>
                      <a:pt x="2582" y="2712"/>
                    </a:cubicBezTo>
                    <a:cubicBezTo>
                      <a:pt x="2588" y="2688"/>
                      <a:pt x="2594" y="2665"/>
                      <a:pt x="2600" y="2640"/>
                    </a:cubicBezTo>
                    <a:cubicBezTo>
                      <a:pt x="2603" y="2629"/>
                      <a:pt x="2606" y="2619"/>
                      <a:pt x="2609" y="2609"/>
                    </a:cubicBezTo>
                    <a:cubicBezTo>
                      <a:pt x="2614" y="2587"/>
                      <a:pt x="2620" y="2563"/>
                      <a:pt x="2628" y="2541"/>
                    </a:cubicBezTo>
                    <a:lnTo>
                      <a:pt x="2638" y="2509"/>
                    </a:lnTo>
                    <a:cubicBezTo>
                      <a:pt x="2641" y="2500"/>
                      <a:pt x="2644" y="2491"/>
                      <a:pt x="2647" y="2482"/>
                    </a:cubicBezTo>
                    <a:cubicBezTo>
                      <a:pt x="2647" y="2482"/>
                      <a:pt x="2647" y="2484"/>
                      <a:pt x="2647" y="2484"/>
                    </a:cubicBezTo>
                    <a:cubicBezTo>
                      <a:pt x="2818" y="1984"/>
                      <a:pt x="3162" y="1541"/>
                      <a:pt x="3654" y="1257"/>
                    </a:cubicBezTo>
                    <a:cubicBezTo>
                      <a:pt x="3859" y="1139"/>
                      <a:pt x="4072" y="1058"/>
                      <a:pt x="4292" y="1008"/>
                    </a:cubicBezTo>
                    <a:cubicBezTo>
                      <a:pt x="4217" y="886"/>
                      <a:pt x="4128" y="770"/>
                      <a:pt x="4027" y="661"/>
                    </a:cubicBezTo>
                    <a:cubicBezTo>
                      <a:pt x="3841" y="476"/>
                      <a:pt x="3632" y="331"/>
                      <a:pt x="3408" y="223"/>
                    </a:cubicBezTo>
                    <a:cubicBezTo>
                      <a:pt x="3100" y="75"/>
                      <a:pt x="2765" y="1"/>
                      <a:pt x="2430" y="1"/>
                    </a:cubicBezTo>
                    <a:close/>
                  </a:path>
                </a:pathLst>
              </a:custGeom>
              <a:solidFill>
                <a:srgbClr val="FA91FF">
                  <a:alpha val="64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6" name="Google Shape;2796;p50"/>
              <p:cNvSpPr/>
              <p:nvPr/>
            </p:nvSpPr>
            <p:spPr>
              <a:xfrm>
                <a:off x="8740755" y="4551225"/>
                <a:ext cx="170911" cy="108212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1360" extrusionOk="0">
                    <a:moveTo>
                      <a:pt x="2147" y="1"/>
                    </a:moveTo>
                    <a:cubicBezTo>
                      <a:pt x="1460" y="466"/>
                      <a:pt x="744" y="920"/>
                      <a:pt x="0" y="1359"/>
                    </a:cubicBezTo>
                    <a:cubicBezTo>
                      <a:pt x="25" y="1359"/>
                      <a:pt x="49" y="1360"/>
                      <a:pt x="73" y="1360"/>
                    </a:cubicBezTo>
                    <a:cubicBezTo>
                      <a:pt x="651" y="1360"/>
                      <a:pt x="1231" y="1140"/>
                      <a:pt x="1673" y="699"/>
                    </a:cubicBezTo>
                    <a:cubicBezTo>
                      <a:pt x="1879" y="491"/>
                      <a:pt x="2038" y="254"/>
                      <a:pt x="2147" y="1"/>
                    </a:cubicBezTo>
                    <a:close/>
                  </a:path>
                </a:pathLst>
              </a:custGeom>
              <a:solidFill>
                <a:srgbClr val="FA91FF">
                  <a:alpha val="64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7" name="Google Shape;2797;p50"/>
              <p:cNvSpPr/>
              <p:nvPr/>
            </p:nvSpPr>
            <p:spPr>
              <a:xfrm>
                <a:off x="8600479" y="4328596"/>
                <a:ext cx="331240" cy="328216"/>
              </a:xfrm>
              <a:custGeom>
                <a:avLst/>
                <a:gdLst/>
                <a:ahLst/>
                <a:cxnLst/>
                <a:rect l="l" t="t" r="r" b="b"/>
                <a:pathLst>
                  <a:path w="4163" h="4125" extrusionOk="0">
                    <a:moveTo>
                      <a:pt x="3059" y="1"/>
                    </a:moveTo>
                    <a:cubicBezTo>
                      <a:pt x="2821" y="312"/>
                      <a:pt x="2506" y="553"/>
                      <a:pt x="2149" y="705"/>
                    </a:cubicBezTo>
                    <a:cubicBezTo>
                      <a:pt x="2149" y="705"/>
                      <a:pt x="2149" y="706"/>
                      <a:pt x="2149" y="706"/>
                    </a:cubicBezTo>
                    <a:cubicBezTo>
                      <a:pt x="2018" y="762"/>
                      <a:pt x="1881" y="806"/>
                      <a:pt x="1743" y="836"/>
                    </a:cubicBezTo>
                    <a:cubicBezTo>
                      <a:pt x="1743" y="839"/>
                      <a:pt x="1743" y="840"/>
                      <a:pt x="1743" y="843"/>
                    </a:cubicBezTo>
                    <a:cubicBezTo>
                      <a:pt x="1743" y="848"/>
                      <a:pt x="1743" y="852"/>
                      <a:pt x="1744" y="856"/>
                    </a:cubicBezTo>
                    <a:cubicBezTo>
                      <a:pt x="1744" y="881"/>
                      <a:pt x="1744" y="905"/>
                      <a:pt x="1746" y="930"/>
                    </a:cubicBezTo>
                    <a:cubicBezTo>
                      <a:pt x="1746" y="934"/>
                      <a:pt x="1746" y="940"/>
                      <a:pt x="1746" y="946"/>
                    </a:cubicBezTo>
                    <a:cubicBezTo>
                      <a:pt x="1746" y="949"/>
                      <a:pt x="1746" y="954"/>
                      <a:pt x="1746" y="957"/>
                    </a:cubicBezTo>
                    <a:cubicBezTo>
                      <a:pt x="1744" y="984"/>
                      <a:pt x="1744" y="1014"/>
                      <a:pt x="1743" y="1042"/>
                    </a:cubicBezTo>
                    <a:cubicBezTo>
                      <a:pt x="1743" y="1054"/>
                      <a:pt x="1741" y="1064"/>
                      <a:pt x="1741" y="1076"/>
                    </a:cubicBezTo>
                    <a:cubicBezTo>
                      <a:pt x="1740" y="1099"/>
                      <a:pt x="1738" y="1121"/>
                      <a:pt x="1735" y="1144"/>
                    </a:cubicBezTo>
                    <a:cubicBezTo>
                      <a:pt x="1734" y="1161"/>
                      <a:pt x="1732" y="1177"/>
                      <a:pt x="1731" y="1195"/>
                    </a:cubicBezTo>
                    <a:cubicBezTo>
                      <a:pt x="1729" y="1210"/>
                      <a:pt x="1727" y="1226"/>
                      <a:pt x="1725" y="1241"/>
                    </a:cubicBezTo>
                    <a:cubicBezTo>
                      <a:pt x="1722" y="1264"/>
                      <a:pt x="1719" y="1288"/>
                      <a:pt x="1715" y="1311"/>
                    </a:cubicBezTo>
                    <a:cubicBezTo>
                      <a:pt x="1713" y="1319"/>
                      <a:pt x="1712" y="1326"/>
                      <a:pt x="1710" y="1335"/>
                    </a:cubicBezTo>
                    <a:cubicBezTo>
                      <a:pt x="1668" y="1582"/>
                      <a:pt x="1585" y="1817"/>
                      <a:pt x="1469" y="2029"/>
                    </a:cubicBezTo>
                    <a:cubicBezTo>
                      <a:pt x="1461" y="2043"/>
                      <a:pt x="1453" y="2055"/>
                      <a:pt x="1445" y="2070"/>
                    </a:cubicBezTo>
                    <a:cubicBezTo>
                      <a:pt x="1435" y="2086"/>
                      <a:pt x="1426" y="2104"/>
                      <a:pt x="1416" y="2120"/>
                    </a:cubicBezTo>
                    <a:cubicBezTo>
                      <a:pt x="1398" y="2149"/>
                      <a:pt x="1380" y="2177"/>
                      <a:pt x="1361" y="2205"/>
                    </a:cubicBezTo>
                    <a:cubicBezTo>
                      <a:pt x="1360" y="2207"/>
                      <a:pt x="1360" y="2207"/>
                      <a:pt x="1360" y="2208"/>
                    </a:cubicBezTo>
                    <a:cubicBezTo>
                      <a:pt x="1260" y="2356"/>
                      <a:pt x="1143" y="2491"/>
                      <a:pt x="1008" y="2615"/>
                    </a:cubicBezTo>
                    <a:cubicBezTo>
                      <a:pt x="1006" y="2615"/>
                      <a:pt x="1006" y="2616"/>
                      <a:pt x="1005" y="2618"/>
                    </a:cubicBezTo>
                    <a:cubicBezTo>
                      <a:pt x="983" y="2637"/>
                      <a:pt x="961" y="2656"/>
                      <a:pt x="939" y="2675"/>
                    </a:cubicBezTo>
                    <a:cubicBezTo>
                      <a:pt x="931" y="2679"/>
                      <a:pt x="924" y="2687"/>
                      <a:pt x="918" y="2693"/>
                    </a:cubicBezTo>
                    <a:cubicBezTo>
                      <a:pt x="900" y="2706"/>
                      <a:pt x="883" y="2719"/>
                      <a:pt x="865" y="2734"/>
                    </a:cubicBezTo>
                    <a:cubicBezTo>
                      <a:pt x="852" y="2744"/>
                      <a:pt x="839" y="2755"/>
                      <a:pt x="825" y="2763"/>
                    </a:cubicBezTo>
                    <a:cubicBezTo>
                      <a:pt x="812" y="2774"/>
                      <a:pt x="799" y="2783"/>
                      <a:pt x="786" y="2791"/>
                    </a:cubicBezTo>
                    <a:cubicBezTo>
                      <a:pt x="766" y="2806"/>
                      <a:pt x="747" y="2819"/>
                      <a:pt x="727" y="2833"/>
                    </a:cubicBezTo>
                    <a:cubicBezTo>
                      <a:pt x="718" y="2839"/>
                      <a:pt x="709" y="2844"/>
                      <a:pt x="700" y="2849"/>
                    </a:cubicBezTo>
                    <a:cubicBezTo>
                      <a:pt x="675" y="2865"/>
                      <a:pt x="650" y="2880"/>
                      <a:pt x="625" y="2894"/>
                    </a:cubicBezTo>
                    <a:cubicBezTo>
                      <a:pt x="622" y="2897"/>
                      <a:pt x="619" y="2899"/>
                      <a:pt x="616" y="2900"/>
                    </a:cubicBezTo>
                    <a:cubicBezTo>
                      <a:pt x="613" y="2902"/>
                      <a:pt x="610" y="2903"/>
                      <a:pt x="607" y="2906"/>
                    </a:cubicBezTo>
                    <a:cubicBezTo>
                      <a:pt x="579" y="2921"/>
                      <a:pt x="551" y="2937"/>
                      <a:pt x="523" y="2952"/>
                    </a:cubicBezTo>
                    <a:cubicBezTo>
                      <a:pt x="518" y="2955"/>
                      <a:pt x="512" y="2956"/>
                      <a:pt x="507" y="2959"/>
                    </a:cubicBezTo>
                    <a:cubicBezTo>
                      <a:pt x="479" y="2974"/>
                      <a:pt x="450" y="2987"/>
                      <a:pt x="422" y="3001"/>
                    </a:cubicBezTo>
                    <a:cubicBezTo>
                      <a:pt x="414" y="3003"/>
                      <a:pt x="409" y="3006"/>
                      <a:pt x="403" y="3009"/>
                    </a:cubicBezTo>
                    <a:cubicBezTo>
                      <a:pt x="375" y="3021"/>
                      <a:pt x="348" y="3033"/>
                      <a:pt x="322" y="3043"/>
                    </a:cubicBezTo>
                    <a:cubicBezTo>
                      <a:pt x="313" y="3046"/>
                      <a:pt x="304" y="3051"/>
                      <a:pt x="294" y="3054"/>
                    </a:cubicBezTo>
                    <a:cubicBezTo>
                      <a:pt x="270" y="3064"/>
                      <a:pt x="247" y="3071"/>
                      <a:pt x="222" y="3080"/>
                    </a:cubicBezTo>
                    <a:cubicBezTo>
                      <a:pt x="210" y="3084"/>
                      <a:pt x="196" y="3089"/>
                      <a:pt x="185" y="3093"/>
                    </a:cubicBezTo>
                    <a:cubicBezTo>
                      <a:pt x="164" y="3099"/>
                      <a:pt x="143" y="3107"/>
                      <a:pt x="121" y="3112"/>
                    </a:cubicBezTo>
                    <a:cubicBezTo>
                      <a:pt x="105" y="3117"/>
                      <a:pt x="89" y="3121"/>
                      <a:pt x="73" y="3126"/>
                    </a:cubicBezTo>
                    <a:cubicBezTo>
                      <a:pt x="55" y="3130"/>
                      <a:pt x="39" y="3135"/>
                      <a:pt x="21" y="3139"/>
                    </a:cubicBezTo>
                    <a:cubicBezTo>
                      <a:pt x="15" y="3140"/>
                      <a:pt x="8" y="3142"/>
                      <a:pt x="1" y="3145"/>
                    </a:cubicBezTo>
                    <a:cubicBezTo>
                      <a:pt x="68" y="3269"/>
                      <a:pt x="148" y="3388"/>
                      <a:pt x="244" y="3497"/>
                    </a:cubicBezTo>
                    <a:cubicBezTo>
                      <a:pt x="417" y="3671"/>
                      <a:pt x="613" y="3809"/>
                      <a:pt x="821" y="3915"/>
                    </a:cubicBezTo>
                    <a:cubicBezTo>
                      <a:pt x="1024" y="4017"/>
                      <a:pt x="1238" y="4087"/>
                      <a:pt x="1457" y="4124"/>
                    </a:cubicBezTo>
                    <a:cubicBezTo>
                      <a:pt x="2348" y="3606"/>
                      <a:pt x="3202" y="3065"/>
                      <a:pt x="4014" y="2509"/>
                    </a:cubicBezTo>
                    <a:cubicBezTo>
                      <a:pt x="4162" y="1977"/>
                      <a:pt x="4111" y="1401"/>
                      <a:pt x="3862" y="898"/>
                    </a:cubicBezTo>
                    <a:cubicBezTo>
                      <a:pt x="3756" y="684"/>
                      <a:pt x="3614" y="482"/>
                      <a:pt x="3436" y="304"/>
                    </a:cubicBezTo>
                    <a:cubicBezTo>
                      <a:pt x="3318" y="188"/>
                      <a:pt x="3192" y="86"/>
                      <a:pt x="3059" y="1"/>
                    </a:cubicBezTo>
                    <a:close/>
                  </a:path>
                </a:pathLst>
              </a:custGeom>
              <a:solidFill>
                <a:srgbClr val="FA91FF">
                  <a:alpha val="64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8" name="Google Shape;2798;p50"/>
              <p:cNvSpPr/>
              <p:nvPr/>
            </p:nvSpPr>
            <p:spPr>
              <a:xfrm>
                <a:off x="8227900" y="4552225"/>
                <a:ext cx="359327" cy="252326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081" extrusionOk="0">
                    <a:moveTo>
                      <a:pt x="2944" y="1"/>
                    </a:moveTo>
                    <a:cubicBezTo>
                      <a:pt x="2848" y="107"/>
                      <a:pt x="2742" y="203"/>
                      <a:pt x="2627" y="290"/>
                    </a:cubicBezTo>
                    <a:cubicBezTo>
                      <a:pt x="2627" y="290"/>
                      <a:pt x="2626" y="288"/>
                      <a:pt x="2626" y="288"/>
                    </a:cubicBezTo>
                    <a:cubicBezTo>
                      <a:pt x="2240" y="577"/>
                      <a:pt x="1766" y="743"/>
                      <a:pt x="1270" y="743"/>
                    </a:cubicBezTo>
                    <a:cubicBezTo>
                      <a:pt x="1078" y="743"/>
                      <a:pt x="882" y="718"/>
                      <a:pt x="686" y="665"/>
                    </a:cubicBezTo>
                    <a:cubicBezTo>
                      <a:pt x="452" y="602"/>
                      <a:pt x="237" y="505"/>
                      <a:pt x="44" y="381"/>
                    </a:cubicBezTo>
                    <a:cubicBezTo>
                      <a:pt x="16" y="524"/>
                      <a:pt x="0" y="671"/>
                      <a:pt x="0" y="823"/>
                    </a:cubicBezTo>
                    <a:cubicBezTo>
                      <a:pt x="0" y="2070"/>
                      <a:pt x="1012" y="3080"/>
                      <a:pt x="2258" y="3080"/>
                    </a:cubicBezTo>
                    <a:cubicBezTo>
                      <a:pt x="2277" y="3080"/>
                      <a:pt x="2294" y="3079"/>
                      <a:pt x="2314" y="3079"/>
                    </a:cubicBezTo>
                    <a:cubicBezTo>
                      <a:pt x="2487" y="3074"/>
                      <a:pt x="2657" y="3051"/>
                      <a:pt x="2819" y="3010"/>
                    </a:cubicBezTo>
                    <a:cubicBezTo>
                      <a:pt x="3078" y="2890"/>
                      <a:pt x="3339" y="2767"/>
                      <a:pt x="3599" y="2638"/>
                    </a:cubicBezTo>
                    <a:cubicBezTo>
                      <a:pt x="4154" y="2228"/>
                      <a:pt x="4515" y="1568"/>
                      <a:pt x="4515" y="823"/>
                    </a:cubicBezTo>
                    <a:cubicBezTo>
                      <a:pt x="4515" y="658"/>
                      <a:pt x="4498" y="496"/>
                      <a:pt x="4464" y="341"/>
                    </a:cubicBezTo>
                    <a:cubicBezTo>
                      <a:pt x="4444" y="344"/>
                      <a:pt x="4425" y="346"/>
                      <a:pt x="4406" y="347"/>
                    </a:cubicBezTo>
                    <a:cubicBezTo>
                      <a:pt x="4399" y="348"/>
                      <a:pt x="4391" y="348"/>
                      <a:pt x="4384" y="350"/>
                    </a:cubicBezTo>
                    <a:cubicBezTo>
                      <a:pt x="4353" y="353"/>
                      <a:pt x="4322" y="354"/>
                      <a:pt x="4291" y="357"/>
                    </a:cubicBezTo>
                    <a:lnTo>
                      <a:pt x="4272" y="357"/>
                    </a:lnTo>
                    <a:cubicBezTo>
                      <a:pt x="4241" y="359"/>
                      <a:pt x="4209" y="360"/>
                      <a:pt x="4178" y="360"/>
                    </a:cubicBezTo>
                    <a:lnTo>
                      <a:pt x="4156" y="360"/>
                    </a:lnTo>
                    <a:cubicBezTo>
                      <a:pt x="4126" y="360"/>
                      <a:pt x="4098" y="360"/>
                      <a:pt x="4069" y="359"/>
                    </a:cubicBezTo>
                    <a:cubicBezTo>
                      <a:pt x="4057" y="357"/>
                      <a:pt x="4047" y="357"/>
                      <a:pt x="4037" y="357"/>
                    </a:cubicBezTo>
                    <a:cubicBezTo>
                      <a:pt x="4013" y="356"/>
                      <a:pt x="3989" y="353"/>
                      <a:pt x="3966" y="351"/>
                    </a:cubicBezTo>
                    <a:cubicBezTo>
                      <a:pt x="3950" y="350"/>
                      <a:pt x="3933" y="348"/>
                      <a:pt x="3917" y="347"/>
                    </a:cubicBezTo>
                    <a:cubicBezTo>
                      <a:pt x="3901" y="346"/>
                      <a:pt x="3885" y="343"/>
                      <a:pt x="3869" y="341"/>
                    </a:cubicBezTo>
                    <a:cubicBezTo>
                      <a:pt x="3845" y="338"/>
                      <a:pt x="3823" y="335"/>
                      <a:pt x="3801" y="331"/>
                    </a:cubicBezTo>
                    <a:cubicBezTo>
                      <a:pt x="3792" y="329"/>
                      <a:pt x="3783" y="328"/>
                      <a:pt x="3774" y="326"/>
                    </a:cubicBezTo>
                    <a:cubicBezTo>
                      <a:pt x="3745" y="321"/>
                      <a:pt x="3717" y="316"/>
                      <a:pt x="3688" y="310"/>
                    </a:cubicBezTo>
                    <a:cubicBezTo>
                      <a:pt x="3686" y="309"/>
                      <a:pt x="3686" y="309"/>
                      <a:pt x="3685" y="309"/>
                    </a:cubicBezTo>
                    <a:cubicBezTo>
                      <a:pt x="3471" y="263"/>
                      <a:pt x="3269" y="187"/>
                      <a:pt x="3082" y="83"/>
                    </a:cubicBezTo>
                    <a:cubicBezTo>
                      <a:pt x="3068" y="76"/>
                      <a:pt x="3053" y="67"/>
                      <a:pt x="3038" y="58"/>
                    </a:cubicBezTo>
                    <a:cubicBezTo>
                      <a:pt x="3023" y="50"/>
                      <a:pt x="3007" y="41"/>
                      <a:pt x="2992" y="32"/>
                    </a:cubicBezTo>
                    <a:cubicBezTo>
                      <a:pt x="2976" y="22"/>
                      <a:pt x="2960" y="11"/>
                      <a:pt x="29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9" name="Google Shape;2799;p50"/>
              <p:cNvSpPr/>
              <p:nvPr/>
            </p:nvSpPr>
            <p:spPr>
              <a:xfrm>
                <a:off x="8228265" y="3481844"/>
                <a:ext cx="359327" cy="245147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081" extrusionOk="0">
                    <a:moveTo>
                      <a:pt x="2258" y="0"/>
                    </a:moveTo>
                    <a:cubicBezTo>
                      <a:pt x="2239" y="0"/>
                      <a:pt x="2221" y="2"/>
                      <a:pt x="2202" y="2"/>
                    </a:cubicBezTo>
                    <a:cubicBezTo>
                      <a:pt x="981" y="33"/>
                      <a:pt x="0" y="1029"/>
                      <a:pt x="0" y="2258"/>
                    </a:cubicBezTo>
                    <a:cubicBezTo>
                      <a:pt x="0" y="2423"/>
                      <a:pt x="19" y="2585"/>
                      <a:pt x="53" y="2739"/>
                    </a:cubicBezTo>
                    <a:cubicBezTo>
                      <a:pt x="150" y="2727"/>
                      <a:pt x="248" y="2720"/>
                      <a:pt x="345" y="2720"/>
                    </a:cubicBezTo>
                    <a:cubicBezTo>
                      <a:pt x="779" y="2720"/>
                      <a:pt x="1207" y="2845"/>
                      <a:pt x="1573" y="3081"/>
                    </a:cubicBezTo>
                    <a:cubicBezTo>
                      <a:pt x="1574" y="3078"/>
                      <a:pt x="1577" y="3076"/>
                      <a:pt x="1579" y="3073"/>
                    </a:cubicBezTo>
                    <a:cubicBezTo>
                      <a:pt x="1599" y="3051"/>
                      <a:pt x="1620" y="3029"/>
                      <a:pt x="1642" y="3009"/>
                    </a:cubicBezTo>
                    <a:lnTo>
                      <a:pt x="1655" y="2994"/>
                    </a:lnTo>
                    <a:cubicBezTo>
                      <a:pt x="1674" y="2975"/>
                      <a:pt x="1695" y="2956"/>
                      <a:pt x="1714" y="2938"/>
                    </a:cubicBezTo>
                    <a:cubicBezTo>
                      <a:pt x="1722" y="2931"/>
                      <a:pt x="1729" y="2925"/>
                      <a:pt x="1736" y="2919"/>
                    </a:cubicBezTo>
                    <a:cubicBezTo>
                      <a:pt x="1754" y="2903"/>
                      <a:pt x="1773" y="2886"/>
                      <a:pt x="1792" y="2870"/>
                    </a:cubicBezTo>
                    <a:cubicBezTo>
                      <a:pt x="1801" y="2861"/>
                      <a:pt x="1811" y="2854"/>
                      <a:pt x="1820" y="2847"/>
                    </a:cubicBezTo>
                    <a:cubicBezTo>
                      <a:pt x="1838" y="2832"/>
                      <a:pt x="1856" y="2819"/>
                      <a:pt x="1872" y="2805"/>
                    </a:cubicBezTo>
                    <a:cubicBezTo>
                      <a:pt x="1878" y="2801"/>
                      <a:pt x="1882" y="2797"/>
                      <a:pt x="1888" y="2794"/>
                    </a:cubicBezTo>
                    <a:cubicBezTo>
                      <a:pt x="2273" y="2504"/>
                      <a:pt x="2748" y="2339"/>
                      <a:pt x="3243" y="2339"/>
                    </a:cubicBezTo>
                    <a:cubicBezTo>
                      <a:pt x="3437" y="2339"/>
                      <a:pt x="3633" y="2364"/>
                      <a:pt x="3829" y="2417"/>
                    </a:cubicBezTo>
                    <a:cubicBezTo>
                      <a:pt x="4063" y="2479"/>
                      <a:pt x="4278" y="2576"/>
                      <a:pt x="4471" y="2701"/>
                    </a:cubicBezTo>
                    <a:cubicBezTo>
                      <a:pt x="4499" y="2558"/>
                      <a:pt x="4515" y="2409"/>
                      <a:pt x="4515" y="2258"/>
                    </a:cubicBezTo>
                    <a:cubicBezTo>
                      <a:pt x="4515" y="1514"/>
                      <a:pt x="4154" y="854"/>
                      <a:pt x="3599" y="443"/>
                    </a:cubicBezTo>
                    <a:cubicBezTo>
                      <a:pt x="3339" y="315"/>
                      <a:pt x="3078" y="192"/>
                      <a:pt x="2819" y="71"/>
                    </a:cubicBezTo>
                    <a:cubicBezTo>
                      <a:pt x="2639" y="25"/>
                      <a:pt x="2452" y="0"/>
                      <a:pt x="22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0" name="Google Shape;2800;p50"/>
              <p:cNvSpPr/>
              <p:nvPr/>
            </p:nvSpPr>
            <p:spPr>
              <a:xfrm>
                <a:off x="7748873" y="3961315"/>
                <a:ext cx="245227" cy="359168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4514" extrusionOk="0">
                    <a:moveTo>
                      <a:pt x="2258" y="0"/>
                    </a:moveTo>
                    <a:cubicBezTo>
                      <a:pt x="1030" y="0"/>
                      <a:pt x="32" y="979"/>
                      <a:pt x="2" y="2200"/>
                    </a:cubicBezTo>
                    <a:cubicBezTo>
                      <a:pt x="2" y="2219"/>
                      <a:pt x="1" y="2238"/>
                      <a:pt x="1" y="2256"/>
                    </a:cubicBezTo>
                    <a:cubicBezTo>
                      <a:pt x="1" y="3503"/>
                      <a:pt x="1011" y="4514"/>
                      <a:pt x="2258" y="4514"/>
                    </a:cubicBezTo>
                    <a:cubicBezTo>
                      <a:pt x="2423" y="4514"/>
                      <a:pt x="2584" y="4496"/>
                      <a:pt x="2740" y="4462"/>
                    </a:cubicBezTo>
                    <a:cubicBezTo>
                      <a:pt x="2737" y="4443"/>
                      <a:pt x="2735" y="4425"/>
                      <a:pt x="2734" y="4406"/>
                    </a:cubicBezTo>
                    <a:cubicBezTo>
                      <a:pt x="2732" y="4399"/>
                      <a:pt x="2732" y="4390"/>
                      <a:pt x="2731" y="4383"/>
                    </a:cubicBezTo>
                    <a:cubicBezTo>
                      <a:pt x="2728" y="4352"/>
                      <a:pt x="2726" y="4321"/>
                      <a:pt x="2725" y="4290"/>
                    </a:cubicBezTo>
                    <a:cubicBezTo>
                      <a:pt x="2724" y="4284"/>
                      <a:pt x="2724" y="4277"/>
                      <a:pt x="2724" y="4271"/>
                    </a:cubicBezTo>
                    <a:cubicBezTo>
                      <a:pt x="2722" y="4240"/>
                      <a:pt x="2721" y="4207"/>
                      <a:pt x="2721" y="4176"/>
                    </a:cubicBezTo>
                    <a:cubicBezTo>
                      <a:pt x="2721" y="4172"/>
                      <a:pt x="2721" y="4169"/>
                      <a:pt x="2721" y="4165"/>
                    </a:cubicBezTo>
                    <a:cubicBezTo>
                      <a:pt x="2721" y="4160"/>
                      <a:pt x="2721" y="4156"/>
                      <a:pt x="2721" y="4151"/>
                    </a:cubicBezTo>
                    <a:cubicBezTo>
                      <a:pt x="2721" y="4129"/>
                      <a:pt x="2721" y="4107"/>
                      <a:pt x="2722" y="4085"/>
                    </a:cubicBezTo>
                    <a:cubicBezTo>
                      <a:pt x="2722" y="4073"/>
                      <a:pt x="2724" y="4060"/>
                      <a:pt x="2724" y="4047"/>
                    </a:cubicBezTo>
                    <a:cubicBezTo>
                      <a:pt x="2725" y="4028"/>
                      <a:pt x="2726" y="4009"/>
                      <a:pt x="2728" y="3989"/>
                    </a:cubicBezTo>
                    <a:cubicBezTo>
                      <a:pt x="2729" y="3972"/>
                      <a:pt x="2731" y="3956"/>
                      <a:pt x="2732" y="3939"/>
                    </a:cubicBezTo>
                    <a:cubicBezTo>
                      <a:pt x="2734" y="3923"/>
                      <a:pt x="2735" y="3907"/>
                      <a:pt x="2737" y="3891"/>
                    </a:cubicBezTo>
                    <a:cubicBezTo>
                      <a:pt x="2741" y="3858"/>
                      <a:pt x="2746" y="3826"/>
                      <a:pt x="2751" y="3794"/>
                    </a:cubicBezTo>
                    <a:cubicBezTo>
                      <a:pt x="2751" y="3789"/>
                      <a:pt x="2753" y="3783"/>
                      <a:pt x="2754" y="3779"/>
                    </a:cubicBezTo>
                    <a:cubicBezTo>
                      <a:pt x="2759" y="3749"/>
                      <a:pt x="2765" y="3721"/>
                      <a:pt x="2771" y="3693"/>
                    </a:cubicBezTo>
                    <a:cubicBezTo>
                      <a:pt x="2772" y="3683"/>
                      <a:pt x="2775" y="3673"/>
                      <a:pt x="2777" y="3664"/>
                    </a:cubicBezTo>
                    <a:cubicBezTo>
                      <a:pt x="2782" y="3640"/>
                      <a:pt x="2788" y="3617"/>
                      <a:pt x="2794" y="3593"/>
                    </a:cubicBezTo>
                    <a:cubicBezTo>
                      <a:pt x="2797" y="3582"/>
                      <a:pt x="2800" y="3571"/>
                      <a:pt x="2803" y="3561"/>
                    </a:cubicBezTo>
                    <a:cubicBezTo>
                      <a:pt x="2809" y="3539"/>
                      <a:pt x="2816" y="3517"/>
                      <a:pt x="2822" y="3495"/>
                    </a:cubicBezTo>
                    <a:cubicBezTo>
                      <a:pt x="2827" y="3483"/>
                      <a:pt x="2830" y="3473"/>
                      <a:pt x="2834" y="3461"/>
                    </a:cubicBezTo>
                    <a:cubicBezTo>
                      <a:pt x="2835" y="3452"/>
                      <a:pt x="2838" y="3443"/>
                      <a:pt x="2841" y="3436"/>
                    </a:cubicBezTo>
                    <a:cubicBezTo>
                      <a:pt x="2900" y="3263"/>
                      <a:pt x="2981" y="3097"/>
                      <a:pt x="3081" y="2941"/>
                    </a:cubicBezTo>
                    <a:cubicBezTo>
                      <a:pt x="3077" y="2938"/>
                      <a:pt x="3074" y="2935"/>
                      <a:pt x="3071" y="2932"/>
                    </a:cubicBezTo>
                    <a:cubicBezTo>
                      <a:pt x="3052" y="2914"/>
                      <a:pt x="3033" y="2897"/>
                      <a:pt x="3014" y="2878"/>
                    </a:cubicBezTo>
                    <a:cubicBezTo>
                      <a:pt x="3006" y="2870"/>
                      <a:pt x="2999" y="2864"/>
                      <a:pt x="2993" y="2857"/>
                    </a:cubicBezTo>
                    <a:cubicBezTo>
                      <a:pt x="2975" y="2839"/>
                      <a:pt x="2958" y="2822"/>
                      <a:pt x="2941" y="2803"/>
                    </a:cubicBezTo>
                    <a:lnTo>
                      <a:pt x="2918" y="2777"/>
                    </a:lnTo>
                    <a:cubicBezTo>
                      <a:pt x="2903" y="2760"/>
                      <a:pt x="2887" y="2744"/>
                      <a:pt x="2872" y="2726"/>
                    </a:cubicBezTo>
                    <a:cubicBezTo>
                      <a:pt x="2863" y="2716"/>
                      <a:pt x="2856" y="2705"/>
                      <a:pt x="2847" y="2695"/>
                    </a:cubicBezTo>
                    <a:cubicBezTo>
                      <a:pt x="2834" y="2679"/>
                      <a:pt x="2821" y="2661"/>
                      <a:pt x="2807" y="2643"/>
                    </a:cubicBezTo>
                    <a:cubicBezTo>
                      <a:pt x="2803" y="2639"/>
                      <a:pt x="2799" y="2635"/>
                      <a:pt x="2796" y="2630"/>
                    </a:cubicBezTo>
                    <a:cubicBezTo>
                      <a:pt x="2796" y="2630"/>
                      <a:pt x="2796" y="2629"/>
                      <a:pt x="2796" y="2629"/>
                    </a:cubicBezTo>
                    <a:cubicBezTo>
                      <a:pt x="2391" y="2093"/>
                      <a:pt x="2229" y="1383"/>
                      <a:pt x="2416" y="685"/>
                    </a:cubicBezTo>
                    <a:cubicBezTo>
                      <a:pt x="2479" y="451"/>
                      <a:pt x="2576" y="236"/>
                      <a:pt x="2700" y="43"/>
                    </a:cubicBezTo>
                    <a:cubicBezTo>
                      <a:pt x="2557" y="15"/>
                      <a:pt x="2410" y="0"/>
                      <a:pt x="22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1" name="Google Shape;2801;p50"/>
              <p:cNvSpPr/>
              <p:nvPr/>
            </p:nvSpPr>
            <p:spPr>
              <a:xfrm>
                <a:off x="9021150" y="4021308"/>
                <a:ext cx="45751" cy="2391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300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9" y="495"/>
                      <a:pt x="28" y="996"/>
                      <a:pt x="28" y="1502"/>
                    </a:cubicBezTo>
                    <a:cubicBezTo>
                      <a:pt x="28" y="2009"/>
                      <a:pt x="19" y="2509"/>
                      <a:pt x="0" y="3006"/>
                    </a:cubicBezTo>
                    <a:cubicBezTo>
                      <a:pt x="346" y="2620"/>
                      <a:pt x="560" y="2113"/>
                      <a:pt x="573" y="1558"/>
                    </a:cubicBezTo>
                    <a:cubicBezTo>
                      <a:pt x="573" y="1540"/>
                      <a:pt x="575" y="1521"/>
                      <a:pt x="575" y="1502"/>
                    </a:cubicBezTo>
                    <a:cubicBezTo>
                      <a:pt x="575" y="925"/>
                      <a:pt x="358" y="399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2" name="Google Shape;2802;p50"/>
              <p:cNvSpPr/>
              <p:nvPr/>
            </p:nvSpPr>
            <p:spPr>
              <a:xfrm>
                <a:off x="8821675" y="3961156"/>
                <a:ext cx="187222" cy="359327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4516" extrusionOk="0">
                    <a:moveTo>
                      <a:pt x="824" y="1"/>
                    </a:moveTo>
                    <a:cubicBezTo>
                      <a:pt x="659" y="1"/>
                      <a:pt x="497" y="20"/>
                      <a:pt x="343" y="54"/>
                    </a:cubicBezTo>
                    <a:cubicBezTo>
                      <a:pt x="351" y="118"/>
                      <a:pt x="357" y="183"/>
                      <a:pt x="360" y="247"/>
                    </a:cubicBezTo>
                    <a:cubicBezTo>
                      <a:pt x="360" y="252"/>
                      <a:pt x="360" y="257"/>
                      <a:pt x="360" y="261"/>
                    </a:cubicBezTo>
                    <a:cubicBezTo>
                      <a:pt x="362" y="285"/>
                      <a:pt x="362" y="310"/>
                      <a:pt x="362" y="335"/>
                    </a:cubicBezTo>
                    <a:cubicBezTo>
                      <a:pt x="362" y="339"/>
                      <a:pt x="362" y="345"/>
                      <a:pt x="362" y="350"/>
                    </a:cubicBezTo>
                    <a:cubicBezTo>
                      <a:pt x="362" y="354"/>
                      <a:pt x="362" y="357"/>
                      <a:pt x="362" y="361"/>
                    </a:cubicBezTo>
                    <a:cubicBezTo>
                      <a:pt x="362" y="389"/>
                      <a:pt x="360" y="417"/>
                      <a:pt x="360" y="445"/>
                    </a:cubicBezTo>
                    <a:cubicBezTo>
                      <a:pt x="359" y="457"/>
                      <a:pt x="359" y="469"/>
                      <a:pt x="357" y="481"/>
                    </a:cubicBezTo>
                    <a:cubicBezTo>
                      <a:pt x="356" y="503"/>
                      <a:pt x="354" y="526"/>
                      <a:pt x="353" y="548"/>
                    </a:cubicBezTo>
                    <a:cubicBezTo>
                      <a:pt x="351" y="566"/>
                      <a:pt x="350" y="582"/>
                      <a:pt x="348" y="600"/>
                    </a:cubicBezTo>
                    <a:cubicBezTo>
                      <a:pt x="346" y="615"/>
                      <a:pt x="344" y="631"/>
                      <a:pt x="343" y="646"/>
                    </a:cubicBezTo>
                    <a:cubicBezTo>
                      <a:pt x="338" y="669"/>
                      <a:pt x="335" y="693"/>
                      <a:pt x="332" y="716"/>
                    </a:cubicBezTo>
                    <a:cubicBezTo>
                      <a:pt x="331" y="724"/>
                      <a:pt x="329" y="731"/>
                      <a:pt x="328" y="738"/>
                    </a:cubicBezTo>
                    <a:cubicBezTo>
                      <a:pt x="285" y="987"/>
                      <a:pt x="201" y="1220"/>
                      <a:pt x="85" y="1433"/>
                    </a:cubicBezTo>
                    <a:cubicBezTo>
                      <a:pt x="78" y="1447"/>
                      <a:pt x="70" y="1460"/>
                      <a:pt x="61" y="1473"/>
                    </a:cubicBezTo>
                    <a:cubicBezTo>
                      <a:pt x="52" y="1491"/>
                      <a:pt x="42" y="1507"/>
                      <a:pt x="33" y="1523"/>
                    </a:cubicBezTo>
                    <a:cubicBezTo>
                      <a:pt x="23" y="1541"/>
                      <a:pt x="11" y="1557"/>
                      <a:pt x="1" y="1573"/>
                    </a:cubicBezTo>
                    <a:cubicBezTo>
                      <a:pt x="608" y="2124"/>
                      <a:pt x="892" y="2986"/>
                      <a:pt x="667" y="3829"/>
                    </a:cubicBezTo>
                    <a:cubicBezTo>
                      <a:pt x="603" y="4064"/>
                      <a:pt x="506" y="4279"/>
                      <a:pt x="381" y="4472"/>
                    </a:cubicBezTo>
                    <a:cubicBezTo>
                      <a:pt x="525" y="4500"/>
                      <a:pt x="672" y="4516"/>
                      <a:pt x="824" y="4516"/>
                    </a:cubicBezTo>
                    <a:cubicBezTo>
                      <a:pt x="1397" y="4516"/>
                      <a:pt x="1920" y="4301"/>
                      <a:pt x="2317" y="3949"/>
                    </a:cubicBezTo>
                    <a:cubicBezTo>
                      <a:pt x="2341" y="3392"/>
                      <a:pt x="2353" y="2828"/>
                      <a:pt x="2353" y="2258"/>
                    </a:cubicBezTo>
                    <a:cubicBezTo>
                      <a:pt x="2353" y="1687"/>
                      <a:pt x="2341" y="1123"/>
                      <a:pt x="2319" y="566"/>
                    </a:cubicBezTo>
                    <a:cubicBezTo>
                      <a:pt x="1920" y="216"/>
                      <a:pt x="1397" y="1"/>
                      <a:pt x="8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3" name="Google Shape;2803;p50"/>
              <p:cNvSpPr/>
              <p:nvPr/>
            </p:nvSpPr>
            <p:spPr>
              <a:xfrm>
                <a:off x="8652038" y="3777993"/>
                <a:ext cx="2626" cy="6525"/>
              </a:xfrm>
              <a:custGeom>
                <a:avLst/>
                <a:gdLst/>
                <a:ahLst/>
                <a:cxnLst/>
                <a:rect l="l" t="t" r="r" b="b"/>
                <a:pathLst>
                  <a:path w="33" h="82" extrusionOk="0">
                    <a:moveTo>
                      <a:pt x="1" y="1"/>
                    </a:moveTo>
                    <a:cubicBezTo>
                      <a:pt x="11" y="27"/>
                      <a:pt x="23" y="55"/>
                      <a:pt x="33" y="82"/>
                    </a:cubicBezTo>
                    <a:cubicBezTo>
                      <a:pt x="23" y="55"/>
                      <a:pt x="12" y="27"/>
                      <a:pt x="1" y="1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4" name="Google Shape;2804;p50"/>
              <p:cNvSpPr/>
              <p:nvPr/>
            </p:nvSpPr>
            <p:spPr>
              <a:xfrm>
                <a:off x="8659995" y="3801226"/>
                <a:ext cx="2069" cy="8514"/>
              </a:xfrm>
              <a:custGeom>
                <a:avLst/>
                <a:gdLst/>
                <a:ahLst/>
                <a:cxnLst/>
                <a:rect l="l" t="t" r="r" b="b"/>
                <a:pathLst>
                  <a:path w="26" h="107" extrusionOk="0">
                    <a:moveTo>
                      <a:pt x="26" y="107"/>
                    </a:moveTo>
                    <a:cubicBezTo>
                      <a:pt x="18" y="71"/>
                      <a:pt x="10" y="36"/>
                      <a:pt x="1" y="1"/>
                    </a:cubicBezTo>
                    <a:cubicBezTo>
                      <a:pt x="10" y="36"/>
                      <a:pt x="18" y="71"/>
                      <a:pt x="26" y="107"/>
                    </a:cubicBezTo>
                    <a:cubicBezTo>
                      <a:pt x="26" y="107"/>
                      <a:pt x="26" y="107"/>
                      <a:pt x="26" y="107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5" name="Google Shape;2805;p50"/>
              <p:cNvSpPr/>
              <p:nvPr/>
            </p:nvSpPr>
            <p:spPr>
              <a:xfrm>
                <a:off x="8657688" y="3793508"/>
                <a:ext cx="2307" cy="7479"/>
              </a:xfrm>
              <a:custGeom>
                <a:avLst/>
                <a:gdLst/>
                <a:ahLst/>
                <a:cxnLst/>
                <a:rect l="l" t="t" r="r" b="b"/>
                <a:pathLst>
                  <a:path w="29" h="94" extrusionOk="0">
                    <a:moveTo>
                      <a:pt x="0" y="0"/>
                    </a:moveTo>
                    <a:cubicBezTo>
                      <a:pt x="11" y="31"/>
                      <a:pt x="19" y="62"/>
                      <a:pt x="28" y="93"/>
                    </a:cubicBezTo>
                    <a:cubicBezTo>
                      <a:pt x="19" y="62"/>
                      <a:pt x="11" y="31"/>
                      <a:pt x="0" y="0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6" name="Google Shape;2806;p50"/>
              <p:cNvSpPr/>
              <p:nvPr/>
            </p:nvSpPr>
            <p:spPr>
              <a:xfrm>
                <a:off x="8655062" y="3785790"/>
                <a:ext cx="2467" cy="6922"/>
              </a:xfrm>
              <a:custGeom>
                <a:avLst/>
                <a:gdLst/>
                <a:ahLst/>
                <a:cxnLst/>
                <a:rect l="l" t="t" r="r" b="b"/>
                <a:pathLst>
                  <a:path w="31" h="87" extrusionOk="0">
                    <a:moveTo>
                      <a:pt x="1" y="0"/>
                    </a:moveTo>
                    <a:cubicBezTo>
                      <a:pt x="11" y="28"/>
                      <a:pt x="21" y="58"/>
                      <a:pt x="30" y="87"/>
                    </a:cubicBezTo>
                    <a:cubicBezTo>
                      <a:pt x="21" y="58"/>
                      <a:pt x="11" y="28"/>
                      <a:pt x="1" y="0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7" name="Google Shape;2807;p50"/>
              <p:cNvSpPr/>
              <p:nvPr/>
            </p:nvSpPr>
            <p:spPr>
              <a:xfrm>
                <a:off x="8378567" y="3667792"/>
                <a:ext cx="273314" cy="243158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3056" extrusionOk="0">
                    <a:moveTo>
                      <a:pt x="1357" y="1"/>
                    </a:moveTo>
                    <a:cubicBezTo>
                      <a:pt x="861" y="1"/>
                      <a:pt x="386" y="166"/>
                      <a:pt x="0" y="455"/>
                    </a:cubicBezTo>
                    <a:cubicBezTo>
                      <a:pt x="311" y="676"/>
                      <a:pt x="578" y="963"/>
                      <a:pt x="775" y="1303"/>
                    </a:cubicBezTo>
                    <a:cubicBezTo>
                      <a:pt x="863" y="1457"/>
                      <a:pt x="936" y="1617"/>
                      <a:pt x="993" y="1785"/>
                    </a:cubicBezTo>
                    <a:cubicBezTo>
                      <a:pt x="996" y="1792"/>
                      <a:pt x="997" y="1801"/>
                      <a:pt x="1000" y="1810"/>
                    </a:cubicBezTo>
                    <a:cubicBezTo>
                      <a:pt x="1015" y="1851"/>
                      <a:pt x="1027" y="1895"/>
                      <a:pt x="1039" y="1938"/>
                    </a:cubicBezTo>
                    <a:lnTo>
                      <a:pt x="1040" y="1940"/>
                    </a:lnTo>
                    <a:cubicBezTo>
                      <a:pt x="1040" y="1941"/>
                      <a:pt x="1040" y="1943"/>
                      <a:pt x="1042" y="1944"/>
                    </a:cubicBezTo>
                    <a:cubicBezTo>
                      <a:pt x="1042" y="1947"/>
                      <a:pt x="1043" y="1950"/>
                      <a:pt x="1043" y="1953"/>
                    </a:cubicBezTo>
                    <a:lnTo>
                      <a:pt x="1050" y="1978"/>
                    </a:lnTo>
                    <a:cubicBezTo>
                      <a:pt x="1050" y="1981"/>
                      <a:pt x="1052" y="1984"/>
                      <a:pt x="1052" y="1987"/>
                    </a:cubicBezTo>
                    <a:lnTo>
                      <a:pt x="1058" y="2012"/>
                    </a:lnTo>
                    <a:cubicBezTo>
                      <a:pt x="1058" y="2012"/>
                      <a:pt x="1058" y="2012"/>
                      <a:pt x="1059" y="2013"/>
                    </a:cubicBezTo>
                    <a:cubicBezTo>
                      <a:pt x="1064" y="2032"/>
                      <a:pt x="1068" y="2052"/>
                      <a:pt x="1073" y="2071"/>
                    </a:cubicBezTo>
                    <a:lnTo>
                      <a:pt x="1073" y="2075"/>
                    </a:lnTo>
                    <a:cubicBezTo>
                      <a:pt x="1073" y="2075"/>
                      <a:pt x="1074" y="2077"/>
                      <a:pt x="1074" y="2078"/>
                    </a:cubicBezTo>
                    <a:cubicBezTo>
                      <a:pt x="1074" y="2080"/>
                      <a:pt x="1074" y="2081"/>
                      <a:pt x="1074" y="2082"/>
                    </a:cubicBezTo>
                    <a:lnTo>
                      <a:pt x="1076" y="2091"/>
                    </a:lnTo>
                    <a:lnTo>
                      <a:pt x="1077" y="2091"/>
                    </a:lnTo>
                    <a:cubicBezTo>
                      <a:pt x="1078" y="2099"/>
                      <a:pt x="1080" y="2106"/>
                      <a:pt x="1081" y="2115"/>
                    </a:cubicBezTo>
                    <a:lnTo>
                      <a:pt x="1081" y="2116"/>
                    </a:lnTo>
                    <a:cubicBezTo>
                      <a:pt x="1083" y="2124"/>
                      <a:pt x="1084" y="2131"/>
                      <a:pt x="1086" y="2138"/>
                    </a:cubicBezTo>
                    <a:cubicBezTo>
                      <a:pt x="1086" y="2138"/>
                      <a:pt x="1086" y="2138"/>
                      <a:pt x="1086" y="2140"/>
                    </a:cubicBezTo>
                    <a:cubicBezTo>
                      <a:pt x="1087" y="2146"/>
                      <a:pt x="1089" y="2152"/>
                      <a:pt x="1090" y="2158"/>
                    </a:cubicBezTo>
                    <a:lnTo>
                      <a:pt x="1090" y="2159"/>
                    </a:lnTo>
                    <a:cubicBezTo>
                      <a:pt x="1092" y="2168"/>
                      <a:pt x="1093" y="2177"/>
                      <a:pt x="1095" y="2186"/>
                    </a:cubicBezTo>
                    <a:cubicBezTo>
                      <a:pt x="1098" y="2205"/>
                      <a:pt x="1101" y="2225"/>
                      <a:pt x="1103" y="2244"/>
                    </a:cubicBezTo>
                    <a:lnTo>
                      <a:pt x="1105" y="2246"/>
                    </a:lnTo>
                    <a:cubicBezTo>
                      <a:pt x="1105" y="2249"/>
                      <a:pt x="1105" y="2250"/>
                      <a:pt x="1105" y="2252"/>
                    </a:cubicBezTo>
                    <a:cubicBezTo>
                      <a:pt x="1105" y="2253"/>
                      <a:pt x="1105" y="2253"/>
                      <a:pt x="1105" y="2253"/>
                    </a:cubicBezTo>
                    <a:cubicBezTo>
                      <a:pt x="1105" y="2256"/>
                      <a:pt x="1106" y="2259"/>
                      <a:pt x="1106" y="2262"/>
                    </a:cubicBezTo>
                    <a:cubicBezTo>
                      <a:pt x="1106" y="2262"/>
                      <a:pt x="1106" y="2264"/>
                      <a:pt x="1106" y="2264"/>
                    </a:cubicBezTo>
                    <a:cubicBezTo>
                      <a:pt x="1108" y="2272"/>
                      <a:pt x="1109" y="2280"/>
                      <a:pt x="1111" y="2289"/>
                    </a:cubicBezTo>
                    <a:lnTo>
                      <a:pt x="1111" y="2290"/>
                    </a:lnTo>
                    <a:lnTo>
                      <a:pt x="1111" y="2297"/>
                    </a:lnTo>
                    <a:cubicBezTo>
                      <a:pt x="1111" y="2297"/>
                      <a:pt x="1111" y="2299"/>
                      <a:pt x="1112" y="2299"/>
                    </a:cubicBezTo>
                    <a:cubicBezTo>
                      <a:pt x="1112" y="2308"/>
                      <a:pt x="1114" y="2315"/>
                      <a:pt x="1115" y="2324"/>
                    </a:cubicBezTo>
                    <a:lnTo>
                      <a:pt x="1115" y="2325"/>
                    </a:lnTo>
                    <a:cubicBezTo>
                      <a:pt x="1115" y="2327"/>
                      <a:pt x="1115" y="2330"/>
                      <a:pt x="1115" y="2333"/>
                    </a:cubicBezTo>
                    <a:cubicBezTo>
                      <a:pt x="1117" y="2342"/>
                      <a:pt x="1118" y="2350"/>
                      <a:pt x="1118" y="2359"/>
                    </a:cubicBezTo>
                    <a:cubicBezTo>
                      <a:pt x="1118" y="2359"/>
                      <a:pt x="1118" y="2359"/>
                      <a:pt x="1118" y="2361"/>
                    </a:cubicBezTo>
                    <a:cubicBezTo>
                      <a:pt x="1120" y="2364"/>
                      <a:pt x="1120" y="2365"/>
                      <a:pt x="1120" y="2368"/>
                    </a:cubicBezTo>
                    <a:lnTo>
                      <a:pt x="1120" y="2370"/>
                    </a:lnTo>
                    <a:cubicBezTo>
                      <a:pt x="1121" y="2377"/>
                      <a:pt x="1121" y="2386"/>
                      <a:pt x="1123" y="2395"/>
                    </a:cubicBezTo>
                    <a:cubicBezTo>
                      <a:pt x="1123" y="2395"/>
                      <a:pt x="1123" y="2395"/>
                      <a:pt x="1123" y="2396"/>
                    </a:cubicBezTo>
                    <a:cubicBezTo>
                      <a:pt x="1123" y="2399"/>
                      <a:pt x="1123" y="2402"/>
                      <a:pt x="1123" y="2404"/>
                    </a:cubicBezTo>
                    <a:cubicBezTo>
                      <a:pt x="1124" y="2412"/>
                      <a:pt x="1124" y="2421"/>
                      <a:pt x="1126" y="2429"/>
                    </a:cubicBezTo>
                    <a:lnTo>
                      <a:pt x="1126" y="2430"/>
                    </a:lnTo>
                    <a:cubicBezTo>
                      <a:pt x="1127" y="2449"/>
                      <a:pt x="1129" y="2467"/>
                      <a:pt x="1129" y="2486"/>
                    </a:cubicBezTo>
                    <a:cubicBezTo>
                      <a:pt x="1129" y="2486"/>
                      <a:pt x="1129" y="2486"/>
                      <a:pt x="1130" y="2487"/>
                    </a:cubicBezTo>
                    <a:cubicBezTo>
                      <a:pt x="1130" y="2495"/>
                      <a:pt x="1130" y="2501"/>
                      <a:pt x="1130" y="2508"/>
                    </a:cubicBezTo>
                    <a:cubicBezTo>
                      <a:pt x="1130" y="2510"/>
                      <a:pt x="1130" y="2510"/>
                      <a:pt x="1130" y="2510"/>
                    </a:cubicBezTo>
                    <a:cubicBezTo>
                      <a:pt x="1131" y="2512"/>
                      <a:pt x="1131" y="2515"/>
                      <a:pt x="1131" y="2517"/>
                    </a:cubicBezTo>
                    <a:lnTo>
                      <a:pt x="1131" y="2518"/>
                    </a:lnTo>
                    <a:cubicBezTo>
                      <a:pt x="1131" y="2524"/>
                      <a:pt x="1131" y="2529"/>
                      <a:pt x="1131" y="2535"/>
                    </a:cubicBezTo>
                    <a:cubicBezTo>
                      <a:pt x="1133" y="2549"/>
                      <a:pt x="1133" y="2564"/>
                      <a:pt x="1133" y="2579"/>
                    </a:cubicBezTo>
                    <a:lnTo>
                      <a:pt x="1134" y="2604"/>
                    </a:lnTo>
                    <a:lnTo>
                      <a:pt x="1134" y="2605"/>
                    </a:lnTo>
                    <a:cubicBezTo>
                      <a:pt x="1134" y="2607"/>
                      <a:pt x="1134" y="2610"/>
                      <a:pt x="1134" y="2613"/>
                    </a:cubicBezTo>
                    <a:lnTo>
                      <a:pt x="1134" y="2614"/>
                    </a:lnTo>
                    <a:cubicBezTo>
                      <a:pt x="1134" y="2623"/>
                      <a:pt x="1134" y="2632"/>
                      <a:pt x="1134" y="2641"/>
                    </a:cubicBezTo>
                    <a:cubicBezTo>
                      <a:pt x="1134" y="2691"/>
                      <a:pt x="1133" y="2741"/>
                      <a:pt x="1130" y="2789"/>
                    </a:cubicBezTo>
                    <a:lnTo>
                      <a:pt x="1130" y="2791"/>
                    </a:lnTo>
                    <a:cubicBezTo>
                      <a:pt x="1130" y="2801"/>
                      <a:pt x="1129" y="2811"/>
                      <a:pt x="1129" y="2822"/>
                    </a:cubicBezTo>
                    <a:cubicBezTo>
                      <a:pt x="1129" y="2823"/>
                      <a:pt x="1129" y="2823"/>
                      <a:pt x="1127" y="2825"/>
                    </a:cubicBezTo>
                    <a:cubicBezTo>
                      <a:pt x="1127" y="2836"/>
                      <a:pt x="1126" y="2848"/>
                      <a:pt x="1126" y="2860"/>
                    </a:cubicBezTo>
                    <a:cubicBezTo>
                      <a:pt x="1124" y="2867"/>
                      <a:pt x="1124" y="2875"/>
                      <a:pt x="1123" y="2882"/>
                    </a:cubicBezTo>
                    <a:cubicBezTo>
                      <a:pt x="1123" y="2887"/>
                      <a:pt x="1123" y="2891"/>
                      <a:pt x="1123" y="2894"/>
                    </a:cubicBezTo>
                    <a:cubicBezTo>
                      <a:pt x="1123" y="2895"/>
                      <a:pt x="1121" y="2895"/>
                      <a:pt x="1121" y="2895"/>
                    </a:cubicBezTo>
                    <a:cubicBezTo>
                      <a:pt x="1121" y="2903"/>
                      <a:pt x="1120" y="2912"/>
                      <a:pt x="1120" y="2919"/>
                    </a:cubicBezTo>
                    <a:cubicBezTo>
                      <a:pt x="1120" y="2922"/>
                      <a:pt x="1118" y="2926"/>
                      <a:pt x="1118" y="2931"/>
                    </a:cubicBezTo>
                    <a:cubicBezTo>
                      <a:pt x="1117" y="2940"/>
                      <a:pt x="1117" y="2948"/>
                      <a:pt x="1115" y="2956"/>
                    </a:cubicBezTo>
                    <a:cubicBezTo>
                      <a:pt x="1115" y="2959"/>
                      <a:pt x="1114" y="2962"/>
                      <a:pt x="1114" y="2965"/>
                    </a:cubicBezTo>
                    <a:cubicBezTo>
                      <a:pt x="1114" y="2973"/>
                      <a:pt x="1112" y="2981"/>
                      <a:pt x="1111" y="2988"/>
                    </a:cubicBezTo>
                    <a:cubicBezTo>
                      <a:pt x="1111" y="2991"/>
                      <a:pt x="1111" y="2996"/>
                      <a:pt x="1109" y="3000"/>
                    </a:cubicBezTo>
                    <a:cubicBezTo>
                      <a:pt x="1109" y="3006"/>
                      <a:pt x="1108" y="3012"/>
                      <a:pt x="1106" y="3018"/>
                    </a:cubicBezTo>
                    <a:cubicBezTo>
                      <a:pt x="1134" y="3031"/>
                      <a:pt x="1161" y="3044"/>
                      <a:pt x="1189" y="3056"/>
                    </a:cubicBezTo>
                    <a:cubicBezTo>
                      <a:pt x="1410" y="2496"/>
                      <a:pt x="1815" y="2025"/>
                      <a:pt x="2338" y="1723"/>
                    </a:cubicBezTo>
                    <a:cubicBezTo>
                      <a:pt x="2685" y="1523"/>
                      <a:pt x="3059" y="1409"/>
                      <a:pt x="3435" y="1377"/>
                    </a:cubicBezTo>
                    <a:cubicBezTo>
                      <a:pt x="3283" y="1022"/>
                      <a:pt x="3043" y="709"/>
                      <a:pt x="2734" y="470"/>
                    </a:cubicBezTo>
                    <a:cubicBezTo>
                      <a:pt x="2685" y="432"/>
                      <a:pt x="2635" y="396"/>
                      <a:pt x="2583" y="364"/>
                    </a:cubicBezTo>
                    <a:cubicBezTo>
                      <a:pt x="2391" y="239"/>
                      <a:pt x="2176" y="142"/>
                      <a:pt x="1941" y="78"/>
                    </a:cubicBezTo>
                    <a:cubicBezTo>
                      <a:pt x="1746" y="26"/>
                      <a:pt x="1550" y="1"/>
                      <a:pt x="13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8" name="Google Shape;2808;p50"/>
              <p:cNvSpPr/>
              <p:nvPr/>
            </p:nvSpPr>
            <p:spPr>
              <a:xfrm>
                <a:off x="8353980" y="3721182"/>
                <a:ext cx="5013" cy="5251"/>
              </a:xfrm>
              <a:custGeom>
                <a:avLst/>
                <a:gdLst/>
                <a:ahLst/>
                <a:cxnLst/>
                <a:rect l="l" t="t" r="r" b="b"/>
                <a:pathLst>
                  <a:path w="63" h="66" extrusionOk="0">
                    <a:moveTo>
                      <a:pt x="0" y="65"/>
                    </a:moveTo>
                    <a:cubicBezTo>
                      <a:pt x="19" y="43"/>
                      <a:pt x="40" y="21"/>
                      <a:pt x="62" y="1"/>
                    </a:cubicBezTo>
                    <a:cubicBezTo>
                      <a:pt x="40" y="21"/>
                      <a:pt x="19" y="43"/>
                      <a:pt x="0" y="65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9" name="Google Shape;2809;p50"/>
              <p:cNvSpPr/>
              <p:nvPr/>
            </p:nvSpPr>
            <p:spPr>
              <a:xfrm>
                <a:off x="8359948" y="3715612"/>
                <a:ext cx="4854" cy="4456"/>
              </a:xfrm>
              <a:custGeom>
                <a:avLst/>
                <a:gdLst/>
                <a:ahLst/>
                <a:cxnLst/>
                <a:rect l="l" t="t" r="r" b="b"/>
                <a:pathLst>
                  <a:path w="61" h="56" extrusionOk="0">
                    <a:moveTo>
                      <a:pt x="0" y="56"/>
                    </a:moveTo>
                    <a:cubicBezTo>
                      <a:pt x="19" y="37"/>
                      <a:pt x="40" y="18"/>
                      <a:pt x="61" y="0"/>
                    </a:cubicBezTo>
                    <a:cubicBezTo>
                      <a:pt x="40" y="18"/>
                      <a:pt x="19" y="37"/>
                      <a:pt x="0" y="56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0" name="Google Shape;2810;p50"/>
              <p:cNvSpPr/>
              <p:nvPr/>
            </p:nvSpPr>
            <p:spPr>
              <a:xfrm>
                <a:off x="8373076" y="3705030"/>
                <a:ext cx="4138" cy="3342"/>
              </a:xfrm>
              <a:custGeom>
                <a:avLst/>
                <a:gdLst/>
                <a:ahLst/>
                <a:cxnLst/>
                <a:rect l="l" t="t" r="r" b="b"/>
                <a:pathLst>
                  <a:path w="52" h="42" extrusionOk="0">
                    <a:moveTo>
                      <a:pt x="0" y="42"/>
                    </a:moveTo>
                    <a:cubicBezTo>
                      <a:pt x="18" y="27"/>
                      <a:pt x="36" y="14"/>
                      <a:pt x="52" y="0"/>
                    </a:cubicBezTo>
                    <a:cubicBezTo>
                      <a:pt x="36" y="14"/>
                      <a:pt x="18" y="27"/>
                      <a:pt x="0" y="42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1" name="Google Shape;2811;p50"/>
              <p:cNvSpPr/>
              <p:nvPr/>
            </p:nvSpPr>
            <p:spPr>
              <a:xfrm>
                <a:off x="8366393" y="3710202"/>
                <a:ext cx="4535" cy="3899"/>
              </a:xfrm>
              <a:custGeom>
                <a:avLst/>
                <a:gdLst/>
                <a:ahLst/>
                <a:cxnLst/>
                <a:rect l="l" t="t" r="r" b="b"/>
                <a:pathLst>
                  <a:path w="57" h="49" extrusionOk="0">
                    <a:moveTo>
                      <a:pt x="56" y="0"/>
                    </a:moveTo>
                    <a:lnTo>
                      <a:pt x="56" y="0"/>
                    </a:lnTo>
                    <a:cubicBezTo>
                      <a:pt x="37" y="15"/>
                      <a:pt x="18" y="31"/>
                      <a:pt x="0" y="49"/>
                    </a:cubicBezTo>
                    <a:cubicBezTo>
                      <a:pt x="18" y="33"/>
                      <a:pt x="37" y="16"/>
                      <a:pt x="56" y="0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50"/>
              <p:cNvSpPr/>
              <p:nvPr/>
            </p:nvSpPr>
            <p:spPr>
              <a:xfrm>
                <a:off x="8158962" y="4490992"/>
                <a:ext cx="1194" cy="3183"/>
              </a:xfrm>
              <a:custGeom>
                <a:avLst/>
                <a:gdLst/>
                <a:ahLst/>
                <a:cxnLst/>
                <a:rect l="l" t="t" r="r" b="b"/>
                <a:pathLst>
                  <a:path w="15" h="40" extrusionOk="0">
                    <a:moveTo>
                      <a:pt x="1" y="1"/>
                    </a:moveTo>
                    <a:cubicBezTo>
                      <a:pt x="5" y="14"/>
                      <a:pt x="10" y="26"/>
                      <a:pt x="14" y="39"/>
                    </a:cubicBezTo>
                    <a:cubicBezTo>
                      <a:pt x="10" y="26"/>
                      <a:pt x="5" y="14"/>
                      <a:pt x="1" y="1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3" name="Google Shape;2813;p50"/>
              <p:cNvSpPr/>
              <p:nvPr/>
            </p:nvSpPr>
            <p:spPr>
              <a:xfrm>
                <a:off x="8156416" y="4482558"/>
                <a:ext cx="1114" cy="3740"/>
              </a:xfrm>
              <a:custGeom>
                <a:avLst/>
                <a:gdLst/>
                <a:ahLst/>
                <a:cxnLst/>
                <a:rect l="l" t="t" r="r" b="b"/>
                <a:pathLst>
                  <a:path w="14" h="47" extrusionOk="0">
                    <a:moveTo>
                      <a:pt x="0" y="1"/>
                    </a:moveTo>
                    <a:cubicBezTo>
                      <a:pt x="3" y="16"/>
                      <a:pt x="9" y="32"/>
                      <a:pt x="14" y="46"/>
                    </a:cubicBezTo>
                    <a:cubicBezTo>
                      <a:pt x="9" y="32"/>
                      <a:pt x="3" y="16"/>
                      <a:pt x="0" y="1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2814;p50"/>
              <p:cNvSpPr/>
              <p:nvPr/>
            </p:nvSpPr>
            <p:spPr>
              <a:xfrm>
                <a:off x="8162065" y="4499426"/>
                <a:ext cx="955" cy="2467"/>
              </a:xfrm>
              <a:custGeom>
                <a:avLst/>
                <a:gdLst/>
                <a:ahLst/>
                <a:cxnLst/>
                <a:rect l="l" t="t" r="r" b="b"/>
                <a:pathLst>
                  <a:path w="12" h="31" extrusionOk="0">
                    <a:moveTo>
                      <a:pt x="0" y="1"/>
                    </a:moveTo>
                    <a:lnTo>
                      <a:pt x="12" y="30"/>
                    </a:ln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5" name="Google Shape;2815;p50"/>
              <p:cNvSpPr/>
              <p:nvPr/>
            </p:nvSpPr>
            <p:spPr>
              <a:xfrm>
                <a:off x="8154188" y="4474045"/>
                <a:ext cx="1114" cy="4376"/>
              </a:xfrm>
              <a:custGeom>
                <a:avLst/>
                <a:gdLst/>
                <a:ahLst/>
                <a:cxnLst/>
                <a:rect l="l" t="t" r="r" b="b"/>
                <a:pathLst>
                  <a:path w="14" h="55" extrusionOk="0">
                    <a:moveTo>
                      <a:pt x="0" y="0"/>
                    </a:moveTo>
                    <a:cubicBezTo>
                      <a:pt x="5" y="18"/>
                      <a:pt x="9" y="36"/>
                      <a:pt x="14" y="55"/>
                    </a:cubicBezTo>
                    <a:cubicBezTo>
                      <a:pt x="9" y="36"/>
                      <a:pt x="5" y="18"/>
                      <a:pt x="0" y="0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6" name="Google Shape;2816;p50"/>
              <p:cNvSpPr/>
              <p:nvPr/>
            </p:nvSpPr>
            <p:spPr>
              <a:xfrm>
                <a:off x="8164054" y="4371881"/>
                <a:ext cx="273076" cy="242044"/>
              </a:xfrm>
              <a:custGeom>
                <a:avLst/>
                <a:gdLst/>
                <a:ahLst/>
                <a:cxnLst/>
                <a:rect l="l" t="t" r="r" b="b"/>
                <a:pathLst>
                  <a:path w="3432" h="3042" extrusionOk="0">
                    <a:moveTo>
                      <a:pt x="2239" y="0"/>
                    </a:moveTo>
                    <a:cubicBezTo>
                      <a:pt x="2230" y="25"/>
                      <a:pt x="2219" y="49"/>
                      <a:pt x="2209" y="74"/>
                    </a:cubicBezTo>
                    <a:cubicBezTo>
                      <a:pt x="2205" y="84"/>
                      <a:pt x="2199" y="96"/>
                      <a:pt x="2194" y="106"/>
                    </a:cubicBezTo>
                    <a:cubicBezTo>
                      <a:pt x="2193" y="109"/>
                      <a:pt x="2191" y="112"/>
                      <a:pt x="2190" y="115"/>
                    </a:cubicBezTo>
                    <a:cubicBezTo>
                      <a:pt x="2187" y="122"/>
                      <a:pt x="2184" y="130"/>
                      <a:pt x="2180" y="137"/>
                    </a:cubicBezTo>
                    <a:lnTo>
                      <a:pt x="2180" y="139"/>
                    </a:lnTo>
                    <a:lnTo>
                      <a:pt x="2171" y="155"/>
                    </a:lnTo>
                    <a:lnTo>
                      <a:pt x="2171" y="156"/>
                    </a:lnTo>
                    <a:cubicBezTo>
                      <a:pt x="2169" y="161"/>
                      <a:pt x="2166" y="165"/>
                      <a:pt x="2165" y="170"/>
                    </a:cubicBezTo>
                    <a:lnTo>
                      <a:pt x="2163" y="171"/>
                    </a:lnTo>
                    <a:cubicBezTo>
                      <a:pt x="2149" y="202"/>
                      <a:pt x="2132" y="233"/>
                      <a:pt x="2116" y="264"/>
                    </a:cubicBezTo>
                    <a:lnTo>
                      <a:pt x="2116" y="265"/>
                    </a:lnTo>
                    <a:cubicBezTo>
                      <a:pt x="2112" y="273"/>
                      <a:pt x="2107" y="280"/>
                      <a:pt x="2103" y="289"/>
                    </a:cubicBezTo>
                    <a:lnTo>
                      <a:pt x="2100" y="295"/>
                    </a:lnTo>
                    <a:cubicBezTo>
                      <a:pt x="2094" y="305"/>
                      <a:pt x="2088" y="315"/>
                      <a:pt x="2082" y="324"/>
                    </a:cubicBezTo>
                    <a:cubicBezTo>
                      <a:pt x="2082" y="324"/>
                      <a:pt x="2082" y="326"/>
                      <a:pt x="2082" y="326"/>
                    </a:cubicBezTo>
                    <a:cubicBezTo>
                      <a:pt x="2081" y="327"/>
                      <a:pt x="2081" y="329"/>
                      <a:pt x="2079" y="330"/>
                    </a:cubicBezTo>
                    <a:cubicBezTo>
                      <a:pt x="2079" y="332"/>
                      <a:pt x="2078" y="333"/>
                      <a:pt x="2078" y="333"/>
                    </a:cubicBezTo>
                    <a:lnTo>
                      <a:pt x="2066" y="355"/>
                    </a:lnTo>
                    <a:cubicBezTo>
                      <a:pt x="2065" y="355"/>
                      <a:pt x="2065" y="357"/>
                      <a:pt x="2065" y="357"/>
                    </a:cubicBezTo>
                    <a:cubicBezTo>
                      <a:pt x="2060" y="364"/>
                      <a:pt x="2057" y="370"/>
                      <a:pt x="2053" y="376"/>
                    </a:cubicBezTo>
                    <a:lnTo>
                      <a:pt x="2051" y="377"/>
                    </a:lnTo>
                    <a:cubicBezTo>
                      <a:pt x="2050" y="380"/>
                      <a:pt x="2049" y="383"/>
                      <a:pt x="2047" y="386"/>
                    </a:cubicBezTo>
                    <a:lnTo>
                      <a:pt x="2028" y="417"/>
                    </a:lnTo>
                    <a:cubicBezTo>
                      <a:pt x="2022" y="426"/>
                      <a:pt x="2016" y="436"/>
                      <a:pt x="2010" y="446"/>
                    </a:cubicBezTo>
                    <a:lnTo>
                      <a:pt x="2009" y="446"/>
                    </a:lnTo>
                    <a:cubicBezTo>
                      <a:pt x="2007" y="448"/>
                      <a:pt x="2007" y="451"/>
                      <a:pt x="2006" y="452"/>
                    </a:cubicBezTo>
                    <a:cubicBezTo>
                      <a:pt x="2004" y="454"/>
                      <a:pt x="2003" y="455"/>
                      <a:pt x="2003" y="457"/>
                    </a:cubicBezTo>
                    <a:cubicBezTo>
                      <a:pt x="1998" y="463"/>
                      <a:pt x="1994" y="470"/>
                      <a:pt x="1991" y="476"/>
                    </a:cubicBezTo>
                    <a:lnTo>
                      <a:pt x="1988" y="479"/>
                    </a:lnTo>
                    <a:cubicBezTo>
                      <a:pt x="1987" y="480"/>
                      <a:pt x="1985" y="483"/>
                      <a:pt x="1984" y="486"/>
                    </a:cubicBezTo>
                    <a:cubicBezTo>
                      <a:pt x="1979" y="492"/>
                      <a:pt x="1975" y="498"/>
                      <a:pt x="1970" y="505"/>
                    </a:cubicBezTo>
                    <a:cubicBezTo>
                      <a:pt x="1959" y="523"/>
                      <a:pt x="1947" y="539"/>
                      <a:pt x="1935" y="557"/>
                    </a:cubicBezTo>
                    <a:lnTo>
                      <a:pt x="1934" y="558"/>
                    </a:lnTo>
                    <a:cubicBezTo>
                      <a:pt x="1934" y="558"/>
                      <a:pt x="1932" y="560"/>
                      <a:pt x="1931" y="561"/>
                    </a:cubicBezTo>
                    <a:lnTo>
                      <a:pt x="1931" y="563"/>
                    </a:lnTo>
                    <a:cubicBezTo>
                      <a:pt x="1928" y="566"/>
                      <a:pt x="1926" y="567"/>
                      <a:pt x="1925" y="570"/>
                    </a:cubicBezTo>
                    <a:cubicBezTo>
                      <a:pt x="1920" y="577"/>
                      <a:pt x="1915" y="585"/>
                      <a:pt x="1910" y="592"/>
                    </a:cubicBezTo>
                    <a:cubicBezTo>
                      <a:pt x="1909" y="592"/>
                      <a:pt x="1909" y="592"/>
                      <a:pt x="1909" y="594"/>
                    </a:cubicBezTo>
                    <a:lnTo>
                      <a:pt x="1904" y="598"/>
                    </a:lnTo>
                    <a:cubicBezTo>
                      <a:pt x="1904" y="600"/>
                      <a:pt x="1904" y="600"/>
                      <a:pt x="1903" y="600"/>
                    </a:cubicBezTo>
                    <a:lnTo>
                      <a:pt x="1903" y="601"/>
                    </a:lnTo>
                    <a:cubicBezTo>
                      <a:pt x="1898" y="607"/>
                      <a:pt x="1894" y="613"/>
                      <a:pt x="1888" y="620"/>
                    </a:cubicBezTo>
                    <a:cubicBezTo>
                      <a:pt x="1881" y="629"/>
                      <a:pt x="1875" y="638"/>
                      <a:pt x="1867" y="648"/>
                    </a:cubicBezTo>
                    <a:cubicBezTo>
                      <a:pt x="1866" y="650"/>
                      <a:pt x="1864" y="651"/>
                      <a:pt x="1862" y="654"/>
                    </a:cubicBezTo>
                    <a:cubicBezTo>
                      <a:pt x="1856" y="661"/>
                      <a:pt x="1851" y="669"/>
                      <a:pt x="1845" y="676"/>
                    </a:cubicBezTo>
                    <a:lnTo>
                      <a:pt x="1844" y="676"/>
                    </a:lnTo>
                    <a:cubicBezTo>
                      <a:pt x="1839" y="682"/>
                      <a:pt x="1835" y="688"/>
                      <a:pt x="1831" y="694"/>
                    </a:cubicBezTo>
                    <a:cubicBezTo>
                      <a:pt x="1829" y="694"/>
                      <a:pt x="1829" y="695"/>
                      <a:pt x="1828" y="697"/>
                    </a:cubicBezTo>
                    <a:cubicBezTo>
                      <a:pt x="1826" y="698"/>
                      <a:pt x="1825" y="701"/>
                      <a:pt x="1822" y="704"/>
                    </a:cubicBezTo>
                    <a:cubicBezTo>
                      <a:pt x="1817" y="709"/>
                      <a:pt x="1813" y="714"/>
                      <a:pt x="1809" y="720"/>
                    </a:cubicBezTo>
                    <a:cubicBezTo>
                      <a:pt x="1807" y="722"/>
                      <a:pt x="1807" y="722"/>
                      <a:pt x="1806" y="723"/>
                    </a:cubicBezTo>
                    <a:lnTo>
                      <a:pt x="1801" y="729"/>
                    </a:lnTo>
                    <a:cubicBezTo>
                      <a:pt x="1792" y="738"/>
                      <a:pt x="1785" y="748"/>
                      <a:pt x="1778" y="757"/>
                    </a:cubicBezTo>
                    <a:cubicBezTo>
                      <a:pt x="1776" y="757"/>
                      <a:pt x="1776" y="759"/>
                      <a:pt x="1775" y="759"/>
                    </a:cubicBezTo>
                    <a:lnTo>
                      <a:pt x="1775" y="760"/>
                    </a:lnTo>
                    <a:lnTo>
                      <a:pt x="1754" y="784"/>
                    </a:lnTo>
                    <a:cubicBezTo>
                      <a:pt x="1751" y="787"/>
                      <a:pt x="1750" y="788"/>
                      <a:pt x="1747" y="791"/>
                    </a:cubicBezTo>
                    <a:cubicBezTo>
                      <a:pt x="1741" y="797"/>
                      <a:pt x="1736" y="803"/>
                      <a:pt x="1730" y="809"/>
                    </a:cubicBezTo>
                    <a:cubicBezTo>
                      <a:pt x="1729" y="810"/>
                      <a:pt x="1728" y="812"/>
                      <a:pt x="1726" y="813"/>
                    </a:cubicBezTo>
                    <a:cubicBezTo>
                      <a:pt x="1720" y="820"/>
                      <a:pt x="1713" y="828"/>
                      <a:pt x="1707" y="835"/>
                    </a:cubicBezTo>
                    <a:cubicBezTo>
                      <a:pt x="1698" y="844"/>
                      <a:pt x="1691" y="851"/>
                      <a:pt x="1683" y="860"/>
                    </a:cubicBezTo>
                    <a:cubicBezTo>
                      <a:pt x="1680" y="862"/>
                      <a:pt x="1679" y="863"/>
                      <a:pt x="1677" y="866"/>
                    </a:cubicBezTo>
                    <a:lnTo>
                      <a:pt x="1676" y="866"/>
                    </a:lnTo>
                    <a:cubicBezTo>
                      <a:pt x="1673" y="869"/>
                      <a:pt x="1670" y="873"/>
                      <a:pt x="1667" y="876"/>
                    </a:cubicBezTo>
                    <a:lnTo>
                      <a:pt x="1666" y="876"/>
                    </a:lnTo>
                    <a:cubicBezTo>
                      <a:pt x="1663" y="879"/>
                      <a:pt x="1660" y="882"/>
                      <a:pt x="1657" y="887"/>
                    </a:cubicBezTo>
                    <a:cubicBezTo>
                      <a:pt x="1651" y="893"/>
                      <a:pt x="1644" y="900"/>
                      <a:pt x="1636" y="907"/>
                    </a:cubicBezTo>
                    <a:lnTo>
                      <a:pt x="1635" y="909"/>
                    </a:lnTo>
                    <a:lnTo>
                      <a:pt x="1632" y="910"/>
                    </a:lnTo>
                    <a:lnTo>
                      <a:pt x="1632" y="912"/>
                    </a:lnTo>
                    <a:cubicBezTo>
                      <a:pt x="1624" y="919"/>
                      <a:pt x="1616" y="928"/>
                      <a:pt x="1607" y="935"/>
                    </a:cubicBezTo>
                    <a:cubicBezTo>
                      <a:pt x="1599" y="944"/>
                      <a:pt x="1591" y="951"/>
                      <a:pt x="1582" y="959"/>
                    </a:cubicBezTo>
                    <a:cubicBezTo>
                      <a:pt x="1576" y="965"/>
                      <a:pt x="1570" y="969"/>
                      <a:pt x="1566" y="975"/>
                    </a:cubicBezTo>
                    <a:cubicBezTo>
                      <a:pt x="1564" y="975"/>
                      <a:pt x="1563" y="977"/>
                      <a:pt x="1561" y="978"/>
                    </a:cubicBezTo>
                    <a:cubicBezTo>
                      <a:pt x="1560" y="979"/>
                      <a:pt x="1558" y="981"/>
                      <a:pt x="1557" y="982"/>
                    </a:cubicBezTo>
                    <a:cubicBezTo>
                      <a:pt x="1549" y="990"/>
                      <a:pt x="1542" y="996"/>
                      <a:pt x="1533" y="1003"/>
                    </a:cubicBezTo>
                    <a:cubicBezTo>
                      <a:pt x="1533" y="1005"/>
                      <a:pt x="1532" y="1006"/>
                      <a:pt x="1530" y="1006"/>
                    </a:cubicBezTo>
                    <a:cubicBezTo>
                      <a:pt x="1521" y="1015"/>
                      <a:pt x="1513" y="1022"/>
                      <a:pt x="1504" y="1030"/>
                    </a:cubicBezTo>
                    <a:cubicBezTo>
                      <a:pt x="1498" y="1035"/>
                      <a:pt x="1492" y="1040"/>
                      <a:pt x="1486" y="1044"/>
                    </a:cubicBezTo>
                    <a:cubicBezTo>
                      <a:pt x="1483" y="1047"/>
                      <a:pt x="1480" y="1049"/>
                      <a:pt x="1477" y="1052"/>
                    </a:cubicBezTo>
                    <a:lnTo>
                      <a:pt x="1477" y="1053"/>
                    </a:lnTo>
                    <a:lnTo>
                      <a:pt x="1476" y="1053"/>
                    </a:lnTo>
                    <a:cubicBezTo>
                      <a:pt x="1467" y="1060"/>
                      <a:pt x="1458" y="1068"/>
                      <a:pt x="1449" y="1075"/>
                    </a:cubicBezTo>
                    <a:cubicBezTo>
                      <a:pt x="1449" y="1076"/>
                      <a:pt x="1448" y="1076"/>
                      <a:pt x="1448" y="1077"/>
                    </a:cubicBezTo>
                    <a:cubicBezTo>
                      <a:pt x="1446" y="1078"/>
                      <a:pt x="1445" y="1078"/>
                      <a:pt x="1443" y="1080"/>
                    </a:cubicBezTo>
                    <a:lnTo>
                      <a:pt x="1442" y="1081"/>
                    </a:lnTo>
                    <a:cubicBezTo>
                      <a:pt x="1429" y="1091"/>
                      <a:pt x="1417" y="1102"/>
                      <a:pt x="1404" y="1111"/>
                    </a:cubicBezTo>
                    <a:cubicBezTo>
                      <a:pt x="1404" y="1112"/>
                      <a:pt x="1402" y="1112"/>
                      <a:pt x="1402" y="1113"/>
                    </a:cubicBezTo>
                    <a:lnTo>
                      <a:pt x="1401" y="1115"/>
                    </a:lnTo>
                    <a:cubicBezTo>
                      <a:pt x="1399" y="1115"/>
                      <a:pt x="1398" y="1116"/>
                      <a:pt x="1398" y="1116"/>
                    </a:cubicBezTo>
                    <a:cubicBezTo>
                      <a:pt x="1396" y="1116"/>
                      <a:pt x="1396" y="1118"/>
                      <a:pt x="1396" y="1118"/>
                    </a:cubicBezTo>
                    <a:cubicBezTo>
                      <a:pt x="1395" y="1118"/>
                      <a:pt x="1395" y="1119"/>
                      <a:pt x="1393" y="1119"/>
                    </a:cubicBezTo>
                    <a:cubicBezTo>
                      <a:pt x="1387" y="1124"/>
                      <a:pt x="1381" y="1128"/>
                      <a:pt x="1377" y="1133"/>
                    </a:cubicBezTo>
                    <a:cubicBezTo>
                      <a:pt x="1373" y="1136"/>
                      <a:pt x="1370" y="1137"/>
                      <a:pt x="1367" y="1140"/>
                    </a:cubicBezTo>
                    <a:lnTo>
                      <a:pt x="1365" y="1140"/>
                    </a:lnTo>
                    <a:cubicBezTo>
                      <a:pt x="1356" y="1147"/>
                      <a:pt x="1348" y="1155"/>
                      <a:pt x="1339" y="1161"/>
                    </a:cubicBezTo>
                    <a:cubicBezTo>
                      <a:pt x="1337" y="1161"/>
                      <a:pt x="1337" y="1161"/>
                      <a:pt x="1337" y="1162"/>
                    </a:cubicBezTo>
                    <a:cubicBezTo>
                      <a:pt x="1328" y="1168"/>
                      <a:pt x="1320" y="1174"/>
                      <a:pt x="1311" y="1181"/>
                    </a:cubicBezTo>
                    <a:cubicBezTo>
                      <a:pt x="1311" y="1181"/>
                      <a:pt x="1309" y="1181"/>
                      <a:pt x="1309" y="1183"/>
                    </a:cubicBezTo>
                    <a:cubicBezTo>
                      <a:pt x="1303" y="1187"/>
                      <a:pt x="1296" y="1190"/>
                      <a:pt x="1290" y="1194"/>
                    </a:cubicBezTo>
                    <a:cubicBezTo>
                      <a:pt x="1289" y="1197"/>
                      <a:pt x="1286" y="1199"/>
                      <a:pt x="1284" y="1200"/>
                    </a:cubicBezTo>
                    <a:cubicBezTo>
                      <a:pt x="1283" y="1200"/>
                      <a:pt x="1281" y="1202"/>
                      <a:pt x="1280" y="1202"/>
                    </a:cubicBezTo>
                    <a:lnTo>
                      <a:pt x="1280" y="1203"/>
                    </a:lnTo>
                    <a:cubicBezTo>
                      <a:pt x="1274" y="1206"/>
                      <a:pt x="1268" y="1211"/>
                      <a:pt x="1261" y="1215"/>
                    </a:cubicBezTo>
                    <a:cubicBezTo>
                      <a:pt x="1261" y="1217"/>
                      <a:pt x="1259" y="1217"/>
                      <a:pt x="1258" y="1218"/>
                    </a:cubicBezTo>
                    <a:cubicBezTo>
                      <a:pt x="1255" y="1220"/>
                      <a:pt x="1253" y="1221"/>
                      <a:pt x="1250" y="1222"/>
                    </a:cubicBezTo>
                    <a:cubicBezTo>
                      <a:pt x="1244" y="1227"/>
                      <a:pt x="1239" y="1231"/>
                      <a:pt x="1231" y="1234"/>
                    </a:cubicBezTo>
                    <a:cubicBezTo>
                      <a:pt x="1231" y="1234"/>
                      <a:pt x="1231" y="1236"/>
                      <a:pt x="1231" y="1236"/>
                    </a:cubicBezTo>
                    <a:cubicBezTo>
                      <a:pt x="1228" y="1237"/>
                      <a:pt x="1225" y="1240"/>
                      <a:pt x="1221" y="1242"/>
                    </a:cubicBezTo>
                    <a:cubicBezTo>
                      <a:pt x="1212" y="1247"/>
                      <a:pt x="1203" y="1253"/>
                      <a:pt x="1194" y="1259"/>
                    </a:cubicBezTo>
                    <a:lnTo>
                      <a:pt x="1191" y="1261"/>
                    </a:lnTo>
                    <a:cubicBezTo>
                      <a:pt x="1183" y="1267"/>
                      <a:pt x="1174" y="1273"/>
                      <a:pt x="1163" y="1278"/>
                    </a:cubicBezTo>
                    <a:cubicBezTo>
                      <a:pt x="1163" y="1278"/>
                      <a:pt x="1162" y="1278"/>
                      <a:pt x="1162" y="1280"/>
                    </a:cubicBezTo>
                    <a:cubicBezTo>
                      <a:pt x="1152" y="1286"/>
                      <a:pt x="1143" y="1292"/>
                      <a:pt x="1133" y="1298"/>
                    </a:cubicBezTo>
                    <a:lnTo>
                      <a:pt x="1131" y="1298"/>
                    </a:lnTo>
                    <a:cubicBezTo>
                      <a:pt x="1128" y="1301"/>
                      <a:pt x="1124" y="1303"/>
                      <a:pt x="1119" y="1305"/>
                    </a:cubicBezTo>
                    <a:cubicBezTo>
                      <a:pt x="1115" y="1308"/>
                      <a:pt x="1110" y="1311"/>
                      <a:pt x="1106" y="1314"/>
                    </a:cubicBezTo>
                    <a:cubicBezTo>
                      <a:pt x="1105" y="1314"/>
                      <a:pt x="1105" y="1314"/>
                      <a:pt x="1103" y="1315"/>
                    </a:cubicBezTo>
                    <a:lnTo>
                      <a:pt x="1102" y="1315"/>
                    </a:lnTo>
                    <a:cubicBezTo>
                      <a:pt x="1100" y="1317"/>
                      <a:pt x="1099" y="1317"/>
                      <a:pt x="1097" y="1318"/>
                    </a:cubicBezTo>
                    <a:cubicBezTo>
                      <a:pt x="1097" y="1318"/>
                      <a:pt x="1096" y="1320"/>
                      <a:pt x="1094" y="1320"/>
                    </a:cubicBezTo>
                    <a:cubicBezTo>
                      <a:pt x="1080" y="1328"/>
                      <a:pt x="1065" y="1336"/>
                      <a:pt x="1052" y="1345"/>
                    </a:cubicBezTo>
                    <a:lnTo>
                      <a:pt x="1050" y="1345"/>
                    </a:lnTo>
                    <a:cubicBezTo>
                      <a:pt x="1037" y="1352"/>
                      <a:pt x="1024" y="1359"/>
                      <a:pt x="1009" y="1367"/>
                    </a:cubicBezTo>
                    <a:cubicBezTo>
                      <a:pt x="1002" y="1371"/>
                      <a:pt x="994" y="1374"/>
                      <a:pt x="987" y="1379"/>
                    </a:cubicBezTo>
                    <a:lnTo>
                      <a:pt x="985" y="1379"/>
                    </a:lnTo>
                    <a:cubicBezTo>
                      <a:pt x="982" y="1380"/>
                      <a:pt x="981" y="1382"/>
                      <a:pt x="978" y="1383"/>
                    </a:cubicBezTo>
                    <a:lnTo>
                      <a:pt x="976" y="1383"/>
                    </a:lnTo>
                    <a:cubicBezTo>
                      <a:pt x="975" y="1384"/>
                      <a:pt x="974" y="1386"/>
                      <a:pt x="971" y="1386"/>
                    </a:cubicBezTo>
                    <a:lnTo>
                      <a:pt x="969" y="1387"/>
                    </a:lnTo>
                    <a:cubicBezTo>
                      <a:pt x="962" y="1390"/>
                      <a:pt x="954" y="1395"/>
                      <a:pt x="947" y="1398"/>
                    </a:cubicBezTo>
                    <a:cubicBezTo>
                      <a:pt x="947" y="1399"/>
                      <a:pt x="947" y="1399"/>
                      <a:pt x="946" y="1399"/>
                    </a:cubicBezTo>
                    <a:lnTo>
                      <a:pt x="940" y="1402"/>
                    </a:lnTo>
                    <a:lnTo>
                      <a:pt x="938" y="1404"/>
                    </a:lnTo>
                    <a:cubicBezTo>
                      <a:pt x="921" y="1412"/>
                      <a:pt x="901" y="1421"/>
                      <a:pt x="884" y="1429"/>
                    </a:cubicBezTo>
                    <a:cubicBezTo>
                      <a:pt x="884" y="1429"/>
                      <a:pt x="884" y="1429"/>
                      <a:pt x="882" y="1430"/>
                    </a:cubicBezTo>
                    <a:cubicBezTo>
                      <a:pt x="879" y="1430"/>
                      <a:pt x="878" y="1432"/>
                      <a:pt x="875" y="1433"/>
                    </a:cubicBezTo>
                    <a:cubicBezTo>
                      <a:pt x="867" y="1436"/>
                      <a:pt x="860" y="1440"/>
                      <a:pt x="853" y="1443"/>
                    </a:cubicBezTo>
                    <a:lnTo>
                      <a:pt x="850" y="1445"/>
                    </a:lnTo>
                    <a:cubicBezTo>
                      <a:pt x="848" y="1445"/>
                      <a:pt x="847" y="1446"/>
                      <a:pt x="845" y="1446"/>
                    </a:cubicBezTo>
                    <a:cubicBezTo>
                      <a:pt x="844" y="1446"/>
                      <a:pt x="844" y="1446"/>
                      <a:pt x="844" y="1448"/>
                    </a:cubicBezTo>
                    <a:cubicBezTo>
                      <a:pt x="835" y="1451"/>
                      <a:pt x="828" y="1454"/>
                      <a:pt x="819" y="1458"/>
                    </a:cubicBezTo>
                    <a:cubicBezTo>
                      <a:pt x="816" y="1460"/>
                      <a:pt x="813" y="1460"/>
                      <a:pt x="810" y="1461"/>
                    </a:cubicBezTo>
                    <a:cubicBezTo>
                      <a:pt x="803" y="1465"/>
                      <a:pt x="794" y="1468"/>
                      <a:pt x="787" y="1471"/>
                    </a:cubicBezTo>
                    <a:lnTo>
                      <a:pt x="785" y="1471"/>
                    </a:lnTo>
                    <a:cubicBezTo>
                      <a:pt x="784" y="1473"/>
                      <a:pt x="781" y="1473"/>
                      <a:pt x="779" y="1474"/>
                    </a:cubicBezTo>
                    <a:lnTo>
                      <a:pt x="778" y="1474"/>
                    </a:lnTo>
                    <a:cubicBezTo>
                      <a:pt x="770" y="1479"/>
                      <a:pt x="763" y="1482"/>
                      <a:pt x="754" y="1485"/>
                    </a:cubicBezTo>
                    <a:cubicBezTo>
                      <a:pt x="741" y="1490"/>
                      <a:pt x="728" y="1495"/>
                      <a:pt x="713" y="1501"/>
                    </a:cubicBezTo>
                    <a:cubicBezTo>
                      <a:pt x="683" y="1513"/>
                      <a:pt x="652" y="1523"/>
                      <a:pt x="622" y="1533"/>
                    </a:cubicBezTo>
                    <a:cubicBezTo>
                      <a:pt x="622" y="1533"/>
                      <a:pt x="622" y="1533"/>
                      <a:pt x="622" y="1535"/>
                    </a:cubicBezTo>
                    <a:cubicBezTo>
                      <a:pt x="619" y="1535"/>
                      <a:pt x="616" y="1536"/>
                      <a:pt x="613" y="1538"/>
                    </a:cubicBezTo>
                    <a:cubicBezTo>
                      <a:pt x="605" y="1539"/>
                      <a:pt x="597" y="1542"/>
                      <a:pt x="588" y="1545"/>
                    </a:cubicBezTo>
                    <a:cubicBezTo>
                      <a:pt x="585" y="1546"/>
                      <a:pt x="583" y="1546"/>
                      <a:pt x="580" y="1548"/>
                    </a:cubicBezTo>
                    <a:lnTo>
                      <a:pt x="579" y="1548"/>
                    </a:lnTo>
                    <a:cubicBezTo>
                      <a:pt x="560" y="1554"/>
                      <a:pt x="541" y="1560"/>
                      <a:pt x="521" y="1566"/>
                    </a:cubicBezTo>
                    <a:cubicBezTo>
                      <a:pt x="521" y="1566"/>
                      <a:pt x="521" y="1566"/>
                      <a:pt x="521" y="1567"/>
                    </a:cubicBezTo>
                    <a:cubicBezTo>
                      <a:pt x="496" y="1574"/>
                      <a:pt x="471" y="1582"/>
                      <a:pt x="445" y="1588"/>
                    </a:cubicBezTo>
                    <a:cubicBezTo>
                      <a:pt x="437" y="1591"/>
                      <a:pt x="429" y="1592"/>
                      <a:pt x="421" y="1594"/>
                    </a:cubicBezTo>
                    <a:lnTo>
                      <a:pt x="420" y="1595"/>
                    </a:lnTo>
                    <a:cubicBezTo>
                      <a:pt x="417" y="1595"/>
                      <a:pt x="415" y="1597"/>
                      <a:pt x="412" y="1597"/>
                    </a:cubicBezTo>
                    <a:lnTo>
                      <a:pt x="411" y="1597"/>
                    </a:lnTo>
                    <a:cubicBezTo>
                      <a:pt x="392" y="1602"/>
                      <a:pt x="371" y="1607"/>
                      <a:pt x="351" y="1611"/>
                    </a:cubicBezTo>
                    <a:cubicBezTo>
                      <a:pt x="348" y="1611"/>
                      <a:pt x="345" y="1613"/>
                      <a:pt x="342" y="1613"/>
                    </a:cubicBezTo>
                    <a:lnTo>
                      <a:pt x="345" y="1613"/>
                    </a:lnTo>
                    <a:cubicBezTo>
                      <a:pt x="333" y="1616"/>
                      <a:pt x="323" y="1617"/>
                      <a:pt x="312" y="1620"/>
                    </a:cubicBezTo>
                    <a:cubicBezTo>
                      <a:pt x="311" y="1620"/>
                      <a:pt x="308" y="1620"/>
                      <a:pt x="306" y="1622"/>
                    </a:cubicBezTo>
                    <a:lnTo>
                      <a:pt x="305" y="1622"/>
                    </a:lnTo>
                    <a:cubicBezTo>
                      <a:pt x="298" y="1623"/>
                      <a:pt x="290" y="1624"/>
                      <a:pt x="283" y="1626"/>
                    </a:cubicBezTo>
                    <a:lnTo>
                      <a:pt x="281" y="1626"/>
                    </a:lnTo>
                    <a:cubicBezTo>
                      <a:pt x="274" y="1627"/>
                      <a:pt x="267" y="1629"/>
                      <a:pt x="261" y="1630"/>
                    </a:cubicBezTo>
                    <a:lnTo>
                      <a:pt x="258" y="1630"/>
                    </a:lnTo>
                    <a:cubicBezTo>
                      <a:pt x="256" y="1630"/>
                      <a:pt x="253" y="1632"/>
                      <a:pt x="252" y="1632"/>
                    </a:cubicBezTo>
                    <a:cubicBezTo>
                      <a:pt x="250" y="1632"/>
                      <a:pt x="249" y="1632"/>
                      <a:pt x="248" y="1633"/>
                    </a:cubicBezTo>
                    <a:cubicBezTo>
                      <a:pt x="245" y="1633"/>
                      <a:pt x="242" y="1633"/>
                      <a:pt x="239" y="1635"/>
                    </a:cubicBezTo>
                    <a:cubicBezTo>
                      <a:pt x="230" y="1636"/>
                      <a:pt x="222" y="1638"/>
                      <a:pt x="214" y="1639"/>
                    </a:cubicBezTo>
                    <a:cubicBezTo>
                      <a:pt x="205" y="1641"/>
                      <a:pt x="197" y="1642"/>
                      <a:pt x="189" y="1644"/>
                    </a:cubicBezTo>
                    <a:lnTo>
                      <a:pt x="187" y="1644"/>
                    </a:lnTo>
                    <a:lnTo>
                      <a:pt x="180" y="1645"/>
                    </a:lnTo>
                    <a:cubicBezTo>
                      <a:pt x="177" y="1645"/>
                      <a:pt x="174" y="1645"/>
                      <a:pt x="172" y="1647"/>
                    </a:cubicBezTo>
                    <a:lnTo>
                      <a:pt x="169" y="1647"/>
                    </a:lnTo>
                    <a:cubicBezTo>
                      <a:pt x="139" y="1651"/>
                      <a:pt x="106" y="1655"/>
                      <a:pt x="74" y="1660"/>
                    </a:cubicBezTo>
                    <a:lnTo>
                      <a:pt x="65" y="1660"/>
                    </a:lnTo>
                    <a:cubicBezTo>
                      <a:pt x="58" y="1661"/>
                      <a:pt x="49" y="1663"/>
                      <a:pt x="40" y="1663"/>
                    </a:cubicBezTo>
                    <a:cubicBezTo>
                      <a:pt x="40" y="1663"/>
                      <a:pt x="38" y="1663"/>
                      <a:pt x="38" y="1664"/>
                    </a:cubicBezTo>
                    <a:lnTo>
                      <a:pt x="30" y="1664"/>
                    </a:lnTo>
                    <a:cubicBezTo>
                      <a:pt x="21" y="1666"/>
                      <a:pt x="13" y="1666"/>
                      <a:pt x="5" y="1667"/>
                    </a:cubicBezTo>
                    <a:lnTo>
                      <a:pt x="0" y="1667"/>
                    </a:lnTo>
                    <a:cubicBezTo>
                      <a:pt x="143" y="2006"/>
                      <a:pt x="368" y="2306"/>
                      <a:pt x="658" y="2539"/>
                    </a:cubicBezTo>
                    <a:cubicBezTo>
                      <a:pt x="719" y="2589"/>
                      <a:pt x="784" y="2636"/>
                      <a:pt x="850" y="2679"/>
                    </a:cubicBezTo>
                    <a:cubicBezTo>
                      <a:pt x="1043" y="2804"/>
                      <a:pt x="1258" y="2901"/>
                      <a:pt x="1492" y="2965"/>
                    </a:cubicBezTo>
                    <a:cubicBezTo>
                      <a:pt x="1687" y="3017"/>
                      <a:pt x="1883" y="3041"/>
                      <a:pt x="2076" y="3041"/>
                    </a:cubicBezTo>
                    <a:cubicBezTo>
                      <a:pt x="2571" y="3041"/>
                      <a:pt x="3046" y="2877"/>
                      <a:pt x="3431" y="2588"/>
                    </a:cubicBezTo>
                    <a:cubicBezTo>
                      <a:pt x="3430" y="2586"/>
                      <a:pt x="3427" y="2583"/>
                      <a:pt x="3424" y="2582"/>
                    </a:cubicBezTo>
                    <a:cubicBezTo>
                      <a:pt x="3422" y="2579"/>
                      <a:pt x="3420" y="2576"/>
                      <a:pt x="3415" y="2574"/>
                    </a:cubicBezTo>
                    <a:cubicBezTo>
                      <a:pt x="3406" y="2567"/>
                      <a:pt x="3396" y="2560"/>
                      <a:pt x="3387" y="2554"/>
                    </a:cubicBezTo>
                    <a:cubicBezTo>
                      <a:pt x="3387" y="2552"/>
                      <a:pt x="3386" y="2552"/>
                      <a:pt x="3386" y="2552"/>
                    </a:cubicBezTo>
                    <a:cubicBezTo>
                      <a:pt x="3380" y="2548"/>
                      <a:pt x="3375" y="2545"/>
                      <a:pt x="3369" y="2540"/>
                    </a:cubicBezTo>
                    <a:lnTo>
                      <a:pt x="3361" y="2533"/>
                    </a:lnTo>
                    <a:cubicBezTo>
                      <a:pt x="3361" y="2533"/>
                      <a:pt x="3359" y="2532"/>
                      <a:pt x="3359" y="2532"/>
                    </a:cubicBezTo>
                    <a:lnTo>
                      <a:pt x="3339" y="2517"/>
                    </a:lnTo>
                    <a:cubicBezTo>
                      <a:pt x="3337" y="2514"/>
                      <a:pt x="3334" y="2512"/>
                      <a:pt x="3331" y="2511"/>
                    </a:cubicBezTo>
                    <a:cubicBezTo>
                      <a:pt x="3331" y="2510"/>
                      <a:pt x="3330" y="2510"/>
                      <a:pt x="3328" y="2508"/>
                    </a:cubicBezTo>
                    <a:cubicBezTo>
                      <a:pt x="3324" y="2504"/>
                      <a:pt x="3318" y="2499"/>
                      <a:pt x="3312" y="2495"/>
                    </a:cubicBezTo>
                    <a:cubicBezTo>
                      <a:pt x="3311" y="2493"/>
                      <a:pt x="3308" y="2492"/>
                      <a:pt x="3305" y="2490"/>
                    </a:cubicBezTo>
                    <a:cubicBezTo>
                      <a:pt x="3305" y="2489"/>
                      <a:pt x="3305" y="2489"/>
                      <a:pt x="3305" y="2489"/>
                    </a:cubicBezTo>
                    <a:cubicBezTo>
                      <a:pt x="3296" y="2482"/>
                      <a:pt x="3286" y="2474"/>
                      <a:pt x="3277" y="2467"/>
                    </a:cubicBezTo>
                    <a:cubicBezTo>
                      <a:pt x="3275" y="2465"/>
                      <a:pt x="3275" y="2465"/>
                      <a:pt x="3274" y="2464"/>
                    </a:cubicBezTo>
                    <a:lnTo>
                      <a:pt x="3272" y="2464"/>
                    </a:lnTo>
                    <a:cubicBezTo>
                      <a:pt x="3265" y="2457"/>
                      <a:pt x="3258" y="2451"/>
                      <a:pt x="3249" y="2443"/>
                    </a:cubicBezTo>
                    <a:cubicBezTo>
                      <a:pt x="3247" y="2442"/>
                      <a:pt x="3244" y="2440"/>
                      <a:pt x="3243" y="2437"/>
                    </a:cubicBezTo>
                    <a:cubicBezTo>
                      <a:pt x="3235" y="2431"/>
                      <a:pt x="3230" y="2427"/>
                      <a:pt x="3222" y="2421"/>
                    </a:cubicBezTo>
                    <a:lnTo>
                      <a:pt x="3219" y="2418"/>
                    </a:lnTo>
                    <a:cubicBezTo>
                      <a:pt x="3210" y="2411"/>
                      <a:pt x="3203" y="2405"/>
                      <a:pt x="3196" y="2398"/>
                    </a:cubicBezTo>
                    <a:cubicBezTo>
                      <a:pt x="3193" y="2395"/>
                      <a:pt x="3190" y="2392"/>
                      <a:pt x="3188" y="2390"/>
                    </a:cubicBezTo>
                    <a:cubicBezTo>
                      <a:pt x="3182" y="2384"/>
                      <a:pt x="3177" y="2380"/>
                      <a:pt x="3171" y="2374"/>
                    </a:cubicBezTo>
                    <a:lnTo>
                      <a:pt x="3169" y="2374"/>
                    </a:lnTo>
                    <a:cubicBezTo>
                      <a:pt x="3168" y="2373"/>
                      <a:pt x="3166" y="2371"/>
                      <a:pt x="3165" y="2370"/>
                    </a:cubicBezTo>
                    <a:cubicBezTo>
                      <a:pt x="3165" y="2370"/>
                      <a:pt x="3165" y="2370"/>
                      <a:pt x="3163" y="2368"/>
                    </a:cubicBezTo>
                    <a:cubicBezTo>
                      <a:pt x="3157" y="2362"/>
                      <a:pt x="3150" y="2356"/>
                      <a:pt x="3144" y="2350"/>
                    </a:cubicBezTo>
                    <a:cubicBezTo>
                      <a:pt x="3144" y="2350"/>
                      <a:pt x="3144" y="2349"/>
                      <a:pt x="3143" y="2349"/>
                    </a:cubicBezTo>
                    <a:cubicBezTo>
                      <a:pt x="3134" y="2342"/>
                      <a:pt x="3126" y="2333"/>
                      <a:pt x="3118" y="2325"/>
                    </a:cubicBezTo>
                    <a:lnTo>
                      <a:pt x="3113" y="2321"/>
                    </a:lnTo>
                    <a:cubicBezTo>
                      <a:pt x="3106" y="2314"/>
                      <a:pt x="3100" y="2308"/>
                      <a:pt x="3094" y="2302"/>
                    </a:cubicBezTo>
                    <a:lnTo>
                      <a:pt x="3093" y="2302"/>
                    </a:lnTo>
                    <a:lnTo>
                      <a:pt x="3093" y="2300"/>
                    </a:lnTo>
                    <a:cubicBezTo>
                      <a:pt x="3085" y="2293"/>
                      <a:pt x="3078" y="2286"/>
                      <a:pt x="3071" y="2278"/>
                    </a:cubicBezTo>
                    <a:lnTo>
                      <a:pt x="3068" y="2275"/>
                    </a:lnTo>
                    <a:cubicBezTo>
                      <a:pt x="3062" y="2269"/>
                      <a:pt x="3056" y="2264"/>
                      <a:pt x="3050" y="2256"/>
                    </a:cubicBezTo>
                    <a:cubicBezTo>
                      <a:pt x="3047" y="2255"/>
                      <a:pt x="3046" y="2253"/>
                      <a:pt x="3044" y="2250"/>
                    </a:cubicBezTo>
                    <a:cubicBezTo>
                      <a:pt x="3035" y="2243"/>
                      <a:pt x="3028" y="2234"/>
                      <a:pt x="3020" y="2225"/>
                    </a:cubicBezTo>
                    <a:lnTo>
                      <a:pt x="3019" y="2224"/>
                    </a:lnTo>
                    <a:lnTo>
                      <a:pt x="3016" y="2222"/>
                    </a:lnTo>
                    <a:cubicBezTo>
                      <a:pt x="3009" y="2214"/>
                      <a:pt x="3001" y="2206"/>
                      <a:pt x="2995" y="2199"/>
                    </a:cubicBezTo>
                    <a:cubicBezTo>
                      <a:pt x="2990" y="2193"/>
                      <a:pt x="2985" y="2187"/>
                      <a:pt x="2981" y="2183"/>
                    </a:cubicBezTo>
                    <a:cubicBezTo>
                      <a:pt x="2978" y="2180"/>
                      <a:pt x="2975" y="2175"/>
                      <a:pt x="2972" y="2172"/>
                    </a:cubicBezTo>
                    <a:lnTo>
                      <a:pt x="2954" y="2152"/>
                    </a:lnTo>
                    <a:lnTo>
                      <a:pt x="2950" y="2147"/>
                    </a:lnTo>
                    <a:lnTo>
                      <a:pt x="2948" y="2146"/>
                    </a:lnTo>
                    <a:cubicBezTo>
                      <a:pt x="2948" y="2144"/>
                      <a:pt x="2947" y="2144"/>
                      <a:pt x="2945" y="2143"/>
                    </a:cubicBezTo>
                    <a:cubicBezTo>
                      <a:pt x="2944" y="2141"/>
                      <a:pt x="2944" y="2140"/>
                      <a:pt x="2942" y="2138"/>
                    </a:cubicBezTo>
                    <a:cubicBezTo>
                      <a:pt x="2937" y="2133"/>
                      <a:pt x="2932" y="2127"/>
                      <a:pt x="2926" y="2121"/>
                    </a:cubicBezTo>
                    <a:cubicBezTo>
                      <a:pt x="2925" y="2118"/>
                      <a:pt x="2922" y="2113"/>
                      <a:pt x="2919" y="2110"/>
                    </a:cubicBezTo>
                    <a:cubicBezTo>
                      <a:pt x="2909" y="2099"/>
                      <a:pt x="2898" y="2085"/>
                      <a:pt x="2889" y="2074"/>
                    </a:cubicBezTo>
                    <a:cubicBezTo>
                      <a:pt x="2886" y="2071"/>
                      <a:pt x="2884" y="2068"/>
                      <a:pt x="2882" y="2065"/>
                    </a:cubicBezTo>
                    <a:cubicBezTo>
                      <a:pt x="2881" y="2065"/>
                      <a:pt x="2881" y="2063"/>
                      <a:pt x="2879" y="2062"/>
                    </a:cubicBezTo>
                    <a:cubicBezTo>
                      <a:pt x="2879" y="2060"/>
                      <a:pt x="2878" y="2059"/>
                      <a:pt x="2876" y="2057"/>
                    </a:cubicBezTo>
                    <a:cubicBezTo>
                      <a:pt x="2870" y="2052"/>
                      <a:pt x="2866" y="2044"/>
                      <a:pt x="2860" y="2038"/>
                    </a:cubicBezTo>
                    <a:cubicBezTo>
                      <a:pt x="2860" y="2037"/>
                      <a:pt x="2860" y="2037"/>
                      <a:pt x="2860" y="2037"/>
                    </a:cubicBezTo>
                    <a:lnTo>
                      <a:pt x="2838" y="2009"/>
                    </a:lnTo>
                    <a:cubicBezTo>
                      <a:pt x="2832" y="2000"/>
                      <a:pt x="2826" y="1993"/>
                      <a:pt x="2820" y="1984"/>
                    </a:cubicBezTo>
                    <a:cubicBezTo>
                      <a:pt x="2819" y="1984"/>
                      <a:pt x="2819" y="1982"/>
                      <a:pt x="2817" y="1981"/>
                    </a:cubicBezTo>
                    <a:cubicBezTo>
                      <a:pt x="2811" y="1972"/>
                      <a:pt x="2804" y="1963"/>
                      <a:pt x="2798" y="1954"/>
                    </a:cubicBezTo>
                    <a:cubicBezTo>
                      <a:pt x="2798" y="1953"/>
                      <a:pt x="2797" y="1953"/>
                      <a:pt x="2797" y="1951"/>
                    </a:cubicBezTo>
                    <a:cubicBezTo>
                      <a:pt x="2792" y="1946"/>
                      <a:pt x="2788" y="1940"/>
                      <a:pt x="2783" y="1934"/>
                    </a:cubicBezTo>
                    <a:cubicBezTo>
                      <a:pt x="2780" y="1931"/>
                      <a:pt x="2779" y="1926"/>
                      <a:pt x="2776" y="1923"/>
                    </a:cubicBezTo>
                    <a:cubicBezTo>
                      <a:pt x="2772" y="1918"/>
                      <a:pt x="2767" y="1910"/>
                      <a:pt x="2764" y="1904"/>
                    </a:cubicBezTo>
                    <a:cubicBezTo>
                      <a:pt x="2763" y="1903"/>
                      <a:pt x="2761" y="1901"/>
                      <a:pt x="2761" y="1900"/>
                    </a:cubicBezTo>
                    <a:cubicBezTo>
                      <a:pt x="2760" y="1898"/>
                      <a:pt x="2758" y="1895"/>
                      <a:pt x="2757" y="1894"/>
                    </a:cubicBezTo>
                    <a:cubicBezTo>
                      <a:pt x="2752" y="1888"/>
                      <a:pt x="2748" y="1881"/>
                      <a:pt x="2744" y="1875"/>
                    </a:cubicBezTo>
                    <a:cubicBezTo>
                      <a:pt x="2741" y="1872"/>
                      <a:pt x="2739" y="1867"/>
                      <a:pt x="2736" y="1865"/>
                    </a:cubicBezTo>
                    <a:cubicBezTo>
                      <a:pt x="2730" y="1854"/>
                      <a:pt x="2724" y="1845"/>
                      <a:pt x="2719" y="1835"/>
                    </a:cubicBezTo>
                    <a:lnTo>
                      <a:pt x="2717" y="1835"/>
                    </a:lnTo>
                    <a:cubicBezTo>
                      <a:pt x="2711" y="1826"/>
                      <a:pt x="2707" y="1817"/>
                      <a:pt x="2701" y="1807"/>
                    </a:cubicBezTo>
                    <a:cubicBezTo>
                      <a:pt x="2699" y="1807"/>
                      <a:pt x="2699" y="1806"/>
                      <a:pt x="2699" y="1806"/>
                    </a:cubicBezTo>
                    <a:cubicBezTo>
                      <a:pt x="2694" y="1795"/>
                      <a:pt x="2688" y="1785"/>
                      <a:pt x="2680" y="1776"/>
                    </a:cubicBezTo>
                    <a:cubicBezTo>
                      <a:pt x="2680" y="1775"/>
                      <a:pt x="2680" y="1775"/>
                      <a:pt x="2680" y="1775"/>
                    </a:cubicBezTo>
                    <a:cubicBezTo>
                      <a:pt x="2677" y="1769"/>
                      <a:pt x="2673" y="1763"/>
                      <a:pt x="2670" y="1757"/>
                    </a:cubicBezTo>
                    <a:cubicBezTo>
                      <a:pt x="2669" y="1754"/>
                      <a:pt x="2667" y="1751"/>
                      <a:pt x="2664" y="1748"/>
                    </a:cubicBezTo>
                    <a:cubicBezTo>
                      <a:pt x="2664" y="1747"/>
                      <a:pt x="2663" y="1745"/>
                      <a:pt x="2663" y="1744"/>
                    </a:cubicBezTo>
                    <a:cubicBezTo>
                      <a:pt x="2661" y="1742"/>
                      <a:pt x="2660" y="1739"/>
                      <a:pt x="2658" y="1738"/>
                    </a:cubicBezTo>
                    <a:cubicBezTo>
                      <a:pt x="2658" y="1736"/>
                      <a:pt x="2658" y="1736"/>
                      <a:pt x="2658" y="1736"/>
                    </a:cubicBezTo>
                    <a:cubicBezTo>
                      <a:pt x="2652" y="1728"/>
                      <a:pt x="2646" y="1717"/>
                      <a:pt x="2642" y="1707"/>
                    </a:cubicBezTo>
                    <a:cubicBezTo>
                      <a:pt x="2638" y="1700"/>
                      <a:pt x="2633" y="1692"/>
                      <a:pt x="2629" y="1685"/>
                    </a:cubicBezTo>
                    <a:cubicBezTo>
                      <a:pt x="2627" y="1683"/>
                      <a:pt x="2627" y="1682"/>
                      <a:pt x="2626" y="1680"/>
                    </a:cubicBezTo>
                    <a:cubicBezTo>
                      <a:pt x="2626" y="1680"/>
                      <a:pt x="2626" y="1680"/>
                      <a:pt x="2626" y="1679"/>
                    </a:cubicBezTo>
                    <a:lnTo>
                      <a:pt x="2626" y="1678"/>
                    </a:lnTo>
                    <a:lnTo>
                      <a:pt x="2615" y="1660"/>
                    </a:lnTo>
                    <a:cubicBezTo>
                      <a:pt x="2614" y="1657"/>
                      <a:pt x="2611" y="1652"/>
                      <a:pt x="2610" y="1648"/>
                    </a:cubicBezTo>
                    <a:cubicBezTo>
                      <a:pt x="2608" y="1648"/>
                      <a:pt x="2608" y="1647"/>
                      <a:pt x="2608" y="1647"/>
                    </a:cubicBezTo>
                    <a:cubicBezTo>
                      <a:pt x="2607" y="1644"/>
                      <a:pt x="2605" y="1641"/>
                      <a:pt x="2604" y="1638"/>
                    </a:cubicBezTo>
                    <a:cubicBezTo>
                      <a:pt x="2601" y="1630"/>
                      <a:pt x="2596" y="1624"/>
                      <a:pt x="2593" y="1617"/>
                    </a:cubicBezTo>
                    <a:cubicBezTo>
                      <a:pt x="2592" y="1614"/>
                      <a:pt x="2592" y="1613"/>
                      <a:pt x="2590" y="1611"/>
                    </a:cubicBezTo>
                    <a:cubicBezTo>
                      <a:pt x="2590" y="1610"/>
                      <a:pt x="2589" y="1608"/>
                      <a:pt x="2589" y="1608"/>
                    </a:cubicBezTo>
                    <a:cubicBezTo>
                      <a:pt x="2585" y="1599"/>
                      <a:pt x="2580" y="1591"/>
                      <a:pt x="2576" y="1583"/>
                    </a:cubicBezTo>
                    <a:cubicBezTo>
                      <a:pt x="2571" y="1571"/>
                      <a:pt x="2565" y="1561"/>
                      <a:pt x="2561" y="1551"/>
                    </a:cubicBezTo>
                    <a:lnTo>
                      <a:pt x="2560" y="1551"/>
                    </a:lnTo>
                    <a:cubicBezTo>
                      <a:pt x="2557" y="1542"/>
                      <a:pt x="2552" y="1535"/>
                      <a:pt x="2549" y="1527"/>
                    </a:cubicBezTo>
                    <a:cubicBezTo>
                      <a:pt x="2548" y="1524"/>
                      <a:pt x="2546" y="1520"/>
                      <a:pt x="2545" y="1517"/>
                    </a:cubicBezTo>
                    <a:lnTo>
                      <a:pt x="2539" y="1504"/>
                    </a:lnTo>
                    <a:cubicBezTo>
                      <a:pt x="2537" y="1502"/>
                      <a:pt x="2537" y="1499"/>
                      <a:pt x="2536" y="1498"/>
                    </a:cubicBezTo>
                    <a:lnTo>
                      <a:pt x="2535" y="1495"/>
                    </a:lnTo>
                    <a:cubicBezTo>
                      <a:pt x="2535" y="1495"/>
                      <a:pt x="2535" y="1493"/>
                      <a:pt x="2533" y="1492"/>
                    </a:cubicBezTo>
                    <a:cubicBezTo>
                      <a:pt x="2532" y="1486"/>
                      <a:pt x="2529" y="1482"/>
                      <a:pt x="2526" y="1476"/>
                    </a:cubicBezTo>
                    <a:cubicBezTo>
                      <a:pt x="2523" y="1470"/>
                      <a:pt x="2521" y="1462"/>
                      <a:pt x="2518" y="1457"/>
                    </a:cubicBezTo>
                    <a:cubicBezTo>
                      <a:pt x="2517" y="1455"/>
                      <a:pt x="2517" y="1454"/>
                      <a:pt x="2517" y="1454"/>
                    </a:cubicBezTo>
                    <a:lnTo>
                      <a:pt x="2515" y="1451"/>
                    </a:lnTo>
                    <a:cubicBezTo>
                      <a:pt x="2512" y="1442"/>
                      <a:pt x="2508" y="1433"/>
                      <a:pt x="2505" y="1426"/>
                    </a:cubicBezTo>
                    <a:cubicBezTo>
                      <a:pt x="2504" y="1421"/>
                      <a:pt x="2502" y="1418"/>
                      <a:pt x="2499" y="1414"/>
                    </a:cubicBezTo>
                    <a:cubicBezTo>
                      <a:pt x="2499" y="1412"/>
                      <a:pt x="2499" y="1412"/>
                      <a:pt x="2499" y="1411"/>
                    </a:cubicBezTo>
                    <a:cubicBezTo>
                      <a:pt x="2496" y="1404"/>
                      <a:pt x="2493" y="1398"/>
                      <a:pt x="2490" y="1390"/>
                    </a:cubicBezTo>
                    <a:cubicBezTo>
                      <a:pt x="2490" y="1389"/>
                      <a:pt x="2489" y="1387"/>
                      <a:pt x="2489" y="1387"/>
                    </a:cubicBezTo>
                    <a:cubicBezTo>
                      <a:pt x="2489" y="1386"/>
                      <a:pt x="2489" y="1386"/>
                      <a:pt x="2489" y="1384"/>
                    </a:cubicBezTo>
                    <a:cubicBezTo>
                      <a:pt x="2484" y="1376"/>
                      <a:pt x="2481" y="1368"/>
                      <a:pt x="2479" y="1359"/>
                    </a:cubicBezTo>
                    <a:cubicBezTo>
                      <a:pt x="2479" y="1359"/>
                      <a:pt x="2479" y="1358"/>
                      <a:pt x="2479" y="1358"/>
                    </a:cubicBezTo>
                    <a:cubicBezTo>
                      <a:pt x="2476" y="1352"/>
                      <a:pt x="2473" y="1346"/>
                      <a:pt x="2471" y="1340"/>
                    </a:cubicBezTo>
                    <a:cubicBezTo>
                      <a:pt x="2470" y="1339"/>
                      <a:pt x="2470" y="1336"/>
                      <a:pt x="2468" y="1334"/>
                    </a:cubicBezTo>
                    <a:lnTo>
                      <a:pt x="2467" y="1330"/>
                    </a:lnTo>
                    <a:cubicBezTo>
                      <a:pt x="2464" y="1323"/>
                      <a:pt x="2461" y="1315"/>
                      <a:pt x="2459" y="1308"/>
                    </a:cubicBezTo>
                    <a:cubicBezTo>
                      <a:pt x="2459" y="1306"/>
                      <a:pt x="2459" y="1306"/>
                      <a:pt x="2458" y="1306"/>
                    </a:cubicBezTo>
                    <a:cubicBezTo>
                      <a:pt x="2458" y="1305"/>
                      <a:pt x="2456" y="1302"/>
                      <a:pt x="2456" y="1299"/>
                    </a:cubicBezTo>
                    <a:cubicBezTo>
                      <a:pt x="2455" y="1298"/>
                      <a:pt x="2455" y="1296"/>
                      <a:pt x="2454" y="1295"/>
                    </a:cubicBezTo>
                    <a:cubicBezTo>
                      <a:pt x="2454" y="1290"/>
                      <a:pt x="2452" y="1287"/>
                      <a:pt x="2451" y="1283"/>
                    </a:cubicBezTo>
                    <a:cubicBezTo>
                      <a:pt x="2448" y="1275"/>
                      <a:pt x="2445" y="1267"/>
                      <a:pt x="2442" y="1258"/>
                    </a:cubicBezTo>
                    <a:cubicBezTo>
                      <a:pt x="2439" y="1250"/>
                      <a:pt x="2436" y="1242"/>
                      <a:pt x="2433" y="1233"/>
                    </a:cubicBezTo>
                    <a:lnTo>
                      <a:pt x="2430" y="1225"/>
                    </a:lnTo>
                    <a:cubicBezTo>
                      <a:pt x="2430" y="1224"/>
                      <a:pt x="2430" y="1222"/>
                      <a:pt x="2428" y="1220"/>
                    </a:cubicBezTo>
                    <a:cubicBezTo>
                      <a:pt x="2428" y="1220"/>
                      <a:pt x="2428" y="1220"/>
                      <a:pt x="2428" y="1218"/>
                    </a:cubicBezTo>
                    <a:lnTo>
                      <a:pt x="2420" y="1193"/>
                    </a:lnTo>
                    <a:cubicBezTo>
                      <a:pt x="2420" y="1192"/>
                      <a:pt x="2420" y="1192"/>
                      <a:pt x="2420" y="1192"/>
                    </a:cubicBezTo>
                    <a:cubicBezTo>
                      <a:pt x="2418" y="1189"/>
                      <a:pt x="2418" y="1186"/>
                      <a:pt x="2417" y="1183"/>
                    </a:cubicBezTo>
                    <a:cubicBezTo>
                      <a:pt x="2414" y="1174"/>
                      <a:pt x="2412" y="1167"/>
                      <a:pt x="2409" y="1158"/>
                    </a:cubicBezTo>
                    <a:cubicBezTo>
                      <a:pt x="2408" y="1155"/>
                      <a:pt x="2408" y="1150"/>
                      <a:pt x="2406" y="1147"/>
                    </a:cubicBezTo>
                    <a:cubicBezTo>
                      <a:pt x="2403" y="1139"/>
                      <a:pt x="2402" y="1131"/>
                      <a:pt x="2399" y="1122"/>
                    </a:cubicBezTo>
                    <a:cubicBezTo>
                      <a:pt x="2399" y="1121"/>
                      <a:pt x="2399" y="1121"/>
                      <a:pt x="2399" y="1119"/>
                    </a:cubicBezTo>
                    <a:cubicBezTo>
                      <a:pt x="2396" y="1109"/>
                      <a:pt x="2393" y="1099"/>
                      <a:pt x="2390" y="1088"/>
                    </a:cubicBezTo>
                    <a:cubicBezTo>
                      <a:pt x="2387" y="1077"/>
                      <a:pt x="2384" y="1066"/>
                      <a:pt x="2381" y="1055"/>
                    </a:cubicBezTo>
                    <a:cubicBezTo>
                      <a:pt x="2378" y="1046"/>
                      <a:pt x="2377" y="1038"/>
                      <a:pt x="2374" y="1030"/>
                    </a:cubicBezTo>
                    <a:cubicBezTo>
                      <a:pt x="2374" y="1028"/>
                      <a:pt x="2374" y="1027"/>
                      <a:pt x="2374" y="1024"/>
                    </a:cubicBezTo>
                    <a:lnTo>
                      <a:pt x="2373" y="1022"/>
                    </a:lnTo>
                    <a:cubicBezTo>
                      <a:pt x="2371" y="1015"/>
                      <a:pt x="2370" y="1009"/>
                      <a:pt x="2368" y="1003"/>
                    </a:cubicBezTo>
                    <a:cubicBezTo>
                      <a:pt x="2368" y="1000"/>
                      <a:pt x="2367" y="996"/>
                      <a:pt x="2365" y="991"/>
                    </a:cubicBezTo>
                    <a:cubicBezTo>
                      <a:pt x="2365" y="991"/>
                      <a:pt x="2365" y="990"/>
                      <a:pt x="2365" y="990"/>
                    </a:cubicBezTo>
                    <a:cubicBezTo>
                      <a:pt x="2364" y="984"/>
                      <a:pt x="2362" y="978"/>
                      <a:pt x="2361" y="972"/>
                    </a:cubicBezTo>
                    <a:cubicBezTo>
                      <a:pt x="2361" y="966"/>
                      <a:pt x="2359" y="960"/>
                      <a:pt x="2358" y="954"/>
                    </a:cubicBezTo>
                    <a:lnTo>
                      <a:pt x="2356" y="951"/>
                    </a:lnTo>
                    <a:cubicBezTo>
                      <a:pt x="2356" y="951"/>
                      <a:pt x="2356" y="950"/>
                      <a:pt x="2356" y="949"/>
                    </a:cubicBezTo>
                    <a:cubicBezTo>
                      <a:pt x="2355" y="940"/>
                      <a:pt x="2352" y="931"/>
                      <a:pt x="2350" y="921"/>
                    </a:cubicBezTo>
                    <a:lnTo>
                      <a:pt x="2350" y="918"/>
                    </a:lnTo>
                    <a:cubicBezTo>
                      <a:pt x="2349" y="916"/>
                      <a:pt x="2349" y="915"/>
                      <a:pt x="2349" y="913"/>
                    </a:cubicBezTo>
                    <a:cubicBezTo>
                      <a:pt x="2347" y="903"/>
                      <a:pt x="2345" y="893"/>
                      <a:pt x="2343" y="882"/>
                    </a:cubicBezTo>
                    <a:cubicBezTo>
                      <a:pt x="2342" y="871"/>
                      <a:pt x="2339" y="860"/>
                      <a:pt x="2337" y="848"/>
                    </a:cubicBezTo>
                    <a:cubicBezTo>
                      <a:pt x="2337" y="848"/>
                      <a:pt x="2337" y="847"/>
                      <a:pt x="2337" y="847"/>
                    </a:cubicBezTo>
                    <a:cubicBezTo>
                      <a:pt x="2336" y="835"/>
                      <a:pt x="2333" y="825"/>
                      <a:pt x="2331" y="813"/>
                    </a:cubicBezTo>
                    <a:cubicBezTo>
                      <a:pt x="2330" y="804"/>
                      <a:pt x="2328" y="795"/>
                      <a:pt x="2327" y="787"/>
                    </a:cubicBezTo>
                    <a:cubicBezTo>
                      <a:pt x="2327" y="786"/>
                      <a:pt x="2327" y="785"/>
                      <a:pt x="2327" y="784"/>
                    </a:cubicBezTo>
                    <a:cubicBezTo>
                      <a:pt x="2325" y="775"/>
                      <a:pt x="2324" y="766"/>
                      <a:pt x="2324" y="756"/>
                    </a:cubicBezTo>
                    <a:lnTo>
                      <a:pt x="2322" y="756"/>
                    </a:lnTo>
                    <a:cubicBezTo>
                      <a:pt x="2322" y="753"/>
                      <a:pt x="2322" y="751"/>
                      <a:pt x="2322" y="750"/>
                    </a:cubicBezTo>
                    <a:cubicBezTo>
                      <a:pt x="2321" y="741"/>
                      <a:pt x="2320" y="732"/>
                      <a:pt x="2320" y="723"/>
                    </a:cubicBezTo>
                    <a:cubicBezTo>
                      <a:pt x="2320" y="720"/>
                      <a:pt x="2318" y="717"/>
                      <a:pt x="2318" y="713"/>
                    </a:cubicBezTo>
                    <a:cubicBezTo>
                      <a:pt x="2317" y="709"/>
                      <a:pt x="2317" y="703"/>
                      <a:pt x="2317" y="698"/>
                    </a:cubicBezTo>
                    <a:lnTo>
                      <a:pt x="2317" y="700"/>
                    </a:lnTo>
                    <a:cubicBezTo>
                      <a:pt x="2315" y="692"/>
                      <a:pt x="2315" y="685"/>
                      <a:pt x="2314" y="678"/>
                    </a:cubicBezTo>
                    <a:cubicBezTo>
                      <a:pt x="2314" y="672"/>
                      <a:pt x="2314" y="667"/>
                      <a:pt x="2312" y="663"/>
                    </a:cubicBezTo>
                    <a:cubicBezTo>
                      <a:pt x="2312" y="663"/>
                      <a:pt x="2312" y="663"/>
                      <a:pt x="2312" y="661"/>
                    </a:cubicBezTo>
                    <a:cubicBezTo>
                      <a:pt x="2312" y="654"/>
                      <a:pt x="2311" y="645"/>
                      <a:pt x="2311" y="638"/>
                    </a:cubicBezTo>
                    <a:cubicBezTo>
                      <a:pt x="2309" y="626"/>
                      <a:pt x="2308" y="616"/>
                      <a:pt x="2308" y="604"/>
                    </a:cubicBezTo>
                    <a:lnTo>
                      <a:pt x="2306" y="602"/>
                    </a:lnTo>
                    <a:cubicBezTo>
                      <a:pt x="2306" y="591"/>
                      <a:pt x="2305" y="579"/>
                      <a:pt x="2305" y="569"/>
                    </a:cubicBezTo>
                    <a:cubicBezTo>
                      <a:pt x="2305" y="566"/>
                      <a:pt x="2305" y="563"/>
                      <a:pt x="2305" y="560"/>
                    </a:cubicBezTo>
                    <a:cubicBezTo>
                      <a:pt x="2303" y="551"/>
                      <a:pt x="2303" y="542"/>
                      <a:pt x="2303" y="533"/>
                    </a:cubicBezTo>
                    <a:lnTo>
                      <a:pt x="2302" y="507"/>
                    </a:lnTo>
                    <a:cubicBezTo>
                      <a:pt x="2302" y="501"/>
                      <a:pt x="2300" y="495"/>
                      <a:pt x="2300" y="489"/>
                    </a:cubicBezTo>
                    <a:cubicBezTo>
                      <a:pt x="2300" y="480"/>
                      <a:pt x="2300" y="471"/>
                      <a:pt x="2300" y="464"/>
                    </a:cubicBezTo>
                    <a:lnTo>
                      <a:pt x="2300" y="463"/>
                    </a:lnTo>
                    <a:cubicBezTo>
                      <a:pt x="2300" y="454"/>
                      <a:pt x="2300" y="446"/>
                      <a:pt x="2300" y="438"/>
                    </a:cubicBezTo>
                    <a:lnTo>
                      <a:pt x="2300" y="433"/>
                    </a:lnTo>
                    <a:lnTo>
                      <a:pt x="2300" y="430"/>
                    </a:lnTo>
                    <a:lnTo>
                      <a:pt x="2300" y="429"/>
                    </a:lnTo>
                    <a:cubicBezTo>
                      <a:pt x="2300" y="426"/>
                      <a:pt x="2300" y="423"/>
                      <a:pt x="2299" y="420"/>
                    </a:cubicBezTo>
                    <a:cubicBezTo>
                      <a:pt x="2299" y="414"/>
                      <a:pt x="2299" y="408"/>
                      <a:pt x="2299" y="402"/>
                    </a:cubicBezTo>
                    <a:lnTo>
                      <a:pt x="2299" y="396"/>
                    </a:lnTo>
                    <a:cubicBezTo>
                      <a:pt x="2299" y="393"/>
                      <a:pt x="2299" y="392"/>
                      <a:pt x="2299" y="390"/>
                    </a:cubicBezTo>
                    <a:cubicBezTo>
                      <a:pt x="2299" y="383"/>
                      <a:pt x="2299" y="376"/>
                      <a:pt x="2300" y="367"/>
                    </a:cubicBezTo>
                    <a:cubicBezTo>
                      <a:pt x="2300" y="365"/>
                      <a:pt x="2300" y="364"/>
                      <a:pt x="2300" y="362"/>
                    </a:cubicBezTo>
                    <a:lnTo>
                      <a:pt x="2300" y="361"/>
                    </a:lnTo>
                    <a:cubicBezTo>
                      <a:pt x="2300" y="358"/>
                      <a:pt x="2300" y="355"/>
                      <a:pt x="2300" y="352"/>
                    </a:cubicBezTo>
                    <a:cubicBezTo>
                      <a:pt x="2300" y="318"/>
                      <a:pt x="2302" y="286"/>
                      <a:pt x="2303" y="252"/>
                    </a:cubicBezTo>
                    <a:cubicBezTo>
                      <a:pt x="2303" y="252"/>
                      <a:pt x="2303" y="252"/>
                      <a:pt x="2303" y="251"/>
                    </a:cubicBezTo>
                    <a:lnTo>
                      <a:pt x="2305" y="249"/>
                    </a:lnTo>
                    <a:cubicBezTo>
                      <a:pt x="2305" y="239"/>
                      <a:pt x="2305" y="230"/>
                      <a:pt x="2306" y="220"/>
                    </a:cubicBezTo>
                    <a:cubicBezTo>
                      <a:pt x="2306" y="218"/>
                      <a:pt x="2306" y="218"/>
                      <a:pt x="2306" y="218"/>
                    </a:cubicBezTo>
                    <a:cubicBezTo>
                      <a:pt x="2306" y="215"/>
                      <a:pt x="2306" y="214"/>
                      <a:pt x="2306" y="211"/>
                    </a:cubicBezTo>
                    <a:lnTo>
                      <a:pt x="2309" y="183"/>
                    </a:lnTo>
                    <a:cubicBezTo>
                      <a:pt x="2309" y="174"/>
                      <a:pt x="2311" y="164"/>
                      <a:pt x="2311" y="155"/>
                    </a:cubicBezTo>
                    <a:cubicBezTo>
                      <a:pt x="2312" y="143"/>
                      <a:pt x="2314" y="131"/>
                      <a:pt x="2315" y="119"/>
                    </a:cubicBezTo>
                    <a:cubicBezTo>
                      <a:pt x="2315" y="114"/>
                      <a:pt x="2317" y="106"/>
                      <a:pt x="2317" y="99"/>
                    </a:cubicBezTo>
                    <a:cubicBezTo>
                      <a:pt x="2318" y="91"/>
                      <a:pt x="2318" y="84"/>
                      <a:pt x="2320" y="77"/>
                    </a:cubicBezTo>
                    <a:cubicBezTo>
                      <a:pt x="2320" y="77"/>
                      <a:pt x="2320" y="77"/>
                      <a:pt x="2320" y="75"/>
                    </a:cubicBezTo>
                    <a:cubicBezTo>
                      <a:pt x="2321" y="68"/>
                      <a:pt x="2322" y="61"/>
                      <a:pt x="2322" y="53"/>
                    </a:cubicBezTo>
                    <a:lnTo>
                      <a:pt x="2322" y="52"/>
                    </a:lnTo>
                    <a:cubicBezTo>
                      <a:pt x="2322" y="50"/>
                      <a:pt x="2322" y="49"/>
                      <a:pt x="2324" y="47"/>
                    </a:cubicBezTo>
                    <a:cubicBezTo>
                      <a:pt x="2324" y="43"/>
                      <a:pt x="2324" y="38"/>
                      <a:pt x="2325" y="34"/>
                    </a:cubicBezTo>
                    <a:cubicBezTo>
                      <a:pt x="2325" y="31"/>
                      <a:pt x="2327" y="27"/>
                      <a:pt x="2327" y="24"/>
                    </a:cubicBezTo>
                    <a:cubicBezTo>
                      <a:pt x="2312" y="19"/>
                      <a:pt x="2297" y="15"/>
                      <a:pt x="2283" y="12"/>
                    </a:cubicBezTo>
                    <a:cubicBezTo>
                      <a:pt x="2268" y="8"/>
                      <a:pt x="2253" y="3"/>
                      <a:pt x="22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7" name="Google Shape;2817;p50"/>
              <p:cNvSpPr/>
              <p:nvPr/>
            </p:nvSpPr>
            <p:spPr>
              <a:xfrm>
                <a:off x="8638114" y="4086315"/>
                <a:ext cx="254696" cy="298299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749" extrusionOk="0">
                    <a:moveTo>
                      <a:pt x="2308" y="0"/>
                    </a:moveTo>
                    <a:cubicBezTo>
                      <a:pt x="2414" y="98"/>
                      <a:pt x="2510" y="202"/>
                      <a:pt x="2595" y="317"/>
                    </a:cubicBezTo>
                    <a:cubicBezTo>
                      <a:pt x="2592" y="321"/>
                      <a:pt x="2589" y="326"/>
                      <a:pt x="2586" y="330"/>
                    </a:cubicBezTo>
                    <a:cubicBezTo>
                      <a:pt x="2585" y="332"/>
                      <a:pt x="2583" y="333"/>
                      <a:pt x="2582" y="336"/>
                    </a:cubicBezTo>
                    <a:cubicBezTo>
                      <a:pt x="2576" y="345"/>
                      <a:pt x="2569" y="354"/>
                      <a:pt x="2561" y="364"/>
                    </a:cubicBezTo>
                    <a:cubicBezTo>
                      <a:pt x="2561" y="364"/>
                      <a:pt x="2561" y="364"/>
                      <a:pt x="2561" y="366"/>
                    </a:cubicBezTo>
                    <a:cubicBezTo>
                      <a:pt x="2560" y="367"/>
                      <a:pt x="2557" y="370"/>
                      <a:pt x="2555" y="373"/>
                    </a:cubicBezTo>
                    <a:cubicBezTo>
                      <a:pt x="2549" y="380"/>
                      <a:pt x="2545" y="386"/>
                      <a:pt x="2541" y="394"/>
                    </a:cubicBezTo>
                    <a:lnTo>
                      <a:pt x="2539" y="394"/>
                    </a:lnTo>
                    <a:cubicBezTo>
                      <a:pt x="2538" y="395"/>
                      <a:pt x="2536" y="398"/>
                      <a:pt x="2535" y="399"/>
                    </a:cubicBezTo>
                    <a:cubicBezTo>
                      <a:pt x="2532" y="404"/>
                      <a:pt x="2529" y="407"/>
                      <a:pt x="2526" y="411"/>
                    </a:cubicBezTo>
                    <a:cubicBezTo>
                      <a:pt x="2524" y="413"/>
                      <a:pt x="2524" y="414"/>
                      <a:pt x="2523" y="414"/>
                    </a:cubicBezTo>
                    <a:cubicBezTo>
                      <a:pt x="2521" y="417"/>
                      <a:pt x="2520" y="419"/>
                      <a:pt x="2519" y="420"/>
                    </a:cubicBezTo>
                    <a:cubicBezTo>
                      <a:pt x="2519" y="420"/>
                      <a:pt x="2519" y="422"/>
                      <a:pt x="2519" y="422"/>
                    </a:cubicBezTo>
                    <a:cubicBezTo>
                      <a:pt x="2511" y="430"/>
                      <a:pt x="2504" y="439"/>
                      <a:pt x="2498" y="447"/>
                    </a:cubicBezTo>
                    <a:cubicBezTo>
                      <a:pt x="2496" y="448"/>
                      <a:pt x="2496" y="448"/>
                      <a:pt x="2496" y="448"/>
                    </a:cubicBezTo>
                    <a:cubicBezTo>
                      <a:pt x="2495" y="450"/>
                      <a:pt x="2495" y="451"/>
                      <a:pt x="2493" y="452"/>
                    </a:cubicBezTo>
                    <a:cubicBezTo>
                      <a:pt x="2493" y="452"/>
                      <a:pt x="2492" y="454"/>
                      <a:pt x="2492" y="454"/>
                    </a:cubicBezTo>
                    <a:lnTo>
                      <a:pt x="2476" y="475"/>
                    </a:lnTo>
                    <a:lnTo>
                      <a:pt x="2474" y="475"/>
                    </a:lnTo>
                    <a:cubicBezTo>
                      <a:pt x="2474" y="476"/>
                      <a:pt x="2474" y="476"/>
                      <a:pt x="2473" y="476"/>
                    </a:cubicBezTo>
                    <a:cubicBezTo>
                      <a:pt x="2473" y="478"/>
                      <a:pt x="2471" y="479"/>
                      <a:pt x="2471" y="479"/>
                    </a:cubicBezTo>
                    <a:cubicBezTo>
                      <a:pt x="2464" y="488"/>
                      <a:pt x="2458" y="495"/>
                      <a:pt x="2452" y="503"/>
                    </a:cubicBezTo>
                    <a:cubicBezTo>
                      <a:pt x="2451" y="504"/>
                      <a:pt x="2451" y="504"/>
                      <a:pt x="2449" y="506"/>
                    </a:cubicBezTo>
                    <a:cubicBezTo>
                      <a:pt x="2448" y="507"/>
                      <a:pt x="2448" y="508"/>
                      <a:pt x="2446" y="510"/>
                    </a:cubicBezTo>
                    <a:cubicBezTo>
                      <a:pt x="2440" y="516"/>
                      <a:pt x="2435" y="523"/>
                      <a:pt x="2429" y="529"/>
                    </a:cubicBezTo>
                    <a:lnTo>
                      <a:pt x="2426" y="533"/>
                    </a:lnTo>
                    <a:cubicBezTo>
                      <a:pt x="2420" y="541"/>
                      <a:pt x="2412" y="548"/>
                      <a:pt x="2407" y="556"/>
                    </a:cubicBezTo>
                    <a:lnTo>
                      <a:pt x="2405" y="556"/>
                    </a:lnTo>
                    <a:cubicBezTo>
                      <a:pt x="2404" y="559"/>
                      <a:pt x="2401" y="561"/>
                      <a:pt x="2398" y="564"/>
                    </a:cubicBezTo>
                    <a:cubicBezTo>
                      <a:pt x="2393" y="570"/>
                      <a:pt x="2387" y="576"/>
                      <a:pt x="2383" y="582"/>
                    </a:cubicBezTo>
                    <a:cubicBezTo>
                      <a:pt x="2382" y="584"/>
                      <a:pt x="2379" y="585"/>
                      <a:pt x="2377" y="587"/>
                    </a:cubicBezTo>
                    <a:lnTo>
                      <a:pt x="2377" y="588"/>
                    </a:lnTo>
                    <a:cubicBezTo>
                      <a:pt x="2371" y="594"/>
                      <a:pt x="2365" y="601"/>
                      <a:pt x="2358" y="607"/>
                    </a:cubicBezTo>
                    <a:cubicBezTo>
                      <a:pt x="2358" y="607"/>
                      <a:pt x="2358" y="607"/>
                      <a:pt x="2358" y="609"/>
                    </a:cubicBezTo>
                    <a:lnTo>
                      <a:pt x="2357" y="609"/>
                    </a:lnTo>
                    <a:cubicBezTo>
                      <a:pt x="2349" y="617"/>
                      <a:pt x="2342" y="625"/>
                      <a:pt x="2333" y="634"/>
                    </a:cubicBezTo>
                    <a:cubicBezTo>
                      <a:pt x="2326" y="642"/>
                      <a:pt x="2317" y="650"/>
                      <a:pt x="2309" y="659"/>
                    </a:cubicBezTo>
                    <a:lnTo>
                      <a:pt x="2308" y="660"/>
                    </a:lnTo>
                    <a:cubicBezTo>
                      <a:pt x="2301" y="667"/>
                      <a:pt x="2292" y="675"/>
                      <a:pt x="2284" y="682"/>
                    </a:cubicBezTo>
                    <a:lnTo>
                      <a:pt x="2284" y="684"/>
                    </a:lnTo>
                    <a:cubicBezTo>
                      <a:pt x="2276" y="691"/>
                      <a:pt x="2268" y="700"/>
                      <a:pt x="2259" y="707"/>
                    </a:cubicBezTo>
                    <a:cubicBezTo>
                      <a:pt x="2251" y="715"/>
                      <a:pt x="2243" y="723"/>
                      <a:pt x="2234" y="731"/>
                    </a:cubicBezTo>
                    <a:cubicBezTo>
                      <a:pt x="2234" y="732"/>
                      <a:pt x="2233" y="732"/>
                      <a:pt x="2233" y="732"/>
                    </a:cubicBezTo>
                    <a:cubicBezTo>
                      <a:pt x="2215" y="748"/>
                      <a:pt x="2199" y="763"/>
                      <a:pt x="2181" y="779"/>
                    </a:cubicBezTo>
                    <a:cubicBezTo>
                      <a:pt x="2172" y="787"/>
                      <a:pt x="2164" y="794"/>
                      <a:pt x="2155" y="802"/>
                    </a:cubicBezTo>
                    <a:lnTo>
                      <a:pt x="2155" y="803"/>
                    </a:lnTo>
                    <a:cubicBezTo>
                      <a:pt x="2146" y="809"/>
                      <a:pt x="2139" y="816"/>
                      <a:pt x="2131" y="822"/>
                    </a:cubicBezTo>
                    <a:cubicBezTo>
                      <a:pt x="2131" y="824"/>
                      <a:pt x="2130" y="824"/>
                      <a:pt x="2128" y="825"/>
                    </a:cubicBezTo>
                    <a:lnTo>
                      <a:pt x="2127" y="825"/>
                    </a:lnTo>
                    <a:cubicBezTo>
                      <a:pt x="2122" y="831"/>
                      <a:pt x="2117" y="835"/>
                      <a:pt x="2111" y="840"/>
                    </a:cubicBezTo>
                    <a:cubicBezTo>
                      <a:pt x="2109" y="841"/>
                      <a:pt x="2108" y="843"/>
                      <a:pt x="2106" y="843"/>
                    </a:cubicBezTo>
                    <a:cubicBezTo>
                      <a:pt x="2105" y="844"/>
                      <a:pt x="2103" y="846"/>
                      <a:pt x="2102" y="847"/>
                    </a:cubicBezTo>
                    <a:cubicBezTo>
                      <a:pt x="2102" y="847"/>
                      <a:pt x="2100" y="847"/>
                      <a:pt x="2100" y="849"/>
                    </a:cubicBezTo>
                    <a:cubicBezTo>
                      <a:pt x="2091" y="856"/>
                      <a:pt x="2083" y="862"/>
                      <a:pt x="2074" y="869"/>
                    </a:cubicBezTo>
                    <a:lnTo>
                      <a:pt x="2072" y="869"/>
                    </a:lnTo>
                    <a:cubicBezTo>
                      <a:pt x="2049" y="890"/>
                      <a:pt x="2022" y="909"/>
                      <a:pt x="1997" y="928"/>
                    </a:cubicBezTo>
                    <a:cubicBezTo>
                      <a:pt x="1996" y="930"/>
                      <a:pt x="1994" y="931"/>
                      <a:pt x="1993" y="931"/>
                    </a:cubicBezTo>
                    <a:cubicBezTo>
                      <a:pt x="1991" y="933"/>
                      <a:pt x="1991" y="933"/>
                      <a:pt x="1990" y="934"/>
                    </a:cubicBezTo>
                    <a:cubicBezTo>
                      <a:pt x="1984" y="938"/>
                      <a:pt x="1977" y="943"/>
                      <a:pt x="1971" y="947"/>
                    </a:cubicBezTo>
                    <a:cubicBezTo>
                      <a:pt x="1969" y="947"/>
                      <a:pt x="1969" y="949"/>
                      <a:pt x="1968" y="950"/>
                    </a:cubicBezTo>
                    <a:cubicBezTo>
                      <a:pt x="1965" y="952"/>
                      <a:pt x="1963" y="953"/>
                      <a:pt x="1962" y="955"/>
                    </a:cubicBezTo>
                    <a:lnTo>
                      <a:pt x="1960" y="955"/>
                    </a:lnTo>
                    <a:cubicBezTo>
                      <a:pt x="1955" y="959"/>
                      <a:pt x="1949" y="963"/>
                      <a:pt x="1943" y="968"/>
                    </a:cubicBezTo>
                    <a:cubicBezTo>
                      <a:pt x="1940" y="969"/>
                      <a:pt x="1938" y="971"/>
                      <a:pt x="1935" y="972"/>
                    </a:cubicBezTo>
                    <a:cubicBezTo>
                      <a:pt x="1934" y="972"/>
                      <a:pt x="1932" y="974"/>
                      <a:pt x="1932" y="975"/>
                    </a:cubicBezTo>
                    <a:lnTo>
                      <a:pt x="1931" y="975"/>
                    </a:lnTo>
                    <a:cubicBezTo>
                      <a:pt x="1925" y="980"/>
                      <a:pt x="1918" y="984"/>
                      <a:pt x="1912" y="989"/>
                    </a:cubicBezTo>
                    <a:lnTo>
                      <a:pt x="1910" y="989"/>
                    </a:lnTo>
                    <a:cubicBezTo>
                      <a:pt x="1907" y="991"/>
                      <a:pt x="1906" y="993"/>
                      <a:pt x="1903" y="994"/>
                    </a:cubicBezTo>
                    <a:cubicBezTo>
                      <a:pt x="1902" y="994"/>
                      <a:pt x="1902" y="996"/>
                      <a:pt x="1900" y="996"/>
                    </a:cubicBezTo>
                    <a:cubicBezTo>
                      <a:pt x="1897" y="999"/>
                      <a:pt x="1894" y="1000"/>
                      <a:pt x="1890" y="1003"/>
                    </a:cubicBezTo>
                    <a:lnTo>
                      <a:pt x="1893" y="1000"/>
                    </a:lnTo>
                    <a:lnTo>
                      <a:pt x="1893" y="1000"/>
                    </a:lnTo>
                    <a:cubicBezTo>
                      <a:pt x="1862" y="1022"/>
                      <a:pt x="1829" y="1043"/>
                      <a:pt x="1795" y="1062"/>
                    </a:cubicBezTo>
                    <a:cubicBezTo>
                      <a:pt x="1794" y="1064"/>
                      <a:pt x="1793" y="1065"/>
                      <a:pt x="1790" y="1067"/>
                    </a:cubicBezTo>
                    <a:cubicBezTo>
                      <a:pt x="1788" y="1067"/>
                      <a:pt x="1787" y="1068"/>
                      <a:pt x="1785" y="1070"/>
                    </a:cubicBezTo>
                    <a:lnTo>
                      <a:pt x="1784" y="1070"/>
                    </a:lnTo>
                    <a:cubicBezTo>
                      <a:pt x="1778" y="1074"/>
                      <a:pt x="1770" y="1078"/>
                      <a:pt x="1765" y="1081"/>
                    </a:cubicBezTo>
                    <a:lnTo>
                      <a:pt x="1760" y="1084"/>
                    </a:lnTo>
                    <a:cubicBezTo>
                      <a:pt x="1757" y="1086"/>
                      <a:pt x="1756" y="1087"/>
                      <a:pt x="1753" y="1089"/>
                    </a:cubicBezTo>
                    <a:cubicBezTo>
                      <a:pt x="1751" y="1090"/>
                      <a:pt x="1748" y="1090"/>
                      <a:pt x="1747" y="1092"/>
                    </a:cubicBezTo>
                    <a:lnTo>
                      <a:pt x="1745" y="1093"/>
                    </a:lnTo>
                    <a:cubicBezTo>
                      <a:pt x="1728" y="1102"/>
                      <a:pt x="1712" y="1112"/>
                      <a:pt x="1694" y="1121"/>
                    </a:cubicBezTo>
                    <a:lnTo>
                      <a:pt x="1692" y="1123"/>
                    </a:lnTo>
                    <a:cubicBezTo>
                      <a:pt x="1691" y="1123"/>
                      <a:pt x="1688" y="1124"/>
                      <a:pt x="1686" y="1125"/>
                    </a:cubicBezTo>
                    <a:cubicBezTo>
                      <a:pt x="1685" y="1125"/>
                      <a:pt x="1685" y="1127"/>
                      <a:pt x="1684" y="1127"/>
                    </a:cubicBezTo>
                    <a:cubicBezTo>
                      <a:pt x="1676" y="1131"/>
                      <a:pt x="1669" y="1136"/>
                      <a:pt x="1660" y="1139"/>
                    </a:cubicBezTo>
                    <a:cubicBezTo>
                      <a:pt x="1659" y="1140"/>
                      <a:pt x="1656" y="1142"/>
                      <a:pt x="1654" y="1143"/>
                    </a:cubicBezTo>
                    <a:lnTo>
                      <a:pt x="1653" y="1143"/>
                    </a:lnTo>
                    <a:cubicBezTo>
                      <a:pt x="1645" y="1148"/>
                      <a:pt x="1638" y="1151"/>
                      <a:pt x="1631" y="1155"/>
                    </a:cubicBezTo>
                    <a:cubicBezTo>
                      <a:pt x="1617" y="1162"/>
                      <a:pt x="1604" y="1168"/>
                      <a:pt x="1591" y="1176"/>
                    </a:cubicBezTo>
                    <a:cubicBezTo>
                      <a:pt x="1573" y="1184"/>
                      <a:pt x="1555" y="1193"/>
                      <a:pt x="1536" y="1201"/>
                    </a:cubicBezTo>
                    <a:lnTo>
                      <a:pt x="1535" y="1202"/>
                    </a:lnTo>
                    <a:cubicBezTo>
                      <a:pt x="1533" y="1204"/>
                      <a:pt x="1530" y="1204"/>
                      <a:pt x="1529" y="1205"/>
                    </a:cubicBezTo>
                    <a:lnTo>
                      <a:pt x="1526" y="1205"/>
                    </a:lnTo>
                    <a:cubicBezTo>
                      <a:pt x="1519" y="1209"/>
                      <a:pt x="1511" y="1212"/>
                      <a:pt x="1505" y="1215"/>
                    </a:cubicBezTo>
                    <a:lnTo>
                      <a:pt x="1502" y="1217"/>
                    </a:lnTo>
                    <a:cubicBezTo>
                      <a:pt x="1501" y="1218"/>
                      <a:pt x="1498" y="1218"/>
                      <a:pt x="1497" y="1220"/>
                    </a:cubicBezTo>
                    <a:lnTo>
                      <a:pt x="1495" y="1220"/>
                    </a:lnTo>
                    <a:cubicBezTo>
                      <a:pt x="1488" y="1223"/>
                      <a:pt x="1479" y="1227"/>
                      <a:pt x="1471" y="1230"/>
                    </a:cubicBezTo>
                    <a:lnTo>
                      <a:pt x="1470" y="1230"/>
                    </a:lnTo>
                    <a:cubicBezTo>
                      <a:pt x="1469" y="1232"/>
                      <a:pt x="1466" y="1233"/>
                      <a:pt x="1464" y="1233"/>
                    </a:cubicBezTo>
                    <a:lnTo>
                      <a:pt x="1463" y="1234"/>
                    </a:lnTo>
                    <a:cubicBezTo>
                      <a:pt x="1444" y="1242"/>
                      <a:pt x="1426" y="1249"/>
                      <a:pt x="1407" y="1258"/>
                    </a:cubicBezTo>
                    <a:lnTo>
                      <a:pt x="1405" y="1258"/>
                    </a:lnTo>
                    <a:cubicBezTo>
                      <a:pt x="1402" y="1259"/>
                      <a:pt x="1401" y="1259"/>
                      <a:pt x="1398" y="1261"/>
                    </a:cubicBezTo>
                    <a:cubicBezTo>
                      <a:pt x="1379" y="1268"/>
                      <a:pt x="1361" y="1276"/>
                      <a:pt x="1343" y="1282"/>
                    </a:cubicBezTo>
                    <a:lnTo>
                      <a:pt x="1340" y="1283"/>
                    </a:lnTo>
                    <a:cubicBezTo>
                      <a:pt x="1339" y="1283"/>
                      <a:pt x="1336" y="1285"/>
                      <a:pt x="1335" y="1285"/>
                    </a:cubicBezTo>
                    <a:cubicBezTo>
                      <a:pt x="1335" y="1286"/>
                      <a:pt x="1333" y="1286"/>
                      <a:pt x="1332" y="1286"/>
                    </a:cubicBezTo>
                    <a:lnTo>
                      <a:pt x="1308" y="1295"/>
                    </a:lnTo>
                    <a:lnTo>
                      <a:pt x="1310" y="1295"/>
                    </a:lnTo>
                    <a:cubicBezTo>
                      <a:pt x="1307" y="1295"/>
                      <a:pt x="1304" y="1296"/>
                      <a:pt x="1301" y="1298"/>
                    </a:cubicBezTo>
                    <a:cubicBezTo>
                      <a:pt x="1292" y="1301"/>
                      <a:pt x="1283" y="1304"/>
                      <a:pt x="1274" y="1307"/>
                    </a:cubicBezTo>
                    <a:cubicBezTo>
                      <a:pt x="1271" y="1308"/>
                      <a:pt x="1268" y="1308"/>
                      <a:pt x="1265" y="1310"/>
                    </a:cubicBezTo>
                    <a:cubicBezTo>
                      <a:pt x="1258" y="1313"/>
                      <a:pt x="1249" y="1315"/>
                      <a:pt x="1240" y="1318"/>
                    </a:cubicBezTo>
                    <a:cubicBezTo>
                      <a:pt x="1237" y="1318"/>
                      <a:pt x="1236" y="1320"/>
                      <a:pt x="1233" y="1320"/>
                    </a:cubicBezTo>
                    <a:lnTo>
                      <a:pt x="1231" y="1320"/>
                    </a:lnTo>
                    <a:cubicBezTo>
                      <a:pt x="1224" y="1323"/>
                      <a:pt x="1217" y="1326"/>
                      <a:pt x="1208" y="1329"/>
                    </a:cubicBezTo>
                    <a:lnTo>
                      <a:pt x="1206" y="1329"/>
                    </a:lnTo>
                    <a:cubicBezTo>
                      <a:pt x="1203" y="1329"/>
                      <a:pt x="1202" y="1330"/>
                      <a:pt x="1199" y="1330"/>
                    </a:cubicBezTo>
                    <a:lnTo>
                      <a:pt x="1198" y="1332"/>
                    </a:lnTo>
                    <a:cubicBezTo>
                      <a:pt x="1190" y="1333"/>
                      <a:pt x="1181" y="1336"/>
                      <a:pt x="1174" y="1339"/>
                    </a:cubicBezTo>
                    <a:lnTo>
                      <a:pt x="1173" y="1339"/>
                    </a:lnTo>
                    <a:cubicBezTo>
                      <a:pt x="1170" y="1339"/>
                      <a:pt x="1167" y="1340"/>
                      <a:pt x="1164" y="1342"/>
                    </a:cubicBezTo>
                    <a:lnTo>
                      <a:pt x="1165" y="1340"/>
                    </a:lnTo>
                    <a:lnTo>
                      <a:pt x="1165" y="1340"/>
                    </a:lnTo>
                    <a:cubicBezTo>
                      <a:pt x="1153" y="1345"/>
                      <a:pt x="1143" y="1348"/>
                      <a:pt x="1131" y="1351"/>
                    </a:cubicBezTo>
                    <a:cubicBezTo>
                      <a:pt x="1122" y="1354"/>
                      <a:pt x="1115" y="1355"/>
                      <a:pt x="1106" y="1358"/>
                    </a:cubicBezTo>
                    <a:cubicBezTo>
                      <a:pt x="1103" y="1358"/>
                      <a:pt x="1100" y="1360"/>
                      <a:pt x="1097" y="1360"/>
                    </a:cubicBezTo>
                    <a:cubicBezTo>
                      <a:pt x="1089" y="1363"/>
                      <a:pt x="1081" y="1364"/>
                      <a:pt x="1072" y="1367"/>
                    </a:cubicBezTo>
                    <a:cubicBezTo>
                      <a:pt x="1069" y="1367"/>
                      <a:pt x="1067" y="1368"/>
                      <a:pt x="1064" y="1368"/>
                    </a:cubicBezTo>
                    <a:lnTo>
                      <a:pt x="1062" y="1368"/>
                    </a:lnTo>
                    <a:cubicBezTo>
                      <a:pt x="1055" y="1371"/>
                      <a:pt x="1046" y="1373"/>
                      <a:pt x="1037" y="1376"/>
                    </a:cubicBezTo>
                    <a:lnTo>
                      <a:pt x="1030" y="1377"/>
                    </a:lnTo>
                    <a:cubicBezTo>
                      <a:pt x="1021" y="1379"/>
                      <a:pt x="1012" y="1382"/>
                      <a:pt x="1005" y="1383"/>
                    </a:cubicBezTo>
                    <a:cubicBezTo>
                      <a:pt x="1002" y="1383"/>
                      <a:pt x="999" y="1385"/>
                      <a:pt x="996" y="1385"/>
                    </a:cubicBezTo>
                    <a:lnTo>
                      <a:pt x="994" y="1385"/>
                    </a:lnTo>
                    <a:lnTo>
                      <a:pt x="969" y="1391"/>
                    </a:lnTo>
                    <a:lnTo>
                      <a:pt x="968" y="1391"/>
                    </a:lnTo>
                    <a:lnTo>
                      <a:pt x="960" y="1392"/>
                    </a:lnTo>
                    <a:lnTo>
                      <a:pt x="959" y="1392"/>
                    </a:lnTo>
                    <a:cubicBezTo>
                      <a:pt x="950" y="1395"/>
                      <a:pt x="940" y="1396"/>
                      <a:pt x="931" y="1398"/>
                    </a:cubicBezTo>
                    <a:lnTo>
                      <a:pt x="927" y="1399"/>
                    </a:lnTo>
                    <a:lnTo>
                      <a:pt x="925" y="1399"/>
                    </a:lnTo>
                    <a:cubicBezTo>
                      <a:pt x="882" y="1408"/>
                      <a:pt x="840" y="1416"/>
                      <a:pt x="797" y="1421"/>
                    </a:cubicBezTo>
                    <a:lnTo>
                      <a:pt x="796" y="1421"/>
                    </a:lnTo>
                    <a:cubicBezTo>
                      <a:pt x="793" y="1421"/>
                      <a:pt x="791" y="1423"/>
                      <a:pt x="788" y="1423"/>
                    </a:cubicBezTo>
                    <a:lnTo>
                      <a:pt x="787" y="1423"/>
                    </a:lnTo>
                    <a:cubicBezTo>
                      <a:pt x="778" y="1424"/>
                      <a:pt x="769" y="1426"/>
                      <a:pt x="760" y="1426"/>
                    </a:cubicBezTo>
                    <a:cubicBezTo>
                      <a:pt x="760" y="1426"/>
                      <a:pt x="760" y="1427"/>
                      <a:pt x="759" y="1427"/>
                    </a:cubicBezTo>
                    <a:cubicBezTo>
                      <a:pt x="750" y="1427"/>
                      <a:pt x="741" y="1429"/>
                      <a:pt x="734" y="1430"/>
                    </a:cubicBezTo>
                    <a:lnTo>
                      <a:pt x="726" y="1430"/>
                    </a:lnTo>
                    <a:cubicBezTo>
                      <a:pt x="723" y="1432"/>
                      <a:pt x="720" y="1432"/>
                      <a:pt x="718" y="1432"/>
                    </a:cubicBezTo>
                    <a:cubicBezTo>
                      <a:pt x="709" y="1433"/>
                      <a:pt x="700" y="1433"/>
                      <a:pt x="692" y="1435"/>
                    </a:cubicBezTo>
                    <a:lnTo>
                      <a:pt x="691" y="1435"/>
                    </a:lnTo>
                    <a:cubicBezTo>
                      <a:pt x="688" y="1435"/>
                      <a:pt x="685" y="1436"/>
                      <a:pt x="682" y="1436"/>
                    </a:cubicBezTo>
                    <a:cubicBezTo>
                      <a:pt x="673" y="1436"/>
                      <a:pt x="664" y="1438"/>
                      <a:pt x="656" y="1438"/>
                    </a:cubicBezTo>
                    <a:cubicBezTo>
                      <a:pt x="656" y="1438"/>
                      <a:pt x="656" y="1438"/>
                      <a:pt x="656" y="1439"/>
                    </a:cubicBezTo>
                    <a:lnTo>
                      <a:pt x="647" y="1439"/>
                    </a:lnTo>
                    <a:cubicBezTo>
                      <a:pt x="635" y="1441"/>
                      <a:pt x="625" y="1441"/>
                      <a:pt x="613" y="1442"/>
                    </a:cubicBezTo>
                    <a:lnTo>
                      <a:pt x="606" y="1442"/>
                    </a:lnTo>
                    <a:cubicBezTo>
                      <a:pt x="597" y="1444"/>
                      <a:pt x="586" y="1444"/>
                      <a:pt x="578" y="1445"/>
                    </a:cubicBezTo>
                    <a:lnTo>
                      <a:pt x="575" y="1445"/>
                    </a:lnTo>
                    <a:cubicBezTo>
                      <a:pt x="563" y="1445"/>
                      <a:pt x="553" y="1447"/>
                      <a:pt x="541" y="1447"/>
                    </a:cubicBezTo>
                    <a:lnTo>
                      <a:pt x="532" y="1447"/>
                    </a:lnTo>
                    <a:cubicBezTo>
                      <a:pt x="526" y="1448"/>
                      <a:pt x="522" y="1448"/>
                      <a:pt x="516" y="1448"/>
                    </a:cubicBezTo>
                    <a:lnTo>
                      <a:pt x="498" y="1448"/>
                    </a:lnTo>
                    <a:cubicBezTo>
                      <a:pt x="480" y="1449"/>
                      <a:pt x="463" y="1449"/>
                      <a:pt x="447" y="1449"/>
                    </a:cubicBezTo>
                    <a:lnTo>
                      <a:pt x="330" y="1449"/>
                    </a:lnTo>
                    <a:cubicBezTo>
                      <a:pt x="323" y="1448"/>
                      <a:pt x="315" y="1448"/>
                      <a:pt x="308" y="1448"/>
                    </a:cubicBezTo>
                    <a:lnTo>
                      <a:pt x="295" y="1448"/>
                    </a:lnTo>
                    <a:lnTo>
                      <a:pt x="261" y="1447"/>
                    </a:lnTo>
                    <a:lnTo>
                      <a:pt x="260" y="1447"/>
                    </a:lnTo>
                    <a:cubicBezTo>
                      <a:pt x="249" y="1445"/>
                      <a:pt x="239" y="1445"/>
                      <a:pt x="229" y="1444"/>
                    </a:cubicBezTo>
                    <a:lnTo>
                      <a:pt x="226" y="1444"/>
                    </a:lnTo>
                    <a:cubicBezTo>
                      <a:pt x="214" y="1444"/>
                      <a:pt x="202" y="1442"/>
                      <a:pt x="190" y="1441"/>
                    </a:cubicBezTo>
                    <a:cubicBezTo>
                      <a:pt x="183" y="1441"/>
                      <a:pt x="176" y="1441"/>
                      <a:pt x="168" y="1439"/>
                    </a:cubicBezTo>
                    <a:cubicBezTo>
                      <a:pt x="164" y="1439"/>
                      <a:pt x="159" y="1439"/>
                      <a:pt x="156" y="1438"/>
                    </a:cubicBezTo>
                    <a:lnTo>
                      <a:pt x="155" y="1438"/>
                    </a:lnTo>
                    <a:cubicBezTo>
                      <a:pt x="148" y="1438"/>
                      <a:pt x="140" y="1436"/>
                      <a:pt x="131" y="1436"/>
                    </a:cubicBezTo>
                    <a:cubicBezTo>
                      <a:pt x="128" y="1435"/>
                      <a:pt x="124" y="1435"/>
                      <a:pt x="121" y="1435"/>
                    </a:cubicBezTo>
                    <a:lnTo>
                      <a:pt x="120" y="1435"/>
                    </a:lnTo>
                    <a:cubicBezTo>
                      <a:pt x="111" y="1433"/>
                      <a:pt x="102" y="1432"/>
                      <a:pt x="95" y="1432"/>
                    </a:cubicBezTo>
                    <a:cubicBezTo>
                      <a:pt x="92" y="1430"/>
                      <a:pt x="89" y="1430"/>
                      <a:pt x="84" y="1430"/>
                    </a:cubicBezTo>
                    <a:cubicBezTo>
                      <a:pt x="77" y="1429"/>
                      <a:pt x="70" y="1429"/>
                      <a:pt x="62" y="1427"/>
                    </a:cubicBezTo>
                    <a:lnTo>
                      <a:pt x="50" y="1426"/>
                    </a:lnTo>
                    <a:cubicBezTo>
                      <a:pt x="47" y="1426"/>
                      <a:pt x="45" y="1424"/>
                      <a:pt x="43" y="1424"/>
                    </a:cubicBezTo>
                    <a:cubicBezTo>
                      <a:pt x="28" y="1454"/>
                      <a:pt x="14" y="1483"/>
                      <a:pt x="0" y="1513"/>
                    </a:cubicBezTo>
                    <a:cubicBezTo>
                      <a:pt x="551" y="1731"/>
                      <a:pt x="1024" y="2127"/>
                      <a:pt x="1329" y="2654"/>
                    </a:cubicBezTo>
                    <a:cubicBezTo>
                      <a:pt x="1414" y="2804"/>
                      <a:pt x="1486" y="2963"/>
                      <a:pt x="1542" y="3127"/>
                    </a:cubicBezTo>
                    <a:cubicBezTo>
                      <a:pt x="1545" y="3134"/>
                      <a:pt x="1548" y="3142"/>
                      <a:pt x="1550" y="3147"/>
                    </a:cubicBezTo>
                    <a:lnTo>
                      <a:pt x="1551" y="3152"/>
                    </a:lnTo>
                    <a:cubicBezTo>
                      <a:pt x="1551" y="3153"/>
                      <a:pt x="1552" y="3155"/>
                      <a:pt x="1552" y="3156"/>
                    </a:cubicBezTo>
                    <a:cubicBezTo>
                      <a:pt x="1552" y="3158"/>
                      <a:pt x="1554" y="3159"/>
                      <a:pt x="1554" y="3161"/>
                    </a:cubicBezTo>
                    <a:cubicBezTo>
                      <a:pt x="1555" y="3164"/>
                      <a:pt x="1555" y="3167"/>
                      <a:pt x="1557" y="3168"/>
                    </a:cubicBezTo>
                    <a:cubicBezTo>
                      <a:pt x="1557" y="3169"/>
                      <a:pt x="1557" y="3169"/>
                      <a:pt x="1557" y="3169"/>
                    </a:cubicBezTo>
                    <a:cubicBezTo>
                      <a:pt x="1557" y="3169"/>
                      <a:pt x="1558" y="3171"/>
                      <a:pt x="1558" y="3171"/>
                    </a:cubicBezTo>
                    <a:lnTo>
                      <a:pt x="1558" y="3172"/>
                    </a:lnTo>
                    <a:lnTo>
                      <a:pt x="1558" y="3174"/>
                    </a:lnTo>
                    <a:cubicBezTo>
                      <a:pt x="1561" y="3183"/>
                      <a:pt x="1564" y="3192"/>
                      <a:pt x="1567" y="3200"/>
                    </a:cubicBezTo>
                    <a:cubicBezTo>
                      <a:pt x="1567" y="3202"/>
                      <a:pt x="1567" y="3202"/>
                      <a:pt x="1567" y="3202"/>
                    </a:cubicBezTo>
                    <a:cubicBezTo>
                      <a:pt x="1570" y="3212"/>
                      <a:pt x="1575" y="3224"/>
                      <a:pt x="1578" y="3234"/>
                    </a:cubicBezTo>
                    <a:lnTo>
                      <a:pt x="1578" y="3236"/>
                    </a:lnTo>
                    <a:cubicBezTo>
                      <a:pt x="1580" y="3246"/>
                      <a:pt x="1583" y="3258"/>
                      <a:pt x="1586" y="3268"/>
                    </a:cubicBezTo>
                    <a:lnTo>
                      <a:pt x="1588" y="3268"/>
                    </a:lnTo>
                    <a:lnTo>
                      <a:pt x="1594" y="3293"/>
                    </a:lnTo>
                    <a:lnTo>
                      <a:pt x="1594" y="3295"/>
                    </a:lnTo>
                    <a:cubicBezTo>
                      <a:pt x="1595" y="3296"/>
                      <a:pt x="1595" y="3299"/>
                      <a:pt x="1597" y="3301"/>
                    </a:cubicBezTo>
                    <a:cubicBezTo>
                      <a:pt x="1597" y="3302"/>
                      <a:pt x="1597" y="3302"/>
                      <a:pt x="1597" y="3303"/>
                    </a:cubicBezTo>
                    <a:cubicBezTo>
                      <a:pt x="1600" y="3312"/>
                      <a:pt x="1601" y="3320"/>
                      <a:pt x="1604" y="3329"/>
                    </a:cubicBezTo>
                    <a:cubicBezTo>
                      <a:pt x="1604" y="3330"/>
                      <a:pt x="1604" y="3331"/>
                      <a:pt x="1604" y="3331"/>
                    </a:cubicBezTo>
                    <a:cubicBezTo>
                      <a:pt x="1604" y="3333"/>
                      <a:pt x="1606" y="3336"/>
                      <a:pt x="1606" y="3337"/>
                    </a:cubicBezTo>
                    <a:cubicBezTo>
                      <a:pt x="1607" y="3345"/>
                      <a:pt x="1610" y="3352"/>
                      <a:pt x="1611" y="3359"/>
                    </a:cubicBezTo>
                    <a:cubicBezTo>
                      <a:pt x="1611" y="3362"/>
                      <a:pt x="1613" y="3365"/>
                      <a:pt x="1613" y="3368"/>
                    </a:cubicBezTo>
                    <a:cubicBezTo>
                      <a:pt x="1613" y="3368"/>
                      <a:pt x="1613" y="3370"/>
                      <a:pt x="1613" y="3370"/>
                    </a:cubicBezTo>
                    <a:cubicBezTo>
                      <a:pt x="1613" y="3371"/>
                      <a:pt x="1614" y="3371"/>
                      <a:pt x="1614" y="3371"/>
                    </a:cubicBezTo>
                    <a:cubicBezTo>
                      <a:pt x="1616" y="3380"/>
                      <a:pt x="1617" y="3387"/>
                      <a:pt x="1620" y="3396"/>
                    </a:cubicBezTo>
                    <a:cubicBezTo>
                      <a:pt x="1620" y="3398"/>
                      <a:pt x="1620" y="3398"/>
                      <a:pt x="1620" y="3398"/>
                    </a:cubicBezTo>
                    <a:cubicBezTo>
                      <a:pt x="1620" y="3401"/>
                      <a:pt x="1622" y="3404"/>
                      <a:pt x="1622" y="3407"/>
                    </a:cubicBezTo>
                    <a:lnTo>
                      <a:pt x="1628" y="3432"/>
                    </a:lnTo>
                    <a:lnTo>
                      <a:pt x="1628" y="3433"/>
                    </a:lnTo>
                    <a:lnTo>
                      <a:pt x="1632" y="3454"/>
                    </a:lnTo>
                    <a:cubicBezTo>
                      <a:pt x="1632" y="3457"/>
                      <a:pt x="1633" y="3460"/>
                      <a:pt x="1633" y="3463"/>
                    </a:cubicBezTo>
                    <a:cubicBezTo>
                      <a:pt x="1633" y="3464"/>
                      <a:pt x="1635" y="3465"/>
                      <a:pt x="1635" y="3468"/>
                    </a:cubicBezTo>
                    <a:cubicBezTo>
                      <a:pt x="1635" y="3470"/>
                      <a:pt x="1636" y="3473"/>
                      <a:pt x="1636" y="3474"/>
                    </a:cubicBezTo>
                    <a:lnTo>
                      <a:pt x="1636" y="3477"/>
                    </a:lnTo>
                    <a:cubicBezTo>
                      <a:pt x="1638" y="3485"/>
                      <a:pt x="1639" y="3492"/>
                      <a:pt x="1641" y="3501"/>
                    </a:cubicBezTo>
                    <a:cubicBezTo>
                      <a:pt x="1642" y="3508"/>
                      <a:pt x="1644" y="3516"/>
                      <a:pt x="1645" y="3523"/>
                    </a:cubicBezTo>
                    <a:cubicBezTo>
                      <a:pt x="1647" y="3530"/>
                      <a:pt x="1648" y="3536"/>
                      <a:pt x="1648" y="3544"/>
                    </a:cubicBezTo>
                    <a:cubicBezTo>
                      <a:pt x="1650" y="3552"/>
                      <a:pt x="1651" y="3561"/>
                      <a:pt x="1653" y="3569"/>
                    </a:cubicBezTo>
                    <a:cubicBezTo>
                      <a:pt x="1653" y="3570"/>
                      <a:pt x="1653" y="3570"/>
                      <a:pt x="1653" y="3570"/>
                    </a:cubicBezTo>
                    <a:lnTo>
                      <a:pt x="1654" y="3573"/>
                    </a:lnTo>
                    <a:cubicBezTo>
                      <a:pt x="1656" y="3583"/>
                      <a:pt x="1657" y="3594"/>
                      <a:pt x="1659" y="3604"/>
                    </a:cubicBezTo>
                    <a:lnTo>
                      <a:pt x="1659" y="3605"/>
                    </a:lnTo>
                    <a:cubicBezTo>
                      <a:pt x="1659" y="3608"/>
                      <a:pt x="1660" y="3610"/>
                      <a:pt x="1660" y="3613"/>
                    </a:cubicBezTo>
                    <a:cubicBezTo>
                      <a:pt x="1660" y="3613"/>
                      <a:pt x="1660" y="3613"/>
                      <a:pt x="1660" y="3614"/>
                    </a:cubicBezTo>
                    <a:cubicBezTo>
                      <a:pt x="1661" y="3623"/>
                      <a:pt x="1663" y="3630"/>
                      <a:pt x="1663" y="3639"/>
                    </a:cubicBezTo>
                    <a:lnTo>
                      <a:pt x="1664" y="3641"/>
                    </a:lnTo>
                    <a:cubicBezTo>
                      <a:pt x="1664" y="3642"/>
                      <a:pt x="1664" y="3645"/>
                      <a:pt x="1664" y="3648"/>
                    </a:cubicBezTo>
                    <a:lnTo>
                      <a:pt x="1669" y="3673"/>
                    </a:lnTo>
                    <a:cubicBezTo>
                      <a:pt x="1669" y="3675"/>
                      <a:pt x="1669" y="3675"/>
                      <a:pt x="1669" y="3675"/>
                    </a:cubicBezTo>
                    <a:cubicBezTo>
                      <a:pt x="1669" y="3678"/>
                      <a:pt x="1669" y="3680"/>
                      <a:pt x="1669" y="3683"/>
                    </a:cubicBezTo>
                    <a:cubicBezTo>
                      <a:pt x="1669" y="3683"/>
                      <a:pt x="1670" y="3685"/>
                      <a:pt x="1670" y="3685"/>
                    </a:cubicBezTo>
                    <a:lnTo>
                      <a:pt x="1672" y="3710"/>
                    </a:lnTo>
                    <a:lnTo>
                      <a:pt x="1673" y="3711"/>
                    </a:lnTo>
                    <a:cubicBezTo>
                      <a:pt x="1673" y="3714"/>
                      <a:pt x="1673" y="3716"/>
                      <a:pt x="1673" y="3719"/>
                    </a:cubicBezTo>
                    <a:cubicBezTo>
                      <a:pt x="1675" y="3728"/>
                      <a:pt x="1675" y="3736"/>
                      <a:pt x="1676" y="3744"/>
                    </a:cubicBezTo>
                    <a:lnTo>
                      <a:pt x="1676" y="3745"/>
                    </a:lnTo>
                    <a:cubicBezTo>
                      <a:pt x="1676" y="3747"/>
                      <a:pt x="1676" y="3748"/>
                      <a:pt x="1676" y="3748"/>
                    </a:cubicBezTo>
                    <a:cubicBezTo>
                      <a:pt x="2033" y="3598"/>
                      <a:pt x="2346" y="3357"/>
                      <a:pt x="2585" y="3044"/>
                    </a:cubicBezTo>
                    <a:cubicBezTo>
                      <a:pt x="2622" y="2997"/>
                      <a:pt x="2655" y="2949"/>
                      <a:pt x="2688" y="2899"/>
                    </a:cubicBezTo>
                    <a:cubicBezTo>
                      <a:pt x="2813" y="2706"/>
                      <a:pt x="2910" y="2491"/>
                      <a:pt x="2974" y="2256"/>
                    </a:cubicBezTo>
                    <a:cubicBezTo>
                      <a:pt x="3200" y="1411"/>
                      <a:pt x="2915" y="550"/>
                      <a:pt x="230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8" name="Google Shape;2818;p50"/>
              <p:cNvSpPr/>
              <p:nvPr/>
            </p:nvSpPr>
            <p:spPr>
              <a:xfrm>
                <a:off x="8052978" y="3891773"/>
                <a:ext cx="4933" cy="1830"/>
              </a:xfrm>
              <a:custGeom>
                <a:avLst/>
                <a:gdLst/>
                <a:ahLst/>
                <a:cxnLst/>
                <a:rect l="l" t="t" r="r" b="b"/>
                <a:pathLst>
                  <a:path w="62" h="23" extrusionOk="0">
                    <a:moveTo>
                      <a:pt x="0" y="23"/>
                    </a:moveTo>
                    <a:cubicBezTo>
                      <a:pt x="21" y="16"/>
                      <a:pt x="41" y="8"/>
                      <a:pt x="62" y="1"/>
                    </a:cubicBezTo>
                    <a:cubicBezTo>
                      <a:pt x="41" y="8"/>
                      <a:pt x="21" y="16"/>
                      <a:pt x="0" y="23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9" name="Google Shape;2819;p50"/>
              <p:cNvSpPr/>
              <p:nvPr/>
            </p:nvSpPr>
            <p:spPr>
              <a:xfrm>
                <a:off x="8045817" y="3894638"/>
                <a:ext cx="4376" cy="1830"/>
              </a:xfrm>
              <a:custGeom>
                <a:avLst/>
                <a:gdLst/>
                <a:ahLst/>
                <a:cxnLst/>
                <a:rect l="l" t="t" r="r" b="b"/>
                <a:pathLst>
                  <a:path w="55" h="23" extrusionOk="0">
                    <a:moveTo>
                      <a:pt x="0" y="22"/>
                    </a:moveTo>
                    <a:cubicBezTo>
                      <a:pt x="18" y="15"/>
                      <a:pt x="37" y="8"/>
                      <a:pt x="55" y="0"/>
                    </a:cubicBezTo>
                    <a:cubicBezTo>
                      <a:pt x="37" y="8"/>
                      <a:pt x="18" y="15"/>
                      <a:pt x="0" y="22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50"/>
              <p:cNvSpPr/>
              <p:nvPr/>
            </p:nvSpPr>
            <p:spPr>
              <a:xfrm>
                <a:off x="8059821" y="3886681"/>
                <a:ext cx="17027" cy="4535"/>
              </a:xfrm>
              <a:custGeom>
                <a:avLst/>
                <a:gdLst/>
                <a:ahLst/>
                <a:cxnLst/>
                <a:rect l="l" t="t" r="r" b="b"/>
                <a:pathLst>
                  <a:path w="214" h="57" extrusionOk="0">
                    <a:moveTo>
                      <a:pt x="213" y="0"/>
                    </a:moveTo>
                    <a:cubicBezTo>
                      <a:pt x="140" y="16"/>
                      <a:pt x="70" y="35"/>
                      <a:pt x="0" y="57"/>
                    </a:cubicBezTo>
                    <a:lnTo>
                      <a:pt x="0" y="57"/>
                    </a:lnTo>
                    <a:cubicBezTo>
                      <a:pt x="70" y="35"/>
                      <a:pt x="140" y="16"/>
                      <a:pt x="213" y="2"/>
                    </a:cubicBez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50"/>
              <p:cNvSpPr/>
              <p:nvPr/>
            </p:nvSpPr>
            <p:spPr>
              <a:xfrm>
                <a:off x="7977390" y="4178215"/>
                <a:ext cx="3660" cy="4138"/>
              </a:xfrm>
              <a:custGeom>
                <a:avLst/>
                <a:gdLst/>
                <a:ahLst/>
                <a:cxnLst/>
                <a:rect l="l" t="t" r="r" b="b"/>
                <a:pathLst>
                  <a:path w="46" h="52" extrusionOk="0">
                    <a:moveTo>
                      <a:pt x="0" y="0"/>
                    </a:moveTo>
                    <a:cubicBezTo>
                      <a:pt x="16" y="18"/>
                      <a:pt x="31" y="35"/>
                      <a:pt x="46" y="51"/>
                    </a:cubicBezTo>
                    <a:cubicBezTo>
                      <a:pt x="31" y="34"/>
                      <a:pt x="16" y="18"/>
                      <a:pt x="0" y="0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50"/>
              <p:cNvSpPr/>
              <p:nvPr/>
            </p:nvSpPr>
            <p:spPr>
              <a:xfrm>
                <a:off x="7982880" y="4184262"/>
                <a:ext cx="4138" cy="4376"/>
              </a:xfrm>
              <a:custGeom>
                <a:avLst/>
                <a:gdLst/>
                <a:ahLst/>
                <a:cxnLst/>
                <a:rect l="l" t="t" r="r" b="b"/>
                <a:pathLst>
                  <a:path w="52" h="55" extrusionOk="0">
                    <a:moveTo>
                      <a:pt x="52" y="55"/>
                    </a:moveTo>
                    <a:cubicBezTo>
                      <a:pt x="34" y="37"/>
                      <a:pt x="18" y="20"/>
                      <a:pt x="0" y="1"/>
                    </a:cubicBezTo>
                    <a:cubicBezTo>
                      <a:pt x="18" y="20"/>
                      <a:pt x="34" y="37"/>
                      <a:pt x="52" y="55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50"/>
              <p:cNvSpPr/>
              <p:nvPr/>
            </p:nvSpPr>
            <p:spPr>
              <a:xfrm>
                <a:off x="7972218" y="4171610"/>
                <a:ext cx="3262" cy="4217"/>
              </a:xfrm>
              <a:custGeom>
                <a:avLst/>
                <a:gdLst/>
                <a:ahLst/>
                <a:cxnLst/>
                <a:rect l="l" t="t" r="r" b="b"/>
                <a:pathLst>
                  <a:path w="41" h="53" extrusionOk="0">
                    <a:moveTo>
                      <a:pt x="40" y="52"/>
                    </a:moveTo>
                    <a:cubicBezTo>
                      <a:pt x="27" y="34"/>
                      <a:pt x="14" y="18"/>
                      <a:pt x="0" y="0"/>
                    </a:cubicBezTo>
                    <a:cubicBezTo>
                      <a:pt x="14" y="18"/>
                      <a:pt x="27" y="34"/>
                      <a:pt x="40" y="52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50"/>
              <p:cNvSpPr/>
              <p:nvPr/>
            </p:nvSpPr>
            <p:spPr>
              <a:xfrm>
                <a:off x="7988609" y="4190229"/>
                <a:ext cx="4694" cy="4456"/>
              </a:xfrm>
              <a:custGeom>
                <a:avLst/>
                <a:gdLst/>
                <a:ahLst/>
                <a:cxnLst/>
                <a:rect l="l" t="t" r="r" b="b"/>
                <a:pathLst>
                  <a:path w="59" h="56" extrusionOk="0">
                    <a:moveTo>
                      <a:pt x="58" y="55"/>
                    </a:moveTo>
                    <a:cubicBezTo>
                      <a:pt x="39" y="37"/>
                      <a:pt x="20" y="20"/>
                      <a:pt x="1" y="1"/>
                    </a:cubicBezTo>
                    <a:cubicBezTo>
                      <a:pt x="20" y="20"/>
                      <a:pt x="39" y="37"/>
                      <a:pt x="58" y="55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50"/>
              <p:cNvSpPr/>
              <p:nvPr/>
            </p:nvSpPr>
            <p:spPr>
              <a:xfrm>
                <a:off x="7926149" y="3896945"/>
                <a:ext cx="250717" cy="273553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3438" extrusionOk="0">
                    <a:moveTo>
                      <a:pt x="1485" y="1"/>
                    </a:moveTo>
                    <a:cubicBezTo>
                      <a:pt x="1129" y="152"/>
                      <a:pt x="815" y="394"/>
                      <a:pt x="576" y="705"/>
                    </a:cubicBezTo>
                    <a:cubicBezTo>
                      <a:pt x="540" y="752"/>
                      <a:pt x="506" y="802"/>
                      <a:pt x="473" y="852"/>
                    </a:cubicBezTo>
                    <a:cubicBezTo>
                      <a:pt x="348" y="1045"/>
                      <a:pt x="251" y="1260"/>
                      <a:pt x="188" y="1492"/>
                    </a:cubicBezTo>
                    <a:cubicBezTo>
                      <a:pt x="1" y="2192"/>
                      <a:pt x="164" y="2902"/>
                      <a:pt x="568" y="3438"/>
                    </a:cubicBezTo>
                    <a:cubicBezTo>
                      <a:pt x="789" y="3123"/>
                      <a:pt x="1076" y="2855"/>
                      <a:pt x="1414" y="2660"/>
                    </a:cubicBezTo>
                    <a:lnTo>
                      <a:pt x="1414" y="2659"/>
                    </a:lnTo>
                    <a:cubicBezTo>
                      <a:pt x="1824" y="2423"/>
                      <a:pt x="2282" y="2306"/>
                      <a:pt x="2741" y="2306"/>
                    </a:cubicBezTo>
                    <a:cubicBezTo>
                      <a:pt x="2869" y="2306"/>
                      <a:pt x="2998" y="2315"/>
                      <a:pt x="3126" y="2333"/>
                    </a:cubicBezTo>
                    <a:cubicBezTo>
                      <a:pt x="3130" y="2317"/>
                      <a:pt x="3136" y="2301"/>
                      <a:pt x="3140" y="2285"/>
                    </a:cubicBezTo>
                    <a:cubicBezTo>
                      <a:pt x="3143" y="2270"/>
                      <a:pt x="3148" y="2255"/>
                      <a:pt x="3151" y="2240"/>
                    </a:cubicBezTo>
                    <a:cubicBezTo>
                      <a:pt x="3149" y="2239"/>
                      <a:pt x="3146" y="2239"/>
                      <a:pt x="3145" y="2238"/>
                    </a:cubicBezTo>
                    <a:lnTo>
                      <a:pt x="3143" y="2238"/>
                    </a:lnTo>
                    <a:cubicBezTo>
                      <a:pt x="3131" y="2233"/>
                      <a:pt x="3121" y="2229"/>
                      <a:pt x="3111" y="2224"/>
                    </a:cubicBezTo>
                    <a:lnTo>
                      <a:pt x="3109" y="2224"/>
                    </a:lnTo>
                    <a:cubicBezTo>
                      <a:pt x="3109" y="2223"/>
                      <a:pt x="3109" y="2223"/>
                      <a:pt x="3108" y="2223"/>
                    </a:cubicBezTo>
                    <a:cubicBezTo>
                      <a:pt x="3106" y="2223"/>
                      <a:pt x="3105" y="2223"/>
                      <a:pt x="3104" y="2221"/>
                    </a:cubicBezTo>
                    <a:cubicBezTo>
                      <a:pt x="3098" y="2218"/>
                      <a:pt x="3092" y="2217"/>
                      <a:pt x="3086" y="2214"/>
                    </a:cubicBezTo>
                    <a:lnTo>
                      <a:pt x="3077" y="2210"/>
                    </a:lnTo>
                    <a:cubicBezTo>
                      <a:pt x="3076" y="2210"/>
                      <a:pt x="3076" y="2210"/>
                      <a:pt x="3074" y="2208"/>
                    </a:cubicBezTo>
                    <a:cubicBezTo>
                      <a:pt x="3071" y="2207"/>
                      <a:pt x="3068" y="2207"/>
                      <a:pt x="3065" y="2205"/>
                    </a:cubicBezTo>
                    <a:cubicBezTo>
                      <a:pt x="3059" y="2202"/>
                      <a:pt x="3053" y="2199"/>
                      <a:pt x="3048" y="2196"/>
                    </a:cubicBezTo>
                    <a:lnTo>
                      <a:pt x="3046" y="2196"/>
                    </a:lnTo>
                    <a:cubicBezTo>
                      <a:pt x="3036" y="2192"/>
                      <a:pt x="3025" y="2186"/>
                      <a:pt x="3014" y="2182"/>
                    </a:cubicBezTo>
                    <a:cubicBezTo>
                      <a:pt x="3012" y="2180"/>
                      <a:pt x="3009" y="2179"/>
                      <a:pt x="3006" y="2179"/>
                    </a:cubicBezTo>
                    <a:cubicBezTo>
                      <a:pt x="2999" y="2174"/>
                      <a:pt x="2990" y="2170"/>
                      <a:pt x="2983" y="2167"/>
                    </a:cubicBezTo>
                    <a:cubicBezTo>
                      <a:pt x="2981" y="2167"/>
                      <a:pt x="2981" y="2165"/>
                      <a:pt x="2981" y="2165"/>
                    </a:cubicBezTo>
                    <a:lnTo>
                      <a:pt x="2970" y="2160"/>
                    </a:lnTo>
                    <a:cubicBezTo>
                      <a:pt x="2942" y="2146"/>
                      <a:pt x="2915" y="2133"/>
                      <a:pt x="2887" y="2118"/>
                    </a:cubicBezTo>
                    <a:lnTo>
                      <a:pt x="2886" y="2118"/>
                    </a:lnTo>
                    <a:cubicBezTo>
                      <a:pt x="2878" y="2114"/>
                      <a:pt x="2871" y="2109"/>
                      <a:pt x="2862" y="2105"/>
                    </a:cubicBezTo>
                    <a:lnTo>
                      <a:pt x="2856" y="2102"/>
                    </a:lnTo>
                    <a:cubicBezTo>
                      <a:pt x="2849" y="2098"/>
                      <a:pt x="2843" y="2093"/>
                      <a:pt x="2835" y="2090"/>
                    </a:cubicBezTo>
                    <a:lnTo>
                      <a:pt x="2833" y="2087"/>
                    </a:lnTo>
                    <a:cubicBezTo>
                      <a:pt x="2830" y="2086"/>
                      <a:pt x="2827" y="2086"/>
                      <a:pt x="2825" y="2084"/>
                    </a:cubicBezTo>
                    <a:lnTo>
                      <a:pt x="2808" y="2074"/>
                    </a:lnTo>
                    <a:cubicBezTo>
                      <a:pt x="2803" y="2071"/>
                      <a:pt x="2799" y="2068"/>
                      <a:pt x="2794" y="2067"/>
                    </a:cubicBezTo>
                    <a:lnTo>
                      <a:pt x="2796" y="2067"/>
                    </a:lnTo>
                    <a:cubicBezTo>
                      <a:pt x="2778" y="2056"/>
                      <a:pt x="2762" y="2046"/>
                      <a:pt x="2744" y="2036"/>
                    </a:cubicBezTo>
                    <a:cubicBezTo>
                      <a:pt x="2741" y="2034"/>
                      <a:pt x="2738" y="2033"/>
                      <a:pt x="2735" y="2030"/>
                    </a:cubicBezTo>
                    <a:lnTo>
                      <a:pt x="2732" y="2028"/>
                    </a:lnTo>
                    <a:cubicBezTo>
                      <a:pt x="2729" y="2027"/>
                      <a:pt x="2727" y="2024"/>
                      <a:pt x="2724" y="2023"/>
                    </a:cubicBezTo>
                    <a:cubicBezTo>
                      <a:pt x="2718" y="2020"/>
                      <a:pt x="2712" y="2015"/>
                      <a:pt x="2706" y="2012"/>
                    </a:cubicBezTo>
                    <a:cubicBezTo>
                      <a:pt x="2706" y="2012"/>
                      <a:pt x="2706" y="2011"/>
                      <a:pt x="2704" y="2011"/>
                    </a:cubicBezTo>
                    <a:cubicBezTo>
                      <a:pt x="2697" y="2006"/>
                      <a:pt x="2688" y="2000"/>
                      <a:pt x="2681" y="1996"/>
                    </a:cubicBezTo>
                    <a:cubicBezTo>
                      <a:pt x="2679" y="1995"/>
                      <a:pt x="2678" y="1993"/>
                      <a:pt x="2675" y="1992"/>
                    </a:cubicBezTo>
                    <a:cubicBezTo>
                      <a:pt x="2666" y="1986"/>
                      <a:pt x="2657" y="1980"/>
                      <a:pt x="2648" y="1974"/>
                    </a:cubicBezTo>
                    <a:cubicBezTo>
                      <a:pt x="2648" y="1974"/>
                      <a:pt x="2647" y="1972"/>
                      <a:pt x="2647" y="1972"/>
                    </a:cubicBezTo>
                    <a:cubicBezTo>
                      <a:pt x="2640" y="1968"/>
                      <a:pt x="2634" y="1964"/>
                      <a:pt x="2626" y="1959"/>
                    </a:cubicBezTo>
                    <a:cubicBezTo>
                      <a:pt x="2623" y="1956"/>
                      <a:pt x="2620" y="1955"/>
                      <a:pt x="2618" y="1953"/>
                    </a:cubicBezTo>
                    <a:cubicBezTo>
                      <a:pt x="2618" y="1952"/>
                      <a:pt x="2616" y="1952"/>
                      <a:pt x="2616" y="1952"/>
                    </a:cubicBezTo>
                    <a:cubicBezTo>
                      <a:pt x="2612" y="1949"/>
                      <a:pt x="2606" y="1945"/>
                      <a:pt x="2601" y="1942"/>
                    </a:cubicBezTo>
                    <a:cubicBezTo>
                      <a:pt x="2601" y="1942"/>
                      <a:pt x="2601" y="1942"/>
                      <a:pt x="2600" y="1940"/>
                    </a:cubicBezTo>
                    <a:lnTo>
                      <a:pt x="2598" y="1940"/>
                    </a:lnTo>
                    <a:cubicBezTo>
                      <a:pt x="2595" y="1937"/>
                      <a:pt x="2593" y="1936"/>
                      <a:pt x="2590" y="1933"/>
                    </a:cubicBezTo>
                    <a:lnTo>
                      <a:pt x="2588" y="1933"/>
                    </a:lnTo>
                    <a:cubicBezTo>
                      <a:pt x="2579" y="1925"/>
                      <a:pt x="2569" y="1918"/>
                      <a:pt x="2560" y="1912"/>
                    </a:cubicBezTo>
                    <a:cubicBezTo>
                      <a:pt x="2560" y="1912"/>
                      <a:pt x="2560" y="1911"/>
                      <a:pt x="2560" y="1911"/>
                    </a:cubicBezTo>
                    <a:lnTo>
                      <a:pt x="2534" y="1891"/>
                    </a:lnTo>
                    <a:lnTo>
                      <a:pt x="2532" y="1891"/>
                    </a:lnTo>
                    <a:cubicBezTo>
                      <a:pt x="2532" y="1890"/>
                      <a:pt x="2531" y="1890"/>
                      <a:pt x="2531" y="1890"/>
                    </a:cubicBezTo>
                    <a:cubicBezTo>
                      <a:pt x="2525" y="1886"/>
                      <a:pt x="2519" y="1881"/>
                      <a:pt x="2513" y="1877"/>
                    </a:cubicBezTo>
                    <a:cubicBezTo>
                      <a:pt x="2512" y="1875"/>
                      <a:pt x="2509" y="1872"/>
                      <a:pt x="2507" y="1871"/>
                    </a:cubicBezTo>
                    <a:cubicBezTo>
                      <a:pt x="2506" y="1871"/>
                      <a:pt x="2506" y="1871"/>
                      <a:pt x="2504" y="1869"/>
                    </a:cubicBezTo>
                    <a:cubicBezTo>
                      <a:pt x="2495" y="1864"/>
                      <a:pt x="2486" y="1856"/>
                      <a:pt x="2478" y="1849"/>
                    </a:cubicBezTo>
                    <a:cubicBezTo>
                      <a:pt x="2476" y="1847"/>
                      <a:pt x="2476" y="1847"/>
                      <a:pt x="2476" y="1847"/>
                    </a:cubicBezTo>
                    <a:lnTo>
                      <a:pt x="2470" y="1843"/>
                    </a:lnTo>
                    <a:cubicBezTo>
                      <a:pt x="2470" y="1843"/>
                      <a:pt x="2469" y="1841"/>
                      <a:pt x="2469" y="1841"/>
                    </a:cubicBezTo>
                    <a:cubicBezTo>
                      <a:pt x="2466" y="1838"/>
                      <a:pt x="2461" y="1836"/>
                      <a:pt x="2459" y="1833"/>
                    </a:cubicBezTo>
                    <a:cubicBezTo>
                      <a:pt x="2456" y="1831"/>
                      <a:pt x="2453" y="1828"/>
                      <a:pt x="2448" y="1825"/>
                    </a:cubicBezTo>
                    <a:cubicBezTo>
                      <a:pt x="2442" y="1819"/>
                      <a:pt x="2435" y="1813"/>
                      <a:pt x="2429" y="1808"/>
                    </a:cubicBezTo>
                    <a:cubicBezTo>
                      <a:pt x="2428" y="1808"/>
                      <a:pt x="2426" y="1806"/>
                      <a:pt x="2425" y="1805"/>
                    </a:cubicBezTo>
                    <a:cubicBezTo>
                      <a:pt x="2423" y="1805"/>
                      <a:pt x="2423" y="1803"/>
                      <a:pt x="2422" y="1803"/>
                    </a:cubicBezTo>
                    <a:cubicBezTo>
                      <a:pt x="2413" y="1796"/>
                      <a:pt x="2404" y="1788"/>
                      <a:pt x="2395" y="1780"/>
                    </a:cubicBezTo>
                    <a:cubicBezTo>
                      <a:pt x="2394" y="1780"/>
                      <a:pt x="2394" y="1778"/>
                      <a:pt x="2392" y="1778"/>
                    </a:cubicBezTo>
                    <a:cubicBezTo>
                      <a:pt x="2392" y="1777"/>
                      <a:pt x="2391" y="1777"/>
                      <a:pt x="2391" y="1775"/>
                    </a:cubicBezTo>
                    <a:cubicBezTo>
                      <a:pt x="2386" y="1772"/>
                      <a:pt x="2382" y="1768"/>
                      <a:pt x="2378" y="1765"/>
                    </a:cubicBezTo>
                    <a:cubicBezTo>
                      <a:pt x="2378" y="1763"/>
                      <a:pt x="2376" y="1763"/>
                      <a:pt x="2375" y="1762"/>
                    </a:cubicBezTo>
                    <a:cubicBezTo>
                      <a:pt x="2373" y="1760"/>
                      <a:pt x="2370" y="1757"/>
                      <a:pt x="2369" y="1756"/>
                    </a:cubicBezTo>
                    <a:cubicBezTo>
                      <a:pt x="2361" y="1750"/>
                      <a:pt x="2354" y="1743"/>
                      <a:pt x="2347" y="1735"/>
                    </a:cubicBezTo>
                    <a:cubicBezTo>
                      <a:pt x="2345" y="1735"/>
                      <a:pt x="2344" y="1734"/>
                      <a:pt x="2342" y="1732"/>
                    </a:cubicBezTo>
                    <a:cubicBezTo>
                      <a:pt x="2335" y="1725"/>
                      <a:pt x="2327" y="1718"/>
                      <a:pt x="2319" y="1712"/>
                    </a:cubicBezTo>
                    <a:lnTo>
                      <a:pt x="2317" y="1709"/>
                    </a:lnTo>
                    <a:cubicBezTo>
                      <a:pt x="2310" y="1702"/>
                      <a:pt x="2301" y="1694"/>
                      <a:pt x="2292" y="1685"/>
                    </a:cubicBezTo>
                    <a:cubicBezTo>
                      <a:pt x="2291" y="1684"/>
                      <a:pt x="2289" y="1682"/>
                      <a:pt x="2288" y="1681"/>
                    </a:cubicBezTo>
                    <a:cubicBezTo>
                      <a:pt x="2280" y="1674"/>
                      <a:pt x="2273" y="1668"/>
                      <a:pt x="2267" y="1660"/>
                    </a:cubicBezTo>
                    <a:lnTo>
                      <a:pt x="2266" y="1660"/>
                    </a:lnTo>
                    <a:lnTo>
                      <a:pt x="2266" y="1659"/>
                    </a:lnTo>
                    <a:cubicBezTo>
                      <a:pt x="2258" y="1651"/>
                      <a:pt x="2251" y="1646"/>
                      <a:pt x="2245" y="1638"/>
                    </a:cubicBezTo>
                    <a:cubicBezTo>
                      <a:pt x="2244" y="1637"/>
                      <a:pt x="2242" y="1637"/>
                      <a:pt x="2241" y="1635"/>
                    </a:cubicBezTo>
                    <a:cubicBezTo>
                      <a:pt x="2233" y="1626"/>
                      <a:pt x="2224" y="1619"/>
                      <a:pt x="2217" y="1610"/>
                    </a:cubicBezTo>
                    <a:cubicBezTo>
                      <a:pt x="2208" y="1601"/>
                      <a:pt x="2201" y="1593"/>
                      <a:pt x="2193" y="1584"/>
                    </a:cubicBezTo>
                    <a:cubicBezTo>
                      <a:pt x="2188" y="1579"/>
                      <a:pt x="2183" y="1573"/>
                      <a:pt x="2177" y="1568"/>
                    </a:cubicBezTo>
                    <a:cubicBezTo>
                      <a:pt x="2176" y="1566"/>
                      <a:pt x="2174" y="1565"/>
                      <a:pt x="2174" y="1563"/>
                    </a:cubicBezTo>
                    <a:cubicBezTo>
                      <a:pt x="2173" y="1562"/>
                      <a:pt x="2170" y="1560"/>
                      <a:pt x="2168" y="1559"/>
                    </a:cubicBezTo>
                    <a:cubicBezTo>
                      <a:pt x="2163" y="1551"/>
                      <a:pt x="2155" y="1544"/>
                      <a:pt x="2149" y="1537"/>
                    </a:cubicBezTo>
                    <a:cubicBezTo>
                      <a:pt x="2148" y="1535"/>
                      <a:pt x="2146" y="1534"/>
                      <a:pt x="2145" y="1532"/>
                    </a:cubicBezTo>
                    <a:cubicBezTo>
                      <a:pt x="2137" y="1523"/>
                      <a:pt x="2130" y="1516"/>
                      <a:pt x="2123" y="1507"/>
                    </a:cubicBezTo>
                    <a:cubicBezTo>
                      <a:pt x="2123" y="1507"/>
                      <a:pt x="2123" y="1506"/>
                      <a:pt x="2123" y="1506"/>
                    </a:cubicBezTo>
                    <a:cubicBezTo>
                      <a:pt x="2115" y="1497"/>
                      <a:pt x="2107" y="1488"/>
                      <a:pt x="2099" y="1479"/>
                    </a:cubicBezTo>
                    <a:cubicBezTo>
                      <a:pt x="2099" y="1479"/>
                      <a:pt x="2099" y="1478"/>
                      <a:pt x="2099" y="1478"/>
                    </a:cubicBezTo>
                    <a:cubicBezTo>
                      <a:pt x="2095" y="1472"/>
                      <a:pt x="2089" y="1466"/>
                      <a:pt x="2084" y="1460"/>
                    </a:cubicBezTo>
                    <a:cubicBezTo>
                      <a:pt x="2083" y="1460"/>
                      <a:pt x="2083" y="1459"/>
                      <a:pt x="2082" y="1457"/>
                    </a:cubicBezTo>
                    <a:cubicBezTo>
                      <a:pt x="2080" y="1456"/>
                      <a:pt x="2079" y="1453"/>
                      <a:pt x="2076" y="1451"/>
                    </a:cubicBezTo>
                    <a:cubicBezTo>
                      <a:pt x="2070" y="1442"/>
                      <a:pt x="2062" y="1435"/>
                      <a:pt x="2056" y="1426"/>
                    </a:cubicBezTo>
                    <a:cubicBezTo>
                      <a:pt x="2056" y="1426"/>
                      <a:pt x="2055" y="1425"/>
                      <a:pt x="2055" y="1425"/>
                    </a:cubicBezTo>
                    <a:cubicBezTo>
                      <a:pt x="2055" y="1425"/>
                      <a:pt x="2055" y="1423"/>
                      <a:pt x="2055" y="1423"/>
                    </a:cubicBezTo>
                    <a:cubicBezTo>
                      <a:pt x="2049" y="1417"/>
                      <a:pt x="2045" y="1411"/>
                      <a:pt x="2040" y="1406"/>
                    </a:cubicBezTo>
                    <a:cubicBezTo>
                      <a:pt x="2039" y="1403"/>
                      <a:pt x="2036" y="1400"/>
                      <a:pt x="2033" y="1397"/>
                    </a:cubicBezTo>
                    <a:cubicBezTo>
                      <a:pt x="2033" y="1397"/>
                      <a:pt x="2033" y="1395"/>
                      <a:pt x="2031" y="1395"/>
                    </a:cubicBezTo>
                    <a:cubicBezTo>
                      <a:pt x="2030" y="1392"/>
                      <a:pt x="2029" y="1391"/>
                      <a:pt x="2027" y="1389"/>
                    </a:cubicBezTo>
                    <a:cubicBezTo>
                      <a:pt x="2023" y="1382"/>
                      <a:pt x="2017" y="1376"/>
                      <a:pt x="2012" y="1369"/>
                    </a:cubicBezTo>
                    <a:cubicBezTo>
                      <a:pt x="2005" y="1360"/>
                      <a:pt x="1998" y="1350"/>
                      <a:pt x="1992" y="1341"/>
                    </a:cubicBezTo>
                    <a:lnTo>
                      <a:pt x="1990" y="1341"/>
                    </a:lnTo>
                    <a:cubicBezTo>
                      <a:pt x="1984" y="1332"/>
                      <a:pt x="1977" y="1323"/>
                      <a:pt x="1971" y="1314"/>
                    </a:cubicBezTo>
                    <a:cubicBezTo>
                      <a:pt x="1971" y="1313"/>
                      <a:pt x="1971" y="1313"/>
                      <a:pt x="1970" y="1311"/>
                    </a:cubicBezTo>
                    <a:cubicBezTo>
                      <a:pt x="1965" y="1305"/>
                      <a:pt x="1961" y="1299"/>
                      <a:pt x="1956" y="1294"/>
                    </a:cubicBezTo>
                    <a:cubicBezTo>
                      <a:pt x="1955" y="1289"/>
                      <a:pt x="1952" y="1286"/>
                      <a:pt x="1949" y="1283"/>
                    </a:cubicBezTo>
                    <a:lnTo>
                      <a:pt x="1949" y="1282"/>
                    </a:lnTo>
                    <a:cubicBezTo>
                      <a:pt x="1945" y="1276"/>
                      <a:pt x="1942" y="1270"/>
                      <a:pt x="1937" y="1264"/>
                    </a:cubicBezTo>
                    <a:cubicBezTo>
                      <a:pt x="1936" y="1263"/>
                      <a:pt x="1934" y="1261"/>
                      <a:pt x="1934" y="1260"/>
                    </a:cubicBezTo>
                    <a:cubicBezTo>
                      <a:pt x="1933" y="1258"/>
                      <a:pt x="1931" y="1255"/>
                      <a:pt x="1930" y="1254"/>
                    </a:cubicBezTo>
                    <a:cubicBezTo>
                      <a:pt x="1925" y="1246"/>
                      <a:pt x="1921" y="1241"/>
                      <a:pt x="1917" y="1235"/>
                    </a:cubicBezTo>
                    <a:cubicBezTo>
                      <a:pt x="1914" y="1230"/>
                      <a:pt x="1912" y="1227"/>
                      <a:pt x="1909" y="1224"/>
                    </a:cubicBezTo>
                    <a:cubicBezTo>
                      <a:pt x="1903" y="1214"/>
                      <a:pt x="1897" y="1205"/>
                      <a:pt x="1892" y="1196"/>
                    </a:cubicBezTo>
                    <a:cubicBezTo>
                      <a:pt x="1892" y="1196"/>
                      <a:pt x="1892" y="1195"/>
                      <a:pt x="1890" y="1195"/>
                    </a:cubicBezTo>
                    <a:cubicBezTo>
                      <a:pt x="1886" y="1188"/>
                      <a:pt x="1883" y="1182"/>
                      <a:pt x="1878" y="1174"/>
                    </a:cubicBezTo>
                    <a:cubicBezTo>
                      <a:pt x="1875" y="1171"/>
                      <a:pt x="1874" y="1168"/>
                      <a:pt x="1872" y="1164"/>
                    </a:cubicBezTo>
                    <a:lnTo>
                      <a:pt x="1871" y="1164"/>
                    </a:lnTo>
                    <a:lnTo>
                      <a:pt x="1862" y="1148"/>
                    </a:lnTo>
                    <a:lnTo>
                      <a:pt x="1855" y="1138"/>
                    </a:lnTo>
                    <a:cubicBezTo>
                      <a:pt x="1855" y="1136"/>
                      <a:pt x="1855" y="1136"/>
                      <a:pt x="1855" y="1135"/>
                    </a:cubicBezTo>
                    <a:cubicBezTo>
                      <a:pt x="1847" y="1124"/>
                      <a:pt x="1841" y="1115"/>
                      <a:pt x="1836" y="1105"/>
                    </a:cubicBezTo>
                    <a:lnTo>
                      <a:pt x="1836" y="1104"/>
                    </a:lnTo>
                    <a:cubicBezTo>
                      <a:pt x="1834" y="1101"/>
                      <a:pt x="1833" y="1099"/>
                      <a:pt x="1831" y="1096"/>
                    </a:cubicBezTo>
                    <a:cubicBezTo>
                      <a:pt x="1831" y="1095"/>
                      <a:pt x="1830" y="1093"/>
                      <a:pt x="1830" y="1092"/>
                    </a:cubicBezTo>
                    <a:lnTo>
                      <a:pt x="1828" y="1090"/>
                    </a:lnTo>
                    <a:cubicBezTo>
                      <a:pt x="1824" y="1083"/>
                      <a:pt x="1821" y="1077"/>
                      <a:pt x="1816" y="1070"/>
                    </a:cubicBezTo>
                    <a:lnTo>
                      <a:pt x="1815" y="1068"/>
                    </a:lnTo>
                    <a:lnTo>
                      <a:pt x="1814" y="1065"/>
                    </a:lnTo>
                    <a:cubicBezTo>
                      <a:pt x="1809" y="1055"/>
                      <a:pt x="1803" y="1046"/>
                      <a:pt x="1797" y="1036"/>
                    </a:cubicBezTo>
                    <a:cubicBezTo>
                      <a:pt x="1793" y="1029"/>
                      <a:pt x="1790" y="1020"/>
                      <a:pt x="1786" y="1012"/>
                    </a:cubicBezTo>
                    <a:lnTo>
                      <a:pt x="1784" y="1011"/>
                    </a:lnTo>
                    <a:cubicBezTo>
                      <a:pt x="1783" y="1008"/>
                      <a:pt x="1781" y="1005"/>
                      <a:pt x="1781" y="1003"/>
                    </a:cubicBezTo>
                    <a:lnTo>
                      <a:pt x="1780" y="1003"/>
                    </a:lnTo>
                    <a:cubicBezTo>
                      <a:pt x="1777" y="996"/>
                      <a:pt x="1772" y="989"/>
                      <a:pt x="1769" y="981"/>
                    </a:cubicBezTo>
                    <a:cubicBezTo>
                      <a:pt x="1768" y="978"/>
                      <a:pt x="1766" y="977"/>
                      <a:pt x="1766" y="974"/>
                    </a:cubicBezTo>
                    <a:cubicBezTo>
                      <a:pt x="1765" y="974"/>
                      <a:pt x="1765" y="973"/>
                      <a:pt x="1765" y="973"/>
                    </a:cubicBezTo>
                    <a:cubicBezTo>
                      <a:pt x="1762" y="968"/>
                      <a:pt x="1760" y="964"/>
                      <a:pt x="1758" y="959"/>
                    </a:cubicBezTo>
                    <a:cubicBezTo>
                      <a:pt x="1756" y="955"/>
                      <a:pt x="1753" y="949"/>
                      <a:pt x="1750" y="945"/>
                    </a:cubicBezTo>
                    <a:cubicBezTo>
                      <a:pt x="1743" y="930"/>
                      <a:pt x="1735" y="914"/>
                      <a:pt x="1728" y="897"/>
                    </a:cubicBezTo>
                    <a:cubicBezTo>
                      <a:pt x="1725" y="890"/>
                      <a:pt x="1722" y="884"/>
                      <a:pt x="1719" y="878"/>
                    </a:cubicBezTo>
                    <a:cubicBezTo>
                      <a:pt x="1716" y="871"/>
                      <a:pt x="1713" y="865"/>
                      <a:pt x="1710" y="858"/>
                    </a:cubicBezTo>
                    <a:lnTo>
                      <a:pt x="1709" y="856"/>
                    </a:lnTo>
                    <a:cubicBezTo>
                      <a:pt x="1709" y="855"/>
                      <a:pt x="1707" y="852"/>
                      <a:pt x="1706" y="850"/>
                    </a:cubicBezTo>
                    <a:lnTo>
                      <a:pt x="1700" y="836"/>
                    </a:lnTo>
                    <a:cubicBezTo>
                      <a:pt x="1697" y="828"/>
                      <a:pt x="1694" y="822"/>
                      <a:pt x="1691" y="816"/>
                    </a:cubicBezTo>
                    <a:cubicBezTo>
                      <a:pt x="1691" y="815"/>
                      <a:pt x="1690" y="814"/>
                      <a:pt x="1690" y="812"/>
                    </a:cubicBezTo>
                    <a:cubicBezTo>
                      <a:pt x="1688" y="809"/>
                      <a:pt x="1687" y="805"/>
                      <a:pt x="1685" y="802"/>
                    </a:cubicBezTo>
                    <a:cubicBezTo>
                      <a:pt x="1682" y="796"/>
                      <a:pt x="1681" y="790"/>
                      <a:pt x="1678" y="784"/>
                    </a:cubicBezTo>
                    <a:cubicBezTo>
                      <a:pt x="1678" y="784"/>
                      <a:pt x="1678" y="784"/>
                      <a:pt x="1678" y="783"/>
                    </a:cubicBezTo>
                    <a:cubicBezTo>
                      <a:pt x="1675" y="777"/>
                      <a:pt x="1674" y="771"/>
                      <a:pt x="1671" y="766"/>
                    </a:cubicBezTo>
                    <a:cubicBezTo>
                      <a:pt x="1671" y="765"/>
                      <a:pt x="1671" y="765"/>
                      <a:pt x="1671" y="765"/>
                    </a:cubicBezTo>
                    <a:cubicBezTo>
                      <a:pt x="1669" y="762"/>
                      <a:pt x="1668" y="759"/>
                      <a:pt x="1666" y="756"/>
                    </a:cubicBezTo>
                    <a:cubicBezTo>
                      <a:pt x="1666" y="756"/>
                      <a:pt x="1666" y="755"/>
                      <a:pt x="1666" y="755"/>
                    </a:cubicBezTo>
                    <a:cubicBezTo>
                      <a:pt x="1663" y="749"/>
                      <a:pt x="1662" y="743"/>
                      <a:pt x="1659" y="737"/>
                    </a:cubicBezTo>
                    <a:cubicBezTo>
                      <a:pt x="1647" y="707"/>
                      <a:pt x="1637" y="680"/>
                      <a:pt x="1626" y="650"/>
                    </a:cubicBezTo>
                    <a:cubicBezTo>
                      <a:pt x="1624" y="641"/>
                      <a:pt x="1621" y="634"/>
                      <a:pt x="1618" y="625"/>
                    </a:cubicBezTo>
                    <a:cubicBezTo>
                      <a:pt x="1618" y="624"/>
                      <a:pt x="1618" y="622"/>
                      <a:pt x="1616" y="622"/>
                    </a:cubicBezTo>
                    <a:lnTo>
                      <a:pt x="1616" y="619"/>
                    </a:lnTo>
                    <a:cubicBezTo>
                      <a:pt x="1613" y="613"/>
                      <a:pt x="1612" y="606"/>
                      <a:pt x="1609" y="600"/>
                    </a:cubicBezTo>
                    <a:cubicBezTo>
                      <a:pt x="1609" y="597"/>
                      <a:pt x="1607" y="593"/>
                      <a:pt x="1606" y="590"/>
                    </a:cubicBezTo>
                    <a:cubicBezTo>
                      <a:pt x="1606" y="588"/>
                      <a:pt x="1606" y="588"/>
                      <a:pt x="1606" y="588"/>
                    </a:cubicBezTo>
                    <a:cubicBezTo>
                      <a:pt x="1604" y="584"/>
                      <a:pt x="1603" y="579"/>
                      <a:pt x="1601" y="575"/>
                    </a:cubicBezTo>
                    <a:cubicBezTo>
                      <a:pt x="1591" y="544"/>
                      <a:pt x="1582" y="513"/>
                      <a:pt x="1573" y="482"/>
                    </a:cubicBezTo>
                    <a:cubicBezTo>
                      <a:pt x="1571" y="473"/>
                      <a:pt x="1569" y="466"/>
                      <a:pt x="1566" y="457"/>
                    </a:cubicBezTo>
                    <a:cubicBezTo>
                      <a:pt x="1566" y="456"/>
                      <a:pt x="1566" y="456"/>
                      <a:pt x="1566" y="456"/>
                    </a:cubicBezTo>
                    <a:cubicBezTo>
                      <a:pt x="1563" y="445"/>
                      <a:pt x="1562" y="437"/>
                      <a:pt x="1559" y="428"/>
                    </a:cubicBezTo>
                    <a:cubicBezTo>
                      <a:pt x="1559" y="426"/>
                      <a:pt x="1557" y="425"/>
                      <a:pt x="1557" y="422"/>
                    </a:cubicBezTo>
                    <a:cubicBezTo>
                      <a:pt x="1557" y="420"/>
                      <a:pt x="1556" y="419"/>
                      <a:pt x="1556" y="417"/>
                    </a:cubicBezTo>
                    <a:cubicBezTo>
                      <a:pt x="1556" y="414"/>
                      <a:pt x="1554" y="410"/>
                      <a:pt x="1554" y="407"/>
                    </a:cubicBezTo>
                    <a:cubicBezTo>
                      <a:pt x="1551" y="398"/>
                      <a:pt x="1550" y="389"/>
                      <a:pt x="1547" y="381"/>
                    </a:cubicBezTo>
                    <a:cubicBezTo>
                      <a:pt x="1545" y="372"/>
                      <a:pt x="1543" y="363"/>
                      <a:pt x="1541" y="354"/>
                    </a:cubicBezTo>
                    <a:cubicBezTo>
                      <a:pt x="1541" y="353"/>
                      <a:pt x="1541" y="351"/>
                      <a:pt x="1540" y="350"/>
                    </a:cubicBezTo>
                    <a:cubicBezTo>
                      <a:pt x="1540" y="350"/>
                      <a:pt x="1540" y="350"/>
                      <a:pt x="1540" y="348"/>
                    </a:cubicBezTo>
                    <a:lnTo>
                      <a:pt x="1540" y="345"/>
                    </a:lnTo>
                    <a:cubicBezTo>
                      <a:pt x="1540" y="345"/>
                      <a:pt x="1538" y="345"/>
                      <a:pt x="1538" y="344"/>
                    </a:cubicBezTo>
                    <a:cubicBezTo>
                      <a:pt x="1537" y="335"/>
                      <a:pt x="1535" y="326"/>
                      <a:pt x="1532" y="316"/>
                    </a:cubicBezTo>
                    <a:cubicBezTo>
                      <a:pt x="1532" y="316"/>
                      <a:pt x="1532" y="314"/>
                      <a:pt x="1532" y="314"/>
                    </a:cubicBezTo>
                    <a:cubicBezTo>
                      <a:pt x="1531" y="308"/>
                      <a:pt x="1529" y="303"/>
                      <a:pt x="1528" y="295"/>
                    </a:cubicBezTo>
                    <a:cubicBezTo>
                      <a:pt x="1528" y="295"/>
                      <a:pt x="1528" y="294"/>
                      <a:pt x="1528" y="294"/>
                    </a:cubicBezTo>
                    <a:cubicBezTo>
                      <a:pt x="1526" y="288"/>
                      <a:pt x="1526" y="283"/>
                      <a:pt x="1525" y="279"/>
                    </a:cubicBezTo>
                    <a:cubicBezTo>
                      <a:pt x="1522" y="261"/>
                      <a:pt x="1519" y="245"/>
                      <a:pt x="1516" y="227"/>
                    </a:cubicBezTo>
                    <a:lnTo>
                      <a:pt x="1515" y="227"/>
                    </a:lnTo>
                    <a:cubicBezTo>
                      <a:pt x="1515" y="220"/>
                      <a:pt x="1513" y="214"/>
                      <a:pt x="1512" y="208"/>
                    </a:cubicBezTo>
                    <a:cubicBezTo>
                      <a:pt x="1510" y="199"/>
                      <a:pt x="1509" y="191"/>
                      <a:pt x="1507" y="182"/>
                    </a:cubicBezTo>
                    <a:cubicBezTo>
                      <a:pt x="1507" y="179"/>
                      <a:pt x="1507" y="176"/>
                      <a:pt x="1506" y="173"/>
                    </a:cubicBezTo>
                    <a:cubicBezTo>
                      <a:pt x="1506" y="171"/>
                      <a:pt x="1506" y="169"/>
                      <a:pt x="1506" y="166"/>
                    </a:cubicBezTo>
                    <a:cubicBezTo>
                      <a:pt x="1504" y="164"/>
                      <a:pt x="1504" y="164"/>
                      <a:pt x="1504" y="163"/>
                    </a:cubicBezTo>
                    <a:cubicBezTo>
                      <a:pt x="1501" y="143"/>
                      <a:pt x="1498" y="123"/>
                      <a:pt x="1497" y="104"/>
                    </a:cubicBezTo>
                    <a:cubicBezTo>
                      <a:pt x="1495" y="95"/>
                      <a:pt x="1494" y="86"/>
                      <a:pt x="1492" y="77"/>
                    </a:cubicBezTo>
                    <a:cubicBezTo>
                      <a:pt x="1492" y="77"/>
                      <a:pt x="1492" y="76"/>
                      <a:pt x="1492" y="76"/>
                    </a:cubicBezTo>
                    <a:cubicBezTo>
                      <a:pt x="1492" y="74"/>
                      <a:pt x="1492" y="71"/>
                      <a:pt x="1492" y="70"/>
                    </a:cubicBezTo>
                    <a:cubicBezTo>
                      <a:pt x="1492" y="70"/>
                      <a:pt x="1492" y="70"/>
                      <a:pt x="1492" y="68"/>
                    </a:cubicBezTo>
                    <a:cubicBezTo>
                      <a:pt x="1491" y="67"/>
                      <a:pt x="1491" y="65"/>
                      <a:pt x="1491" y="62"/>
                    </a:cubicBezTo>
                    <a:cubicBezTo>
                      <a:pt x="1490" y="42"/>
                      <a:pt x="1487" y="2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50"/>
              <p:cNvSpPr/>
              <p:nvPr/>
            </p:nvSpPr>
            <p:spPr>
              <a:xfrm>
                <a:off x="8378487" y="3703995"/>
                <a:ext cx="80" cy="8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93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50"/>
              <p:cNvSpPr/>
              <p:nvPr/>
            </p:nvSpPr>
            <p:spPr>
              <a:xfrm>
                <a:off x="8353344" y="3703995"/>
                <a:ext cx="308722" cy="277850"/>
              </a:xfrm>
              <a:custGeom>
                <a:avLst/>
                <a:gdLst/>
                <a:ahLst/>
                <a:cxnLst/>
                <a:rect l="l" t="t" r="r" b="b"/>
                <a:pathLst>
                  <a:path w="3880" h="3492" extrusionOk="0">
                    <a:moveTo>
                      <a:pt x="316" y="0"/>
                    </a:moveTo>
                    <a:cubicBezTo>
                      <a:pt x="310" y="5"/>
                      <a:pt x="306" y="9"/>
                      <a:pt x="300" y="13"/>
                    </a:cubicBezTo>
                    <a:cubicBezTo>
                      <a:pt x="284" y="27"/>
                      <a:pt x="266" y="40"/>
                      <a:pt x="248" y="55"/>
                    </a:cubicBezTo>
                    <a:cubicBezTo>
                      <a:pt x="239" y="62"/>
                      <a:pt x="229" y="69"/>
                      <a:pt x="220" y="78"/>
                    </a:cubicBezTo>
                    <a:cubicBezTo>
                      <a:pt x="201" y="93"/>
                      <a:pt x="182" y="109"/>
                      <a:pt x="164" y="125"/>
                    </a:cubicBezTo>
                    <a:cubicBezTo>
                      <a:pt x="157" y="133"/>
                      <a:pt x="150" y="139"/>
                      <a:pt x="144" y="145"/>
                    </a:cubicBezTo>
                    <a:cubicBezTo>
                      <a:pt x="123" y="164"/>
                      <a:pt x="102" y="183"/>
                      <a:pt x="83" y="202"/>
                    </a:cubicBezTo>
                    <a:lnTo>
                      <a:pt x="70" y="215"/>
                    </a:lnTo>
                    <a:cubicBezTo>
                      <a:pt x="48" y="237"/>
                      <a:pt x="27" y="259"/>
                      <a:pt x="7" y="281"/>
                    </a:cubicBezTo>
                    <a:cubicBezTo>
                      <a:pt x="5" y="283"/>
                      <a:pt x="4" y="286"/>
                      <a:pt x="1" y="289"/>
                    </a:cubicBezTo>
                    <a:cubicBezTo>
                      <a:pt x="294" y="477"/>
                      <a:pt x="547" y="735"/>
                      <a:pt x="733" y="1058"/>
                    </a:cubicBezTo>
                    <a:cubicBezTo>
                      <a:pt x="821" y="1212"/>
                      <a:pt x="890" y="1373"/>
                      <a:pt x="939" y="1536"/>
                    </a:cubicBezTo>
                    <a:lnTo>
                      <a:pt x="942" y="1548"/>
                    </a:lnTo>
                    <a:cubicBezTo>
                      <a:pt x="951" y="1574"/>
                      <a:pt x="958" y="1602"/>
                      <a:pt x="965" y="1629"/>
                    </a:cubicBezTo>
                    <a:cubicBezTo>
                      <a:pt x="965" y="1632"/>
                      <a:pt x="967" y="1636"/>
                      <a:pt x="967" y="1639"/>
                    </a:cubicBezTo>
                    <a:cubicBezTo>
                      <a:pt x="1004" y="1785"/>
                      <a:pt x="1026" y="1934"/>
                      <a:pt x="1032" y="2083"/>
                    </a:cubicBezTo>
                    <a:cubicBezTo>
                      <a:pt x="1032" y="2087"/>
                      <a:pt x="1033" y="2091"/>
                      <a:pt x="1033" y="2096"/>
                    </a:cubicBezTo>
                    <a:cubicBezTo>
                      <a:pt x="1033" y="2121"/>
                      <a:pt x="1035" y="2144"/>
                      <a:pt x="1035" y="2169"/>
                    </a:cubicBezTo>
                    <a:cubicBezTo>
                      <a:pt x="1035" y="2175"/>
                      <a:pt x="1035" y="2180"/>
                      <a:pt x="1035" y="2186"/>
                    </a:cubicBezTo>
                    <a:cubicBezTo>
                      <a:pt x="1035" y="2189"/>
                      <a:pt x="1035" y="2193"/>
                      <a:pt x="1035" y="2196"/>
                    </a:cubicBezTo>
                    <a:cubicBezTo>
                      <a:pt x="1035" y="2224"/>
                      <a:pt x="1033" y="2253"/>
                      <a:pt x="1032" y="2281"/>
                    </a:cubicBezTo>
                    <a:cubicBezTo>
                      <a:pt x="1032" y="2293"/>
                      <a:pt x="1032" y="2303"/>
                      <a:pt x="1030" y="2315"/>
                    </a:cubicBezTo>
                    <a:cubicBezTo>
                      <a:pt x="1029" y="2339"/>
                      <a:pt x="1027" y="2361"/>
                      <a:pt x="1026" y="2384"/>
                    </a:cubicBezTo>
                    <a:cubicBezTo>
                      <a:pt x="1024" y="2401"/>
                      <a:pt x="1023" y="2418"/>
                      <a:pt x="1020" y="2434"/>
                    </a:cubicBezTo>
                    <a:cubicBezTo>
                      <a:pt x="1018" y="2451"/>
                      <a:pt x="1017" y="2465"/>
                      <a:pt x="1014" y="2482"/>
                    </a:cubicBezTo>
                    <a:cubicBezTo>
                      <a:pt x="1011" y="2505"/>
                      <a:pt x="1008" y="2527"/>
                      <a:pt x="1005" y="2551"/>
                    </a:cubicBezTo>
                    <a:cubicBezTo>
                      <a:pt x="1004" y="2558"/>
                      <a:pt x="1002" y="2567"/>
                      <a:pt x="1001" y="2574"/>
                    </a:cubicBezTo>
                    <a:cubicBezTo>
                      <a:pt x="995" y="2604"/>
                      <a:pt x="989" y="2635"/>
                      <a:pt x="983" y="2664"/>
                    </a:cubicBezTo>
                    <a:cubicBezTo>
                      <a:pt x="939" y="2866"/>
                      <a:pt x="868" y="3057"/>
                      <a:pt x="775" y="3236"/>
                    </a:cubicBezTo>
                    <a:cubicBezTo>
                      <a:pt x="1122" y="3249"/>
                      <a:pt x="1447" y="3340"/>
                      <a:pt x="1736" y="3492"/>
                    </a:cubicBezTo>
                    <a:cubicBezTo>
                      <a:pt x="1736" y="3483"/>
                      <a:pt x="1736" y="3474"/>
                      <a:pt x="1737" y="3465"/>
                    </a:cubicBezTo>
                    <a:cubicBezTo>
                      <a:pt x="1737" y="3445"/>
                      <a:pt x="1739" y="3426"/>
                      <a:pt x="1740" y="3406"/>
                    </a:cubicBezTo>
                    <a:cubicBezTo>
                      <a:pt x="1742" y="3390"/>
                      <a:pt x="1743" y="3373"/>
                      <a:pt x="1744" y="3356"/>
                    </a:cubicBezTo>
                    <a:cubicBezTo>
                      <a:pt x="1747" y="3340"/>
                      <a:pt x="1747" y="3324"/>
                      <a:pt x="1750" y="3309"/>
                    </a:cubicBezTo>
                    <a:cubicBezTo>
                      <a:pt x="1755" y="3275"/>
                      <a:pt x="1759" y="3243"/>
                      <a:pt x="1764" y="3211"/>
                    </a:cubicBezTo>
                    <a:lnTo>
                      <a:pt x="1767" y="3196"/>
                    </a:lnTo>
                    <a:cubicBezTo>
                      <a:pt x="1772" y="3168"/>
                      <a:pt x="1777" y="3138"/>
                      <a:pt x="1783" y="3110"/>
                    </a:cubicBezTo>
                    <a:cubicBezTo>
                      <a:pt x="1786" y="3100"/>
                      <a:pt x="1787" y="3091"/>
                      <a:pt x="1790" y="3081"/>
                    </a:cubicBezTo>
                    <a:cubicBezTo>
                      <a:pt x="1796" y="3057"/>
                      <a:pt x="1800" y="3034"/>
                      <a:pt x="1808" y="3010"/>
                    </a:cubicBezTo>
                    <a:cubicBezTo>
                      <a:pt x="1811" y="3000"/>
                      <a:pt x="1814" y="2988"/>
                      <a:pt x="1817" y="2978"/>
                    </a:cubicBezTo>
                    <a:cubicBezTo>
                      <a:pt x="1823" y="2956"/>
                      <a:pt x="1828" y="2934"/>
                      <a:pt x="1836" y="2912"/>
                    </a:cubicBezTo>
                    <a:cubicBezTo>
                      <a:pt x="1839" y="2900"/>
                      <a:pt x="1843" y="2890"/>
                      <a:pt x="1846" y="2878"/>
                    </a:cubicBezTo>
                    <a:cubicBezTo>
                      <a:pt x="1849" y="2869"/>
                      <a:pt x="1852" y="2862"/>
                      <a:pt x="1855" y="2853"/>
                    </a:cubicBezTo>
                    <a:cubicBezTo>
                      <a:pt x="2026" y="2353"/>
                      <a:pt x="2370" y="1912"/>
                      <a:pt x="2862" y="1627"/>
                    </a:cubicBezTo>
                    <a:cubicBezTo>
                      <a:pt x="3185" y="1442"/>
                      <a:pt x="3532" y="1345"/>
                      <a:pt x="3880" y="1327"/>
                    </a:cubicBezTo>
                    <a:cubicBezTo>
                      <a:pt x="3872" y="1293"/>
                      <a:pt x="3864" y="1258"/>
                      <a:pt x="3855" y="1223"/>
                    </a:cubicBezTo>
                    <a:cubicBezTo>
                      <a:pt x="3855" y="1221"/>
                      <a:pt x="3853" y="1220"/>
                      <a:pt x="3853" y="1218"/>
                    </a:cubicBezTo>
                    <a:cubicBezTo>
                      <a:pt x="3844" y="1187"/>
                      <a:pt x="3836" y="1156"/>
                      <a:pt x="3825" y="1124"/>
                    </a:cubicBezTo>
                    <a:cubicBezTo>
                      <a:pt x="3825" y="1121"/>
                      <a:pt x="3824" y="1118"/>
                      <a:pt x="3822" y="1115"/>
                    </a:cubicBezTo>
                    <a:cubicBezTo>
                      <a:pt x="3813" y="1086"/>
                      <a:pt x="3803" y="1056"/>
                      <a:pt x="3793" y="1027"/>
                    </a:cubicBezTo>
                    <a:cubicBezTo>
                      <a:pt x="3791" y="1022"/>
                      <a:pt x="3788" y="1016"/>
                      <a:pt x="3787" y="1012"/>
                    </a:cubicBezTo>
                    <a:cubicBezTo>
                      <a:pt x="3777" y="984"/>
                      <a:pt x="3766" y="957"/>
                      <a:pt x="3755" y="931"/>
                    </a:cubicBezTo>
                    <a:cubicBezTo>
                      <a:pt x="3753" y="928"/>
                      <a:pt x="3753" y="925"/>
                      <a:pt x="3752" y="922"/>
                    </a:cubicBezTo>
                    <a:cubicBezTo>
                      <a:pt x="3376" y="954"/>
                      <a:pt x="3002" y="1068"/>
                      <a:pt x="2655" y="1268"/>
                    </a:cubicBezTo>
                    <a:cubicBezTo>
                      <a:pt x="2130" y="1570"/>
                      <a:pt x="1727" y="2041"/>
                      <a:pt x="1506" y="2601"/>
                    </a:cubicBezTo>
                    <a:cubicBezTo>
                      <a:pt x="1478" y="2589"/>
                      <a:pt x="1451" y="2576"/>
                      <a:pt x="1423" y="2563"/>
                    </a:cubicBezTo>
                    <a:cubicBezTo>
                      <a:pt x="1425" y="2557"/>
                      <a:pt x="1425" y="2551"/>
                      <a:pt x="1426" y="2545"/>
                    </a:cubicBezTo>
                    <a:cubicBezTo>
                      <a:pt x="1428" y="2541"/>
                      <a:pt x="1428" y="2536"/>
                      <a:pt x="1428" y="2533"/>
                    </a:cubicBezTo>
                    <a:cubicBezTo>
                      <a:pt x="1429" y="2526"/>
                      <a:pt x="1431" y="2518"/>
                      <a:pt x="1431" y="2510"/>
                    </a:cubicBezTo>
                    <a:cubicBezTo>
                      <a:pt x="1431" y="2507"/>
                      <a:pt x="1432" y="2504"/>
                      <a:pt x="1432" y="2501"/>
                    </a:cubicBezTo>
                    <a:cubicBezTo>
                      <a:pt x="1432" y="2493"/>
                      <a:pt x="1434" y="2485"/>
                      <a:pt x="1435" y="2476"/>
                    </a:cubicBezTo>
                    <a:cubicBezTo>
                      <a:pt x="1435" y="2471"/>
                      <a:pt x="1437" y="2467"/>
                      <a:pt x="1437" y="2464"/>
                    </a:cubicBezTo>
                    <a:cubicBezTo>
                      <a:pt x="1437" y="2457"/>
                      <a:pt x="1438" y="2448"/>
                      <a:pt x="1438" y="2440"/>
                    </a:cubicBezTo>
                    <a:cubicBezTo>
                      <a:pt x="1438" y="2440"/>
                      <a:pt x="1440" y="2440"/>
                      <a:pt x="1440" y="2439"/>
                    </a:cubicBezTo>
                    <a:cubicBezTo>
                      <a:pt x="1440" y="2436"/>
                      <a:pt x="1440" y="2432"/>
                      <a:pt x="1440" y="2427"/>
                    </a:cubicBezTo>
                    <a:cubicBezTo>
                      <a:pt x="1441" y="2420"/>
                      <a:pt x="1441" y="2412"/>
                      <a:pt x="1443" y="2405"/>
                    </a:cubicBezTo>
                    <a:cubicBezTo>
                      <a:pt x="1443" y="2393"/>
                      <a:pt x="1444" y="2381"/>
                      <a:pt x="1444" y="2370"/>
                    </a:cubicBezTo>
                    <a:cubicBezTo>
                      <a:pt x="1444" y="2368"/>
                      <a:pt x="1446" y="2368"/>
                      <a:pt x="1446" y="2367"/>
                    </a:cubicBezTo>
                    <a:cubicBezTo>
                      <a:pt x="1446" y="2356"/>
                      <a:pt x="1447" y="2346"/>
                      <a:pt x="1447" y="2336"/>
                    </a:cubicBezTo>
                    <a:lnTo>
                      <a:pt x="1447" y="2334"/>
                    </a:lnTo>
                    <a:cubicBezTo>
                      <a:pt x="1450" y="2286"/>
                      <a:pt x="1451" y="2236"/>
                      <a:pt x="1451" y="2186"/>
                    </a:cubicBezTo>
                    <a:cubicBezTo>
                      <a:pt x="1451" y="2177"/>
                      <a:pt x="1451" y="2168"/>
                      <a:pt x="1451" y="2159"/>
                    </a:cubicBezTo>
                    <a:lnTo>
                      <a:pt x="1451" y="2158"/>
                    </a:lnTo>
                    <a:cubicBezTo>
                      <a:pt x="1451" y="2155"/>
                      <a:pt x="1451" y="2152"/>
                      <a:pt x="1451" y="2150"/>
                    </a:cubicBezTo>
                    <a:lnTo>
                      <a:pt x="1451" y="2149"/>
                    </a:lnTo>
                    <a:lnTo>
                      <a:pt x="1450" y="2124"/>
                    </a:lnTo>
                    <a:cubicBezTo>
                      <a:pt x="1450" y="2109"/>
                      <a:pt x="1448" y="2094"/>
                      <a:pt x="1448" y="2080"/>
                    </a:cubicBezTo>
                    <a:cubicBezTo>
                      <a:pt x="1448" y="2074"/>
                      <a:pt x="1448" y="2069"/>
                      <a:pt x="1448" y="2063"/>
                    </a:cubicBezTo>
                    <a:lnTo>
                      <a:pt x="1448" y="2062"/>
                    </a:lnTo>
                    <a:cubicBezTo>
                      <a:pt x="1447" y="2060"/>
                      <a:pt x="1447" y="2057"/>
                      <a:pt x="1447" y="2055"/>
                    </a:cubicBezTo>
                    <a:cubicBezTo>
                      <a:pt x="1447" y="2055"/>
                      <a:pt x="1447" y="2055"/>
                      <a:pt x="1447" y="2053"/>
                    </a:cubicBezTo>
                    <a:cubicBezTo>
                      <a:pt x="1447" y="2046"/>
                      <a:pt x="1447" y="2040"/>
                      <a:pt x="1446" y="2032"/>
                    </a:cubicBezTo>
                    <a:cubicBezTo>
                      <a:pt x="1446" y="2031"/>
                      <a:pt x="1446" y="2031"/>
                      <a:pt x="1446" y="2031"/>
                    </a:cubicBezTo>
                    <a:cubicBezTo>
                      <a:pt x="1446" y="2012"/>
                      <a:pt x="1444" y="1994"/>
                      <a:pt x="1443" y="1975"/>
                    </a:cubicBezTo>
                    <a:lnTo>
                      <a:pt x="1443" y="1974"/>
                    </a:lnTo>
                    <a:cubicBezTo>
                      <a:pt x="1441" y="1966"/>
                      <a:pt x="1441" y="1957"/>
                      <a:pt x="1440" y="1949"/>
                    </a:cubicBezTo>
                    <a:cubicBezTo>
                      <a:pt x="1440" y="1946"/>
                      <a:pt x="1440" y="1943"/>
                      <a:pt x="1440" y="1941"/>
                    </a:cubicBezTo>
                    <a:cubicBezTo>
                      <a:pt x="1440" y="1940"/>
                      <a:pt x="1440" y="1940"/>
                      <a:pt x="1440" y="1940"/>
                    </a:cubicBezTo>
                    <a:cubicBezTo>
                      <a:pt x="1438" y="1931"/>
                      <a:pt x="1437" y="1922"/>
                      <a:pt x="1437" y="1915"/>
                    </a:cubicBezTo>
                    <a:lnTo>
                      <a:pt x="1437" y="1913"/>
                    </a:lnTo>
                    <a:cubicBezTo>
                      <a:pt x="1437" y="1910"/>
                      <a:pt x="1435" y="1909"/>
                      <a:pt x="1435" y="1906"/>
                    </a:cubicBezTo>
                    <a:cubicBezTo>
                      <a:pt x="1435" y="1904"/>
                      <a:pt x="1435" y="1904"/>
                      <a:pt x="1435" y="1904"/>
                    </a:cubicBezTo>
                    <a:cubicBezTo>
                      <a:pt x="1435" y="1895"/>
                      <a:pt x="1434" y="1887"/>
                      <a:pt x="1432" y="1878"/>
                    </a:cubicBezTo>
                    <a:cubicBezTo>
                      <a:pt x="1432" y="1875"/>
                      <a:pt x="1432" y="1872"/>
                      <a:pt x="1432" y="1870"/>
                    </a:cubicBezTo>
                    <a:lnTo>
                      <a:pt x="1432" y="1869"/>
                    </a:lnTo>
                    <a:cubicBezTo>
                      <a:pt x="1431" y="1860"/>
                      <a:pt x="1429" y="1853"/>
                      <a:pt x="1428" y="1844"/>
                    </a:cubicBezTo>
                    <a:cubicBezTo>
                      <a:pt x="1428" y="1844"/>
                      <a:pt x="1428" y="1842"/>
                      <a:pt x="1428" y="1842"/>
                    </a:cubicBezTo>
                    <a:lnTo>
                      <a:pt x="1428" y="1835"/>
                    </a:lnTo>
                    <a:lnTo>
                      <a:pt x="1426" y="1834"/>
                    </a:lnTo>
                    <a:cubicBezTo>
                      <a:pt x="1426" y="1825"/>
                      <a:pt x="1425" y="1817"/>
                      <a:pt x="1423" y="1809"/>
                    </a:cubicBezTo>
                    <a:cubicBezTo>
                      <a:pt x="1423" y="1809"/>
                      <a:pt x="1423" y="1807"/>
                      <a:pt x="1423" y="1807"/>
                    </a:cubicBezTo>
                    <a:cubicBezTo>
                      <a:pt x="1423" y="1804"/>
                      <a:pt x="1422" y="1801"/>
                      <a:pt x="1422" y="1798"/>
                    </a:cubicBezTo>
                    <a:cubicBezTo>
                      <a:pt x="1422" y="1798"/>
                      <a:pt x="1422" y="1798"/>
                      <a:pt x="1422" y="1797"/>
                    </a:cubicBezTo>
                    <a:cubicBezTo>
                      <a:pt x="1422" y="1795"/>
                      <a:pt x="1422" y="1794"/>
                      <a:pt x="1420" y="1791"/>
                    </a:cubicBezTo>
                    <a:lnTo>
                      <a:pt x="1420" y="1789"/>
                    </a:lnTo>
                    <a:cubicBezTo>
                      <a:pt x="1418" y="1770"/>
                      <a:pt x="1415" y="1750"/>
                      <a:pt x="1412" y="1731"/>
                    </a:cubicBezTo>
                    <a:cubicBezTo>
                      <a:pt x="1410" y="1722"/>
                      <a:pt x="1409" y="1713"/>
                      <a:pt x="1407" y="1704"/>
                    </a:cubicBezTo>
                    <a:lnTo>
                      <a:pt x="1406" y="1704"/>
                    </a:lnTo>
                    <a:lnTo>
                      <a:pt x="1406" y="1703"/>
                    </a:lnTo>
                    <a:cubicBezTo>
                      <a:pt x="1406" y="1697"/>
                      <a:pt x="1404" y="1691"/>
                      <a:pt x="1403" y="1685"/>
                    </a:cubicBezTo>
                    <a:cubicBezTo>
                      <a:pt x="1403" y="1683"/>
                      <a:pt x="1403" y="1683"/>
                      <a:pt x="1403" y="1683"/>
                    </a:cubicBezTo>
                    <a:cubicBezTo>
                      <a:pt x="1401" y="1676"/>
                      <a:pt x="1400" y="1669"/>
                      <a:pt x="1398" y="1661"/>
                    </a:cubicBezTo>
                    <a:lnTo>
                      <a:pt x="1398" y="1660"/>
                    </a:lnTo>
                    <a:cubicBezTo>
                      <a:pt x="1397" y="1651"/>
                      <a:pt x="1395" y="1644"/>
                      <a:pt x="1393" y="1636"/>
                    </a:cubicBezTo>
                    <a:lnTo>
                      <a:pt x="1391" y="1627"/>
                    </a:lnTo>
                    <a:cubicBezTo>
                      <a:pt x="1391" y="1626"/>
                      <a:pt x="1391" y="1625"/>
                      <a:pt x="1391" y="1623"/>
                    </a:cubicBezTo>
                    <a:cubicBezTo>
                      <a:pt x="1390" y="1622"/>
                      <a:pt x="1390" y="1620"/>
                      <a:pt x="1390" y="1620"/>
                    </a:cubicBezTo>
                    <a:lnTo>
                      <a:pt x="1390" y="1616"/>
                    </a:lnTo>
                    <a:cubicBezTo>
                      <a:pt x="1385" y="1597"/>
                      <a:pt x="1381" y="1577"/>
                      <a:pt x="1375" y="1558"/>
                    </a:cubicBezTo>
                    <a:cubicBezTo>
                      <a:pt x="1375" y="1557"/>
                      <a:pt x="1375" y="1557"/>
                      <a:pt x="1375" y="1557"/>
                    </a:cubicBezTo>
                    <a:lnTo>
                      <a:pt x="1369" y="1532"/>
                    </a:lnTo>
                    <a:cubicBezTo>
                      <a:pt x="1367" y="1529"/>
                      <a:pt x="1367" y="1526"/>
                      <a:pt x="1367" y="1523"/>
                    </a:cubicBezTo>
                    <a:lnTo>
                      <a:pt x="1366" y="1523"/>
                    </a:lnTo>
                    <a:lnTo>
                      <a:pt x="1360" y="1498"/>
                    </a:lnTo>
                    <a:cubicBezTo>
                      <a:pt x="1359" y="1495"/>
                      <a:pt x="1359" y="1492"/>
                      <a:pt x="1357" y="1489"/>
                    </a:cubicBezTo>
                    <a:cubicBezTo>
                      <a:pt x="1357" y="1488"/>
                      <a:pt x="1357" y="1486"/>
                      <a:pt x="1356" y="1485"/>
                    </a:cubicBezTo>
                    <a:lnTo>
                      <a:pt x="1356" y="1483"/>
                    </a:lnTo>
                    <a:cubicBezTo>
                      <a:pt x="1344" y="1440"/>
                      <a:pt x="1332" y="1396"/>
                      <a:pt x="1317" y="1355"/>
                    </a:cubicBezTo>
                    <a:cubicBezTo>
                      <a:pt x="1314" y="1346"/>
                      <a:pt x="1312" y="1337"/>
                      <a:pt x="1310" y="1330"/>
                    </a:cubicBezTo>
                    <a:lnTo>
                      <a:pt x="1309" y="1330"/>
                    </a:lnTo>
                    <a:cubicBezTo>
                      <a:pt x="1253" y="1162"/>
                      <a:pt x="1180" y="1002"/>
                      <a:pt x="1092" y="848"/>
                    </a:cubicBezTo>
                    <a:cubicBezTo>
                      <a:pt x="895" y="508"/>
                      <a:pt x="628" y="221"/>
                      <a:pt x="316" y="2"/>
                    </a:cubicBezTo>
                    <a:cubicBezTo>
                      <a:pt x="316" y="0"/>
                      <a:pt x="316" y="0"/>
                      <a:pt x="316" y="0"/>
                    </a:cubicBezTo>
                    <a:close/>
                  </a:path>
                </a:pathLst>
              </a:custGeom>
              <a:solidFill>
                <a:srgbClr val="FA91FF">
                  <a:alpha val="6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50"/>
              <p:cNvSpPr/>
              <p:nvPr/>
            </p:nvSpPr>
            <p:spPr>
              <a:xfrm>
                <a:off x="8153710" y="4299793"/>
                <a:ext cx="308961" cy="278009"/>
              </a:xfrm>
              <a:custGeom>
                <a:avLst/>
                <a:gdLst/>
                <a:ahLst/>
                <a:cxnLst/>
                <a:rect l="l" t="t" r="r" b="b"/>
                <a:pathLst>
                  <a:path w="3883" h="3494" extrusionOk="0">
                    <a:moveTo>
                      <a:pt x="1584" y="1980"/>
                    </a:moveTo>
                    <a:lnTo>
                      <a:pt x="1584" y="1980"/>
                    </a:lnTo>
                    <a:cubicBezTo>
                      <a:pt x="1583" y="1980"/>
                      <a:pt x="1582" y="1980"/>
                      <a:pt x="1581" y="1981"/>
                    </a:cubicBezTo>
                    <a:lnTo>
                      <a:pt x="1581" y="1981"/>
                    </a:lnTo>
                    <a:lnTo>
                      <a:pt x="1584" y="1980"/>
                    </a:lnTo>
                    <a:close/>
                    <a:moveTo>
                      <a:pt x="2145" y="1"/>
                    </a:moveTo>
                    <a:cubicBezTo>
                      <a:pt x="2145" y="3"/>
                      <a:pt x="2145" y="5"/>
                      <a:pt x="2145" y="6"/>
                    </a:cubicBezTo>
                    <a:cubicBezTo>
                      <a:pt x="2145" y="18"/>
                      <a:pt x="2143" y="30"/>
                      <a:pt x="2143" y="42"/>
                    </a:cubicBezTo>
                    <a:cubicBezTo>
                      <a:pt x="2142" y="64"/>
                      <a:pt x="2140" y="87"/>
                      <a:pt x="2137" y="109"/>
                    </a:cubicBezTo>
                    <a:cubicBezTo>
                      <a:pt x="2136" y="127"/>
                      <a:pt x="2134" y="143"/>
                      <a:pt x="2133" y="161"/>
                    </a:cubicBezTo>
                    <a:cubicBezTo>
                      <a:pt x="2131" y="176"/>
                      <a:pt x="2130" y="192"/>
                      <a:pt x="2127" y="207"/>
                    </a:cubicBezTo>
                    <a:cubicBezTo>
                      <a:pt x="2124" y="230"/>
                      <a:pt x="2121" y="254"/>
                      <a:pt x="2117" y="277"/>
                    </a:cubicBezTo>
                    <a:cubicBezTo>
                      <a:pt x="2117" y="285"/>
                      <a:pt x="2114" y="292"/>
                      <a:pt x="2114" y="301"/>
                    </a:cubicBezTo>
                    <a:cubicBezTo>
                      <a:pt x="2108" y="330"/>
                      <a:pt x="2102" y="360"/>
                      <a:pt x="2096" y="389"/>
                    </a:cubicBezTo>
                    <a:cubicBezTo>
                      <a:pt x="2096" y="389"/>
                      <a:pt x="2096" y="391"/>
                      <a:pt x="2096" y="391"/>
                    </a:cubicBezTo>
                    <a:cubicBezTo>
                      <a:pt x="2049" y="604"/>
                      <a:pt x="1972" y="808"/>
                      <a:pt x="1871" y="995"/>
                    </a:cubicBezTo>
                    <a:cubicBezTo>
                      <a:pt x="1863" y="1008"/>
                      <a:pt x="1855" y="1023"/>
                      <a:pt x="1847" y="1036"/>
                    </a:cubicBezTo>
                    <a:cubicBezTo>
                      <a:pt x="1837" y="1052"/>
                      <a:pt x="1828" y="1068"/>
                      <a:pt x="1818" y="1084"/>
                    </a:cubicBezTo>
                    <a:cubicBezTo>
                      <a:pt x="1800" y="1114"/>
                      <a:pt x="1782" y="1143"/>
                      <a:pt x="1763" y="1171"/>
                    </a:cubicBezTo>
                    <a:cubicBezTo>
                      <a:pt x="1762" y="1173"/>
                      <a:pt x="1762" y="1173"/>
                      <a:pt x="1762" y="1173"/>
                    </a:cubicBezTo>
                    <a:cubicBezTo>
                      <a:pt x="1663" y="1320"/>
                      <a:pt x="1545" y="1457"/>
                      <a:pt x="1410" y="1579"/>
                    </a:cubicBezTo>
                    <a:cubicBezTo>
                      <a:pt x="1408" y="1581"/>
                      <a:pt x="1408" y="1582"/>
                      <a:pt x="1407" y="1582"/>
                    </a:cubicBezTo>
                    <a:cubicBezTo>
                      <a:pt x="1385" y="1603"/>
                      <a:pt x="1363" y="1622"/>
                      <a:pt x="1341" y="1640"/>
                    </a:cubicBezTo>
                    <a:cubicBezTo>
                      <a:pt x="1333" y="1645"/>
                      <a:pt x="1327" y="1651"/>
                      <a:pt x="1320" y="1657"/>
                    </a:cubicBezTo>
                    <a:cubicBezTo>
                      <a:pt x="1302" y="1672"/>
                      <a:pt x="1285" y="1685"/>
                      <a:pt x="1267" y="1700"/>
                    </a:cubicBezTo>
                    <a:cubicBezTo>
                      <a:pt x="1254" y="1709"/>
                      <a:pt x="1240" y="1719"/>
                      <a:pt x="1227" y="1729"/>
                    </a:cubicBezTo>
                    <a:cubicBezTo>
                      <a:pt x="1214" y="1740"/>
                      <a:pt x="1201" y="1749"/>
                      <a:pt x="1187" y="1757"/>
                    </a:cubicBezTo>
                    <a:cubicBezTo>
                      <a:pt x="1168" y="1771"/>
                      <a:pt x="1149" y="1784"/>
                      <a:pt x="1129" y="1797"/>
                    </a:cubicBezTo>
                    <a:cubicBezTo>
                      <a:pt x="1120" y="1803"/>
                      <a:pt x="1111" y="1809"/>
                      <a:pt x="1102" y="1815"/>
                    </a:cubicBezTo>
                    <a:cubicBezTo>
                      <a:pt x="1077" y="1831"/>
                      <a:pt x="1052" y="1846"/>
                      <a:pt x="1027" y="1860"/>
                    </a:cubicBezTo>
                    <a:cubicBezTo>
                      <a:pt x="1024" y="1862"/>
                      <a:pt x="1021" y="1863"/>
                      <a:pt x="1018" y="1866"/>
                    </a:cubicBezTo>
                    <a:cubicBezTo>
                      <a:pt x="1015" y="1868"/>
                      <a:pt x="1012" y="1869"/>
                      <a:pt x="1009" y="1871"/>
                    </a:cubicBezTo>
                    <a:cubicBezTo>
                      <a:pt x="981" y="1887"/>
                      <a:pt x="953" y="1902"/>
                      <a:pt x="925" y="1916"/>
                    </a:cubicBezTo>
                    <a:cubicBezTo>
                      <a:pt x="919" y="1919"/>
                      <a:pt x="914" y="1922"/>
                      <a:pt x="909" y="1925"/>
                    </a:cubicBezTo>
                    <a:cubicBezTo>
                      <a:pt x="881" y="1940"/>
                      <a:pt x="852" y="1953"/>
                      <a:pt x="824" y="1966"/>
                    </a:cubicBezTo>
                    <a:cubicBezTo>
                      <a:pt x="818" y="1969"/>
                      <a:pt x="810" y="1972"/>
                      <a:pt x="805" y="1975"/>
                    </a:cubicBezTo>
                    <a:cubicBezTo>
                      <a:pt x="778" y="1987"/>
                      <a:pt x="750" y="1999"/>
                      <a:pt x="724" y="2009"/>
                    </a:cubicBezTo>
                    <a:cubicBezTo>
                      <a:pt x="715" y="2012"/>
                      <a:pt x="706" y="2017"/>
                      <a:pt x="697" y="2019"/>
                    </a:cubicBezTo>
                    <a:cubicBezTo>
                      <a:pt x="672" y="2028"/>
                      <a:pt x="648" y="2037"/>
                      <a:pt x="623" y="2046"/>
                    </a:cubicBezTo>
                    <a:cubicBezTo>
                      <a:pt x="612" y="2050"/>
                      <a:pt x="598" y="2055"/>
                      <a:pt x="587" y="2058"/>
                    </a:cubicBezTo>
                    <a:cubicBezTo>
                      <a:pt x="566" y="2065"/>
                      <a:pt x="545" y="2071"/>
                      <a:pt x="525" y="2077"/>
                    </a:cubicBezTo>
                    <a:cubicBezTo>
                      <a:pt x="509" y="2083"/>
                      <a:pt x="491" y="2087"/>
                      <a:pt x="475" y="2092"/>
                    </a:cubicBezTo>
                    <a:cubicBezTo>
                      <a:pt x="457" y="2096"/>
                      <a:pt x="441" y="2100"/>
                      <a:pt x="425" y="2103"/>
                    </a:cubicBezTo>
                    <a:cubicBezTo>
                      <a:pt x="403" y="2109"/>
                      <a:pt x="382" y="2114"/>
                      <a:pt x="361" y="2118"/>
                    </a:cubicBezTo>
                    <a:cubicBezTo>
                      <a:pt x="348" y="2121"/>
                      <a:pt x="335" y="2124"/>
                      <a:pt x="323" y="2127"/>
                    </a:cubicBezTo>
                    <a:cubicBezTo>
                      <a:pt x="297" y="2131"/>
                      <a:pt x="271" y="2136"/>
                      <a:pt x="246" y="2140"/>
                    </a:cubicBezTo>
                    <a:cubicBezTo>
                      <a:pt x="236" y="2142"/>
                      <a:pt x="227" y="2143"/>
                      <a:pt x="217" y="2145"/>
                    </a:cubicBezTo>
                    <a:cubicBezTo>
                      <a:pt x="189" y="2149"/>
                      <a:pt x="160" y="2152"/>
                      <a:pt x="130" y="2155"/>
                    </a:cubicBezTo>
                    <a:cubicBezTo>
                      <a:pt x="124" y="2156"/>
                      <a:pt x="117" y="2156"/>
                      <a:pt x="110" y="2158"/>
                    </a:cubicBezTo>
                    <a:cubicBezTo>
                      <a:pt x="79" y="2161"/>
                      <a:pt x="46" y="2162"/>
                      <a:pt x="15" y="2165"/>
                    </a:cubicBezTo>
                    <a:lnTo>
                      <a:pt x="1" y="2165"/>
                    </a:lnTo>
                    <a:cubicBezTo>
                      <a:pt x="3" y="2174"/>
                      <a:pt x="5" y="2181"/>
                      <a:pt x="6" y="2190"/>
                    </a:cubicBezTo>
                    <a:cubicBezTo>
                      <a:pt x="11" y="2208"/>
                      <a:pt x="15" y="2227"/>
                      <a:pt x="20" y="2245"/>
                    </a:cubicBezTo>
                    <a:cubicBezTo>
                      <a:pt x="24" y="2262"/>
                      <a:pt x="29" y="2280"/>
                      <a:pt x="34" y="2298"/>
                    </a:cubicBezTo>
                    <a:cubicBezTo>
                      <a:pt x="39" y="2313"/>
                      <a:pt x="43" y="2329"/>
                      <a:pt x="48" y="2343"/>
                    </a:cubicBezTo>
                    <a:cubicBezTo>
                      <a:pt x="54" y="2364"/>
                      <a:pt x="61" y="2385"/>
                      <a:pt x="67" y="2405"/>
                    </a:cubicBezTo>
                    <a:cubicBezTo>
                      <a:pt x="71" y="2417"/>
                      <a:pt x="76" y="2429"/>
                      <a:pt x="80" y="2442"/>
                    </a:cubicBezTo>
                    <a:cubicBezTo>
                      <a:pt x="87" y="2464"/>
                      <a:pt x="96" y="2488"/>
                      <a:pt x="105" y="2510"/>
                    </a:cubicBezTo>
                    <a:lnTo>
                      <a:pt x="117" y="2539"/>
                    </a:lnTo>
                    <a:cubicBezTo>
                      <a:pt x="121" y="2551"/>
                      <a:pt x="126" y="2561"/>
                      <a:pt x="130" y="2573"/>
                    </a:cubicBezTo>
                    <a:lnTo>
                      <a:pt x="136" y="2573"/>
                    </a:lnTo>
                    <a:cubicBezTo>
                      <a:pt x="145" y="2572"/>
                      <a:pt x="154" y="2570"/>
                      <a:pt x="163" y="2570"/>
                    </a:cubicBezTo>
                    <a:cubicBezTo>
                      <a:pt x="165" y="2570"/>
                      <a:pt x="167" y="2569"/>
                      <a:pt x="170" y="2569"/>
                    </a:cubicBezTo>
                    <a:lnTo>
                      <a:pt x="171" y="2569"/>
                    </a:lnTo>
                    <a:cubicBezTo>
                      <a:pt x="180" y="2569"/>
                      <a:pt x="189" y="2567"/>
                      <a:pt x="198" y="2566"/>
                    </a:cubicBezTo>
                    <a:cubicBezTo>
                      <a:pt x="201" y="2566"/>
                      <a:pt x="204" y="2566"/>
                      <a:pt x="207" y="2564"/>
                    </a:cubicBezTo>
                    <a:cubicBezTo>
                      <a:pt x="238" y="2561"/>
                      <a:pt x="270" y="2557"/>
                      <a:pt x="302" y="2553"/>
                    </a:cubicBezTo>
                    <a:cubicBezTo>
                      <a:pt x="302" y="2553"/>
                      <a:pt x="302" y="2551"/>
                      <a:pt x="304" y="2551"/>
                    </a:cubicBezTo>
                    <a:cubicBezTo>
                      <a:pt x="307" y="2551"/>
                      <a:pt x="310" y="2551"/>
                      <a:pt x="313" y="2550"/>
                    </a:cubicBezTo>
                    <a:lnTo>
                      <a:pt x="320" y="2550"/>
                    </a:lnTo>
                    <a:lnTo>
                      <a:pt x="320" y="2548"/>
                    </a:lnTo>
                    <a:cubicBezTo>
                      <a:pt x="329" y="2547"/>
                      <a:pt x="336" y="2547"/>
                      <a:pt x="345" y="2545"/>
                    </a:cubicBezTo>
                    <a:cubicBezTo>
                      <a:pt x="354" y="2544"/>
                      <a:pt x="363" y="2542"/>
                      <a:pt x="372" y="2541"/>
                    </a:cubicBezTo>
                    <a:cubicBezTo>
                      <a:pt x="375" y="2539"/>
                      <a:pt x="378" y="2539"/>
                      <a:pt x="380" y="2538"/>
                    </a:cubicBezTo>
                    <a:lnTo>
                      <a:pt x="383" y="2538"/>
                    </a:lnTo>
                    <a:lnTo>
                      <a:pt x="389" y="2536"/>
                    </a:lnTo>
                    <a:lnTo>
                      <a:pt x="392" y="2536"/>
                    </a:lnTo>
                    <a:cubicBezTo>
                      <a:pt x="400" y="2535"/>
                      <a:pt x="407" y="2533"/>
                      <a:pt x="413" y="2532"/>
                    </a:cubicBezTo>
                    <a:lnTo>
                      <a:pt x="416" y="2532"/>
                    </a:lnTo>
                    <a:cubicBezTo>
                      <a:pt x="422" y="2530"/>
                      <a:pt x="429" y="2529"/>
                      <a:pt x="436" y="2528"/>
                    </a:cubicBezTo>
                    <a:lnTo>
                      <a:pt x="438" y="2526"/>
                    </a:lnTo>
                    <a:lnTo>
                      <a:pt x="444" y="2526"/>
                    </a:lnTo>
                    <a:cubicBezTo>
                      <a:pt x="454" y="2523"/>
                      <a:pt x="466" y="2522"/>
                      <a:pt x="476" y="2519"/>
                    </a:cubicBezTo>
                    <a:lnTo>
                      <a:pt x="475" y="2519"/>
                    </a:lnTo>
                    <a:cubicBezTo>
                      <a:pt x="478" y="2519"/>
                      <a:pt x="479" y="2517"/>
                      <a:pt x="482" y="2517"/>
                    </a:cubicBezTo>
                    <a:lnTo>
                      <a:pt x="484" y="2517"/>
                    </a:lnTo>
                    <a:cubicBezTo>
                      <a:pt x="503" y="2513"/>
                      <a:pt x="523" y="2507"/>
                      <a:pt x="542" y="2503"/>
                    </a:cubicBezTo>
                    <a:lnTo>
                      <a:pt x="545" y="2503"/>
                    </a:lnTo>
                    <a:cubicBezTo>
                      <a:pt x="547" y="2501"/>
                      <a:pt x="550" y="2501"/>
                      <a:pt x="551" y="2501"/>
                    </a:cubicBezTo>
                    <a:lnTo>
                      <a:pt x="553" y="2500"/>
                    </a:lnTo>
                    <a:cubicBezTo>
                      <a:pt x="562" y="2498"/>
                      <a:pt x="569" y="2497"/>
                      <a:pt x="578" y="2494"/>
                    </a:cubicBezTo>
                    <a:cubicBezTo>
                      <a:pt x="603" y="2486"/>
                      <a:pt x="628" y="2480"/>
                      <a:pt x="653" y="2472"/>
                    </a:cubicBezTo>
                    <a:lnTo>
                      <a:pt x="654" y="2472"/>
                    </a:lnTo>
                    <a:cubicBezTo>
                      <a:pt x="674" y="2466"/>
                      <a:pt x="693" y="2460"/>
                      <a:pt x="712" y="2454"/>
                    </a:cubicBezTo>
                    <a:cubicBezTo>
                      <a:pt x="715" y="2452"/>
                      <a:pt x="718" y="2452"/>
                      <a:pt x="719" y="2451"/>
                    </a:cubicBezTo>
                    <a:lnTo>
                      <a:pt x="721" y="2451"/>
                    </a:lnTo>
                    <a:lnTo>
                      <a:pt x="746" y="2442"/>
                    </a:lnTo>
                    <a:cubicBezTo>
                      <a:pt x="747" y="2442"/>
                      <a:pt x="750" y="2441"/>
                      <a:pt x="753" y="2439"/>
                    </a:cubicBezTo>
                    <a:lnTo>
                      <a:pt x="755" y="2439"/>
                    </a:lnTo>
                    <a:cubicBezTo>
                      <a:pt x="784" y="2429"/>
                      <a:pt x="815" y="2419"/>
                      <a:pt x="844" y="2407"/>
                    </a:cubicBezTo>
                    <a:lnTo>
                      <a:pt x="846" y="2407"/>
                    </a:lnTo>
                    <a:cubicBezTo>
                      <a:pt x="859" y="2401"/>
                      <a:pt x="872" y="2396"/>
                      <a:pt x="886" y="2391"/>
                    </a:cubicBezTo>
                    <a:lnTo>
                      <a:pt x="887" y="2391"/>
                    </a:lnTo>
                    <a:cubicBezTo>
                      <a:pt x="894" y="2388"/>
                      <a:pt x="902" y="2385"/>
                      <a:pt x="909" y="2380"/>
                    </a:cubicBezTo>
                    <a:lnTo>
                      <a:pt x="911" y="2380"/>
                    </a:lnTo>
                    <a:cubicBezTo>
                      <a:pt x="914" y="2379"/>
                      <a:pt x="915" y="2379"/>
                      <a:pt x="918" y="2377"/>
                    </a:cubicBezTo>
                    <a:cubicBezTo>
                      <a:pt x="927" y="2374"/>
                      <a:pt x="934" y="2370"/>
                      <a:pt x="942" y="2367"/>
                    </a:cubicBezTo>
                    <a:cubicBezTo>
                      <a:pt x="944" y="2366"/>
                      <a:pt x="947" y="2366"/>
                      <a:pt x="950" y="2364"/>
                    </a:cubicBezTo>
                    <a:lnTo>
                      <a:pt x="952" y="2364"/>
                    </a:lnTo>
                    <a:cubicBezTo>
                      <a:pt x="959" y="2360"/>
                      <a:pt x="967" y="2357"/>
                      <a:pt x="975" y="2352"/>
                    </a:cubicBezTo>
                    <a:lnTo>
                      <a:pt x="977" y="2352"/>
                    </a:lnTo>
                    <a:cubicBezTo>
                      <a:pt x="978" y="2352"/>
                      <a:pt x="981" y="2351"/>
                      <a:pt x="983" y="2349"/>
                    </a:cubicBezTo>
                    <a:lnTo>
                      <a:pt x="984" y="2349"/>
                    </a:lnTo>
                    <a:cubicBezTo>
                      <a:pt x="992" y="2345"/>
                      <a:pt x="999" y="2342"/>
                      <a:pt x="1006" y="2339"/>
                    </a:cubicBezTo>
                    <a:cubicBezTo>
                      <a:pt x="1009" y="2338"/>
                      <a:pt x="1012" y="2336"/>
                      <a:pt x="1015" y="2335"/>
                    </a:cubicBezTo>
                    <a:cubicBezTo>
                      <a:pt x="1034" y="2326"/>
                      <a:pt x="1052" y="2317"/>
                      <a:pt x="1070" y="2308"/>
                    </a:cubicBezTo>
                    <a:lnTo>
                      <a:pt x="1071" y="2308"/>
                    </a:lnTo>
                    <a:lnTo>
                      <a:pt x="1078" y="2305"/>
                    </a:lnTo>
                    <a:cubicBezTo>
                      <a:pt x="1078" y="2305"/>
                      <a:pt x="1078" y="2304"/>
                      <a:pt x="1080" y="2304"/>
                    </a:cubicBezTo>
                    <a:cubicBezTo>
                      <a:pt x="1087" y="2301"/>
                      <a:pt x="1095" y="2296"/>
                      <a:pt x="1102" y="2293"/>
                    </a:cubicBezTo>
                    <a:lnTo>
                      <a:pt x="1104" y="2292"/>
                    </a:lnTo>
                    <a:cubicBezTo>
                      <a:pt x="1105" y="2292"/>
                      <a:pt x="1106" y="2290"/>
                      <a:pt x="1109" y="2289"/>
                    </a:cubicBezTo>
                    <a:lnTo>
                      <a:pt x="1111" y="2289"/>
                    </a:lnTo>
                    <a:cubicBezTo>
                      <a:pt x="1112" y="2288"/>
                      <a:pt x="1115" y="2286"/>
                      <a:pt x="1117" y="2285"/>
                    </a:cubicBezTo>
                    <a:lnTo>
                      <a:pt x="1118" y="2285"/>
                    </a:lnTo>
                    <a:cubicBezTo>
                      <a:pt x="1126" y="2280"/>
                      <a:pt x="1133" y="2277"/>
                      <a:pt x="1140" y="2273"/>
                    </a:cubicBezTo>
                    <a:lnTo>
                      <a:pt x="1142" y="2273"/>
                    </a:lnTo>
                    <a:cubicBezTo>
                      <a:pt x="1155" y="2265"/>
                      <a:pt x="1168" y="2258"/>
                      <a:pt x="1183" y="2251"/>
                    </a:cubicBezTo>
                    <a:lnTo>
                      <a:pt x="1183" y="2249"/>
                    </a:lnTo>
                    <a:cubicBezTo>
                      <a:pt x="1198" y="2242"/>
                      <a:pt x="1211" y="2234"/>
                      <a:pt x="1226" y="2226"/>
                    </a:cubicBezTo>
                    <a:cubicBezTo>
                      <a:pt x="1227" y="2226"/>
                      <a:pt x="1229" y="2224"/>
                      <a:pt x="1230" y="2223"/>
                    </a:cubicBezTo>
                    <a:cubicBezTo>
                      <a:pt x="1232" y="2223"/>
                      <a:pt x="1232" y="2223"/>
                      <a:pt x="1233" y="2221"/>
                    </a:cubicBezTo>
                    <a:lnTo>
                      <a:pt x="1235" y="2221"/>
                    </a:lnTo>
                    <a:cubicBezTo>
                      <a:pt x="1236" y="2220"/>
                      <a:pt x="1236" y="2220"/>
                      <a:pt x="1238" y="2220"/>
                    </a:cubicBezTo>
                    <a:cubicBezTo>
                      <a:pt x="1242" y="2217"/>
                      <a:pt x="1246" y="2214"/>
                      <a:pt x="1251" y="2211"/>
                    </a:cubicBezTo>
                    <a:lnTo>
                      <a:pt x="1252" y="2211"/>
                    </a:lnTo>
                    <a:cubicBezTo>
                      <a:pt x="1255" y="2208"/>
                      <a:pt x="1260" y="2207"/>
                      <a:pt x="1264" y="2204"/>
                    </a:cubicBezTo>
                    <a:lnTo>
                      <a:pt x="1266" y="2204"/>
                    </a:lnTo>
                    <a:cubicBezTo>
                      <a:pt x="1274" y="2198"/>
                      <a:pt x="1285" y="2192"/>
                      <a:pt x="1293" y="2186"/>
                    </a:cubicBezTo>
                    <a:cubicBezTo>
                      <a:pt x="1295" y="2184"/>
                      <a:pt x="1295" y="2184"/>
                      <a:pt x="1296" y="2184"/>
                    </a:cubicBezTo>
                    <a:cubicBezTo>
                      <a:pt x="1305" y="2179"/>
                      <a:pt x="1314" y="2173"/>
                      <a:pt x="1324" y="2167"/>
                    </a:cubicBezTo>
                    <a:lnTo>
                      <a:pt x="1326" y="2165"/>
                    </a:lnTo>
                    <a:cubicBezTo>
                      <a:pt x="1335" y="2159"/>
                      <a:pt x="1344" y="2153"/>
                      <a:pt x="1354" y="2148"/>
                    </a:cubicBezTo>
                    <a:cubicBezTo>
                      <a:pt x="1357" y="2146"/>
                      <a:pt x="1360" y="2143"/>
                      <a:pt x="1364" y="2140"/>
                    </a:cubicBezTo>
                    <a:cubicBezTo>
                      <a:pt x="1370" y="2137"/>
                      <a:pt x="1376" y="2133"/>
                      <a:pt x="1383" y="2128"/>
                    </a:cubicBezTo>
                    <a:cubicBezTo>
                      <a:pt x="1385" y="2127"/>
                      <a:pt x="1388" y="2126"/>
                      <a:pt x="1389" y="2124"/>
                    </a:cubicBezTo>
                    <a:cubicBezTo>
                      <a:pt x="1391" y="2123"/>
                      <a:pt x="1392" y="2123"/>
                      <a:pt x="1394" y="2121"/>
                    </a:cubicBezTo>
                    <a:cubicBezTo>
                      <a:pt x="1400" y="2117"/>
                      <a:pt x="1405" y="2112"/>
                      <a:pt x="1411" y="2108"/>
                    </a:cubicBezTo>
                    <a:lnTo>
                      <a:pt x="1413" y="2108"/>
                    </a:lnTo>
                    <a:cubicBezTo>
                      <a:pt x="1413" y="2108"/>
                      <a:pt x="1414" y="2106"/>
                      <a:pt x="1416" y="2106"/>
                    </a:cubicBezTo>
                    <a:cubicBezTo>
                      <a:pt x="1417" y="2103"/>
                      <a:pt x="1420" y="2102"/>
                      <a:pt x="1423" y="2100"/>
                    </a:cubicBezTo>
                    <a:cubicBezTo>
                      <a:pt x="1429" y="2096"/>
                      <a:pt x="1435" y="2092"/>
                      <a:pt x="1441" y="2087"/>
                    </a:cubicBezTo>
                    <a:cubicBezTo>
                      <a:pt x="1442" y="2087"/>
                      <a:pt x="1442" y="2087"/>
                      <a:pt x="1444" y="2086"/>
                    </a:cubicBezTo>
                    <a:cubicBezTo>
                      <a:pt x="1453" y="2080"/>
                      <a:pt x="1461" y="2074"/>
                      <a:pt x="1470" y="2067"/>
                    </a:cubicBezTo>
                    <a:cubicBezTo>
                      <a:pt x="1479" y="2059"/>
                      <a:pt x="1489" y="2053"/>
                      <a:pt x="1498" y="2046"/>
                    </a:cubicBezTo>
                    <a:cubicBezTo>
                      <a:pt x="1501" y="2043"/>
                      <a:pt x="1506" y="2040"/>
                      <a:pt x="1508" y="2039"/>
                    </a:cubicBezTo>
                    <a:cubicBezTo>
                      <a:pt x="1514" y="2034"/>
                      <a:pt x="1520" y="2030"/>
                      <a:pt x="1526" y="2025"/>
                    </a:cubicBezTo>
                    <a:cubicBezTo>
                      <a:pt x="1526" y="2024"/>
                      <a:pt x="1528" y="2024"/>
                      <a:pt x="1528" y="2024"/>
                    </a:cubicBezTo>
                    <a:cubicBezTo>
                      <a:pt x="1528" y="2024"/>
                      <a:pt x="1529" y="2022"/>
                      <a:pt x="1529" y="2022"/>
                    </a:cubicBezTo>
                    <a:cubicBezTo>
                      <a:pt x="1531" y="2022"/>
                      <a:pt x="1531" y="2021"/>
                      <a:pt x="1532" y="2019"/>
                    </a:cubicBezTo>
                    <a:lnTo>
                      <a:pt x="1534" y="2019"/>
                    </a:lnTo>
                    <a:cubicBezTo>
                      <a:pt x="1534" y="2018"/>
                      <a:pt x="1535" y="2018"/>
                      <a:pt x="1535" y="2017"/>
                    </a:cubicBezTo>
                    <a:cubicBezTo>
                      <a:pt x="1548" y="2008"/>
                      <a:pt x="1562" y="1997"/>
                      <a:pt x="1573" y="1987"/>
                    </a:cubicBezTo>
                    <a:lnTo>
                      <a:pt x="1576" y="1986"/>
                    </a:lnTo>
                    <a:cubicBezTo>
                      <a:pt x="1578" y="1984"/>
                      <a:pt x="1578" y="1983"/>
                      <a:pt x="1579" y="1983"/>
                    </a:cubicBezTo>
                    <a:cubicBezTo>
                      <a:pt x="1580" y="1982"/>
                      <a:pt x="1580" y="1982"/>
                      <a:pt x="1581" y="1981"/>
                    </a:cubicBezTo>
                    <a:lnTo>
                      <a:pt x="1581" y="1981"/>
                    </a:lnTo>
                    <a:lnTo>
                      <a:pt x="1581" y="1981"/>
                    </a:lnTo>
                    <a:cubicBezTo>
                      <a:pt x="1589" y="1974"/>
                      <a:pt x="1598" y="1966"/>
                      <a:pt x="1607" y="1959"/>
                    </a:cubicBezTo>
                    <a:cubicBezTo>
                      <a:pt x="1609" y="1959"/>
                      <a:pt x="1609" y="1958"/>
                      <a:pt x="1609" y="1958"/>
                    </a:cubicBezTo>
                    <a:lnTo>
                      <a:pt x="1610" y="1958"/>
                    </a:lnTo>
                    <a:cubicBezTo>
                      <a:pt x="1613" y="1955"/>
                      <a:pt x="1615" y="1953"/>
                      <a:pt x="1617" y="1950"/>
                    </a:cubicBezTo>
                    <a:cubicBezTo>
                      <a:pt x="1623" y="1946"/>
                      <a:pt x="1629" y="1941"/>
                      <a:pt x="1635" y="1936"/>
                    </a:cubicBezTo>
                    <a:lnTo>
                      <a:pt x="1637" y="1934"/>
                    </a:lnTo>
                    <a:cubicBezTo>
                      <a:pt x="1645" y="1927"/>
                      <a:pt x="1653" y="1919"/>
                      <a:pt x="1662" y="1912"/>
                    </a:cubicBezTo>
                    <a:cubicBezTo>
                      <a:pt x="1663" y="1911"/>
                      <a:pt x="1665" y="1911"/>
                      <a:pt x="1666" y="1909"/>
                    </a:cubicBezTo>
                    <a:cubicBezTo>
                      <a:pt x="1673" y="1902"/>
                      <a:pt x="1681" y="1896"/>
                      <a:pt x="1688" y="1888"/>
                    </a:cubicBezTo>
                    <a:cubicBezTo>
                      <a:pt x="1690" y="1887"/>
                      <a:pt x="1691" y="1885"/>
                      <a:pt x="1693" y="1884"/>
                    </a:cubicBezTo>
                    <a:cubicBezTo>
                      <a:pt x="1694" y="1883"/>
                      <a:pt x="1696" y="1881"/>
                      <a:pt x="1697" y="1880"/>
                    </a:cubicBezTo>
                    <a:cubicBezTo>
                      <a:pt x="1703" y="1875"/>
                      <a:pt x="1709" y="1871"/>
                      <a:pt x="1713" y="1865"/>
                    </a:cubicBezTo>
                    <a:cubicBezTo>
                      <a:pt x="1722" y="1857"/>
                      <a:pt x="1731" y="1849"/>
                      <a:pt x="1740" y="1841"/>
                    </a:cubicBezTo>
                    <a:cubicBezTo>
                      <a:pt x="1749" y="1832"/>
                      <a:pt x="1756" y="1825"/>
                      <a:pt x="1765" y="1816"/>
                    </a:cubicBezTo>
                    <a:lnTo>
                      <a:pt x="1768" y="1815"/>
                    </a:lnTo>
                    <a:lnTo>
                      <a:pt x="1768" y="1813"/>
                    </a:lnTo>
                    <a:cubicBezTo>
                      <a:pt x="1775" y="1806"/>
                      <a:pt x="1782" y="1799"/>
                      <a:pt x="1790" y="1791"/>
                    </a:cubicBezTo>
                    <a:cubicBezTo>
                      <a:pt x="1793" y="1788"/>
                      <a:pt x="1796" y="1785"/>
                      <a:pt x="1799" y="1782"/>
                    </a:cubicBezTo>
                    <a:cubicBezTo>
                      <a:pt x="1802" y="1779"/>
                      <a:pt x="1806" y="1775"/>
                      <a:pt x="1809" y="1772"/>
                    </a:cubicBezTo>
                    <a:lnTo>
                      <a:pt x="1815" y="1766"/>
                    </a:lnTo>
                    <a:cubicBezTo>
                      <a:pt x="1822" y="1757"/>
                      <a:pt x="1831" y="1750"/>
                      <a:pt x="1838" y="1741"/>
                    </a:cubicBezTo>
                    <a:cubicBezTo>
                      <a:pt x="1846" y="1734"/>
                      <a:pt x="1852" y="1726"/>
                      <a:pt x="1859" y="1719"/>
                    </a:cubicBezTo>
                    <a:cubicBezTo>
                      <a:pt x="1860" y="1718"/>
                      <a:pt x="1862" y="1716"/>
                      <a:pt x="1863" y="1715"/>
                    </a:cubicBezTo>
                    <a:cubicBezTo>
                      <a:pt x="1868" y="1709"/>
                      <a:pt x="1874" y="1703"/>
                      <a:pt x="1878" y="1697"/>
                    </a:cubicBezTo>
                    <a:cubicBezTo>
                      <a:pt x="1881" y="1694"/>
                      <a:pt x="1884" y="1691"/>
                      <a:pt x="1887" y="1688"/>
                    </a:cubicBezTo>
                    <a:cubicBezTo>
                      <a:pt x="1893" y="1681"/>
                      <a:pt x="1900" y="1673"/>
                      <a:pt x="1906" y="1666"/>
                    </a:cubicBezTo>
                    <a:lnTo>
                      <a:pt x="1908" y="1665"/>
                    </a:lnTo>
                    <a:cubicBezTo>
                      <a:pt x="1908" y="1665"/>
                      <a:pt x="1909" y="1663"/>
                      <a:pt x="1909" y="1663"/>
                    </a:cubicBezTo>
                    <a:lnTo>
                      <a:pt x="1909" y="1662"/>
                    </a:lnTo>
                    <a:cubicBezTo>
                      <a:pt x="1918" y="1653"/>
                      <a:pt x="1925" y="1644"/>
                      <a:pt x="1933" y="1635"/>
                    </a:cubicBezTo>
                    <a:lnTo>
                      <a:pt x="1937" y="1629"/>
                    </a:lnTo>
                    <a:cubicBezTo>
                      <a:pt x="1939" y="1628"/>
                      <a:pt x="1940" y="1626"/>
                      <a:pt x="1940" y="1626"/>
                    </a:cubicBezTo>
                    <a:cubicBezTo>
                      <a:pt x="1946" y="1620"/>
                      <a:pt x="1950" y="1615"/>
                      <a:pt x="1955" y="1610"/>
                    </a:cubicBezTo>
                    <a:lnTo>
                      <a:pt x="1955" y="1609"/>
                    </a:lnTo>
                    <a:cubicBezTo>
                      <a:pt x="1956" y="1607"/>
                      <a:pt x="1958" y="1604"/>
                      <a:pt x="1961" y="1603"/>
                    </a:cubicBezTo>
                    <a:cubicBezTo>
                      <a:pt x="1961" y="1601"/>
                      <a:pt x="1962" y="1600"/>
                      <a:pt x="1962" y="1600"/>
                    </a:cubicBezTo>
                    <a:cubicBezTo>
                      <a:pt x="1966" y="1594"/>
                      <a:pt x="1972" y="1588"/>
                      <a:pt x="1977" y="1582"/>
                    </a:cubicBezTo>
                    <a:lnTo>
                      <a:pt x="1977" y="1581"/>
                    </a:lnTo>
                    <a:cubicBezTo>
                      <a:pt x="1983" y="1575"/>
                      <a:pt x="1989" y="1567"/>
                      <a:pt x="1994" y="1560"/>
                    </a:cubicBezTo>
                    <a:cubicBezTo>
                      <a:pt x="1994" y="1560"/>
                      <a:pt x="1994" y="1560"/>
                      <a:pt x="1994" y="1559"/>
                    </a:cubicBezTo>
                    <a:cubicBezTo>
                      <a:pt x="1996" y="1557"/>
                      <a:pt x="1997" y="1556"/>
                      <a:pt x="1999" y="1553"/>
                    </a:cubicBezTo>
                    <a:cubicBezTo>
                      <a:pt x="2006" y="1544"/>
                      <a:pt x="2014" y="1535"/>
                      <a:pt x="2021" y="1526"/>
                    </a:cubicBezTo>
                    <a:cubicBezTo>
                      <a:pt x="2021" y="1525"/>
                      <a:pt x="2021" y="1525"/>
                      <a:pt x="2021" y="1525"/>
                    </a:cubicBezTo>
                    <a:cubicBezTo>
                      <a:pt x="2025" y="1519"/>
                      <a:pt x="2030" y="1513"/>
                      <a:pt x="2034" y="1507"/>
                    </a:cubicBezTo>
                    <a:lnTo>
                      <a:pt x="2036" y="1506"/>
                    </a:lnTo>
                    <a:cubicBezTo>
                      <a:pt x="2036" y="1506"/>
                      <a:pt x="2036" y="1504"/>
                      <a:pt x="2036" y="1504"/>
                    </a:cubicBezTo>
                    <a:lnTo>
                      <a:pt x="2040" y="1500"/>
                    </a:lnTo>
                    <a:cubicBezTo>
                      <a:pt x="2040" y="1498"/>
                      <a:pt x="2042" y="1498"/>
                      <a:pt x="2042" y="1497"/>
                    </a:cubicBezTo>
                    <a:cubicBezTo>
                      <a:pt x="2047" y="1491"/>
                      <a:pt x="2052" y="1483"/>
                      <a:pt x="2058" y="1476"/>
                    </a:cubicBezTo>
                    <a:cubicBezTo>
                      <a:pt x="2059" y="1473"/>
                      <a:pt x="2061" y="1472"/>
                      <a:pt x="2062" y="1469"/>
                    </a:cubicBezTo>
                    <a:lnTo>
                      <a:pt x="2064" y="1467"/>
                    </a:lnTo>
                    <a:cubicBezTo>
                      <a:pt x="2064" y="1466"/>
                      <a:pt x="2065" y="1464"/>
                      <a:pt x="2067" y="1463"/>
                    </a:cubicBezTo>
                    <a:cubicBezTo>
                      <a:pt x="2078" y="1445"/>
                      <a:pt x="2092" y="1429"/>
                      <a:pt x="2103" y="1411"/>
                    </a:cubicBezTo>
                    <a:cubicBezTo>
                      <a:pt x="2108" y="1404"/>
                      <a:pt x="2112" y="1398"/>
                      <a:pt x="2115" y="1391"/>
                    </a:cubicBezTo>
                    <a:cubicBezTo>
                      <a:pt x="2118" y="1389"/>
                      <a:pt x="2120" y="1386"/>
                      <a:pt x="2121" y="1383"/>
                    </a:cubicBezTo>
                    <a:lnTo>
                      <a:pt x="2123" y="1382"/>
                    </a:lnTo>
                    <a:cubicBezTo>
                      <a:pt x="2127" y="1374"/>
                      <a:pt x="2130" y="1369"/>
                      <a:pt x="2134" y="1363"/>
                    </a:cubicBezTo>
                    <a:cubicBezTo>
                      <a:pt x="2136" y="1361"/>
                      <a:pt x="2136" y="1360"/>
                      <a:pt x="2137" y="1358"/>
                    </a:cubicBezTo>
                    <a:cubicBezTo>
                      <a:pt x="2139" y="1357"/>
                      <a:pt x="2140" y="1354"/>
                      <a:pt x="2142" y="1352"/>
                    </a:cubicBezTo>
                    <a:cubicBezTo>
                      <a:pt x="2148" y="1342"/>
                      <a:pt x="2154" y="1332"/>
                      <a:pt x="2159" y="1323"/>
                    </a:cubicBezTo>
                    <a:lnTo>
                      <a:pt x="2161" y="1323"/>
                    </a:lnTo>
                    <a:lnTo>
                      <a:pt x="2161" y="1321"/>
                    </a:lnTo>
                    <a:cubicBezTo>
                      <a:pt x="2167" y="1313"/>
                      <a:pt x="2173" y="1302"/>
                      <a:pt x="2179" y="1292"/>
                    </a:cubicBezTo>
                    <a:cubicBezTo>
                      <a:pt x="2180" y="1289"/>
                      <a:pt x="2181" y="1286"/>
                      <a:pt x="2184" y="1283"/>
                    </a:cubicBezTo>
                    <a:lnTo>
                      <a:pt x="2184" y="1282"/>
                    </a:lnTo>
                    <a:cubicBezTo>
                      <a:pt x="2189" y="1276"/>
                      <a:pt x="2192" y="1270"/>
                      <a:pt x="2196" y="1263"/>
                    </a:cubicBezTo>
                    <a:cubicBezTo>
                      <a:pt x="2196" y="1263"/>
                      <a:pt x="2198" y="1261"/>
                      <a:pt x="2198" y="1261"/>
                    </a:cubicBezTo>
                    <a:lnTo>
                      <a:pt x="2209" y="1239"/>
                    </a:lnTo>
                    <a:cubicBezTo>
                      <a:pt x="2211" y="1239"/>
                      <a:pt x="2211" y="1238"/>
                      <a:pt x="2211" y="1236"/>
                    </a:cubicBezTo>
                    <a:cubicBezTo>
                      <a:pt x="2212" y="1235"/>
                      <a:pt x="2214" y="1233"/>
                      <a:pt x="2214" y="1232"/>
                    </a:cubicBezTo>
                    <a:cubicBezTo>
                      <a:pt x="2214" y="1232"/>
                      <a:pt x="2215" y="1230"/>
                      <a:pt x="2215" y="1230"/>
                    </a:cubicBezTo>
                    <a:cubicBezTo>
                      <a:pt x="2220" y="1221"/>
                      <a:pt x="2226" y="1211"/>
                      <a:pt x="2232" y="1201"/>
                    </a:cubicBezTo>
                    <a:lnTo>
                      <a:pt x="2234" y="1195"/>
                    </a:lnTo>
                    <a:cubicBezTo>
                      <a:pt x="2239" y="1186"/>
                      <a:pt x="2243" y="1179"/>
                      <a:pt x="2248" y="1171"/>
                    </a:cubicBezTo>
                    <a:lnTo>
                      <a:pt x="2249" y="1170"/>
                    </a:lnTo>
                    <a:cubicBezTo>
                      <a:pt x="2265" y="1139"/>
                      <a:pt x="2280" y="1108"/>
                      <a:pt x="2296" y="1076"/>
                    </a:cubicBezTo>
                    <a:cubicBezTo>
                      <a:pt x="2299" y="1071"/>
                      <a:pt x="2301" y="1067"/>
                      <a:pt x="2302" y="1062"/>
                    </a:cubicBezTo>
                    <a:lnTo>
                      <a:pt x="2304" y="1061"/>
                    </a:lnTo>
                    <a:lnTo>
                      <a:pt x="2311" y="1045"/>
                    </a:lnTo>
                    <a:lnTo>
                      <a:pt x="2313" y="1043"/>
                    </a:lnTo>
                    <a:cubicBezTo>
                      <a:pt x="2315" y="1036"/>
                      <a:pt x="2318" y="1028"/>
                      <a:pt x="2323" y="1021"/>
                    </a:cubicBezTo>
                    <a:lnTo>
                      <a:pt x="2323" y="1020"/>
                    </a:lnTo>
                    <a:cubicBezTo>
                      <a:pt x="2324" y="1017"/>
                      <a:pt x="2326" y="1014"/>
                      <a:pt x="2326" y="1012"/>
                    </a:cubicBezTo>
                    <a:cubicBezTo>
                      <a:pt x="2332" y="1000"/>
                      <a:pt x="2336" y="990"/>
                      <a:pt x="2341" y="980"/>
                    </a:cubicBezTo>
                    <a:cubicBezTo>
                      <a:pt x="2351" y="955"/>
                      <a:pt x="2361" y="931"/>
                      <a:pt x="2371" y="906"/>
                    </a:cubicBezTo>
                    <a:cubicBezTo>
                      <a:pt x="2386" y="909"/>
                      <a:pt x="2401" y="914"/>
                      <a:pt x="2416" y="918"/>
                    </a:cubicBezTo>
                    <a:cubicBezTo>
                      <a:pt x="2430" y="921"/>
                      <a:pt x="2444" y="925"/>
                      <a:pt x="2458" y="930"/>
                    </a:cubicBezTo>
                    <a:cubicBezTo>
                      <a:pt x="2458" y="933"/>
                      <a:pt x="2458" y="937"/>
                      <a:pt x="2457" y="940"/>
                    </a:cubicBezTo>
                    <a:cubicBezTo>
                      <a:pt x="2457" y="944"/>
                      <a:pt x="2455" y="949"/>
                      <a:pt x="2455" y="953"/>
                    </a:cubicBezTo>
                    <a:cubicBezTo>
                      <a:pt x="2455" y="955"/>
                      <a:pt x="2455" y="956"/>
                      <a:pt x="2455" y="958"/>
                    </a:cubicBezTo>
                    <a:lnTo>
                      <a:pt x="2455" y="959"/>
                    </a:lnTo>
                    <a:cubicBezTo>
                      <a:pt x="2454" y="967"/>
                      <a:pt x="2452" y="974"/>
                      <a:pt x="2452" y="981"/>
                    </a:cubicBezTo>
                    <a:cubicBezTo>
                      <a:pt x="2452" y="981"/>
                      <a:pt x="2452" y="983"/>
                      <a:pt x="2451" y="983"/>
                    </a:cubicBezTo>
                    <a:cubicBezTo>
                      <a:pt x="2451" y="990"/>
                      <a:pt x="2450" y="997"/>
                      <a:pt x="2450" y="1005"/>
                    </a:cubicBezTo>
                    <a:cubicBezTo>
                      <a:pt x="2448" y="1012"/>
                      <a:pt x="2448" y="1020"/>
                      <a:pt x="2447" y="1025"/>
                    </a:cubicBezTo>
                    <a:cubicBezTo>
                      <a:pt x="2445" y="1037"/>
                      <a:pt x="2444" y="1049"/>
                      <a:pt x="2444" y="1061"/>
                    </a:cubicBezTo>
                    <a:cubicBezTo>
                      <a:pt x="2442" y="1070"/>
                      <a:pt x="2442" y="1080"/>
                      <a:pt x="2441" y="1089"/>
                    </a:cubicBezTo>
                    <a:lnTo>
                      <a:pt x="2439" y="1115"/>
                    </a:lnTo>
                    <a:lnTo>
                      <a:pt x="2439" y="1117"/>
                    </a:lnTo>
                    <a:cubicBezTo>
                      <a:pt x="2438" y="1118"/>
                      <a:pt x="2438" y="1121"/>
                      <a:pt x="2438" y="1124"/>
                    </a:cubicBezTo>
                    <a:cubicBezTo>
                      <a:pt x="2438" y="1124"/>
                      <a:pt x="2438" y="1124"/>
                      <a:pt x="2438" y="1126"/>
                    </a:cubicBezTo>
                    <a:cubicBezTo>
                      <a:pt x="2438" y="1134"/>
                      <a:pt x="2436" y="1145"/>
                      <a:pt x="2436" y="1155"/>
                    </a:cubicBezTo>
                    <a:lnTo>
                      <a:pt x="2436" y="1157"/>
                    </a:lnTo>
                    <a:cubicBezTo>
                      <a:pt x="2436" y="1158"/>
                      <a:pt x="2436" y="1158"/>
                      <a:pt x="2436" y="1158"/>
                    </a:cubicBezTo>
                    <a:cubicBezTo>
                      <a:pt x="2433" y="1192"/>
                      <a:pt x="2433" y="1224"/>
                      <a:pt x="2432" y="1258"/>
                    </a:cubicBezTo>
                    <a:cubicBezTo>
                      <a:pt x="2432" y="1261"/>
                      <a:pt x="2432" y="1264"/>
                      <a:pt x="2432" y="1267"/>
                    </a:cubicBezTo>
                    <a:lnTo>
                      <a:pt x="2432" y="1268"/>
                    </a:lnTo>
                    <a:cubicBezTo>
                      <a:pt x="2432" y="1270"/>
                      <a:pt x="2432" y="1271"/>
                      <a:pt x="2432" y="1273"/>
                    </a:cubicBezTo>
                    <a:cubicBezTo>
                      <a:pt x="2432" y="1280"/>
                      <a:pt x="2432" y="1289"/>
                      <a:pt x="2432" y="1296"/>
                    </a:cubicBezTo>
                    <a:cubicBezTo>
                      <a:pt x="2432" y="1298"/>
                      <a:pt x="2432" y="1299"/>
                      <a:pt x="2432" y="1301"/>
                    </a:cubicBezTo>
                    <a:lnTo>
                      <a:pt x="2432" y="1308"/>
                    </a:lnTo>
                    <a:cubicBezTo>
                      <a:pt x="2432" y="1314"/>
                      <a:pt x="2432" y="1320"/>
                      <a:pt x="2432" y="1326"/>
                    </a:cubicBezTo>
                    <a:cubicBezTo>
                      <a:pt x="2432" y="1329"/>
                      <a:pt x="2432" y="1332"/>
                      <a:pt x="2432" y="1335"/>
                    </a:cubicBezTo>
                    <a:lnTo>
                      <a:pt x="2432" y="1336"/>
                    </a:lnTo>
                    <a:lnTo>
                      <a:pt x="2432" y="1339"/>
                    </a:lnTo>
                    <a:lnTo>
                      <a:pt x="2432" y="1342"/>
                    </a:lnTo>
                    <a:cubicBezTo>
                      <a:pt x="2432" y="1351"/>
                      <a:pt x="2432" y="1360"/>
                      <a:pt x="2432" y="1369"/>
                    </a:cubicBezTo>
                    <a:cubicBezTo>
                      <a:pt x="2432" y="1377"/>
                      <a:pt x="2433" y="1386"/>
                      <a:pt x="2433" y="1395"/>
                    </a:cubicBezTo>
                    <a:cubicBezTo>
                      <a:pt x="2433" y="1401"/>
                      <a:pt x="2433" y="1407"/>
                      <a:pt x="2433" y="1413"/>
                    </a:cubicBezTo>
                    <a:lnTo>
                      <a:pt x="2435" y="1439"/>
                    </a:lnTo>
                    <a:cubicBezTo>
                      <a:pt x="2435" y="1448"/>
                      <a:pt x="2436" y="1457"/>
                      <a:pt x="2436" y="1466"/>
                    </a:cubicBezTo>
                    <a:cubicBezTo>
                      <a:pt x="2436" y="1469"/>
                      <a:pt x="2436" y="1472"/>
                      <a:pt x="2436" y="1475"/>
                    </a:cubicBezTo>
                    <a:cubicBezTo>
                      <a:pt x="2438" y="1485"/>
                      <a:pt x="2438" y="1497"/>
                      <a:pt x="2439" y="1507"/>
                    </a:cubicBezTo>
                    <a:lnTo>
                      <a:pt x="2439" y="1508"/>
                    </a:lnTo>
                    <a:lnTo>
                      <a:pt x="2439" y="1510"/>
                    </a:lnTo>
                    <a:cubicBezTo>
                      <a:pt x="2441" y="1522"/>
                      <a:pt x="2441" y="1532"/>
                      <a:pt x="2442" y="1544"/>
                    </a:cubicBezTo>
                    <a:cubicBezTo>
                      <a:pt x="2444" y="1551"/>
                      <a:pt x="2444" y="1560"/>
                      <a:pt x="2445" y="1567"/>
                    </a:cubicBezTo>
                    <a:cubicBezTo>
                      <a:pt x="2445" y="1567"/>
                      <a:pt x="2445" y="1569"/>
                      <a:pt x="2445" y="1569"/>
                    </a:cubicBezTo>
                    <a:cubicBezTo>
                      <a:pt x="2445" y="1573"/>
                      <a:pt x="2445" y="1578"/>
                      <a:pt x="2447" y="1582"/>
                    </a:cubicBezTo>
                    <a:cubicBezTo>
                      <a:pt x="2447" y="1584"/>
                      <a:pt x="2447" y="1584"/>
                      <a:pt x="2447" y="1584"/>
                    </a:cubicBezTo>
                    <a:cubicBezTo>
                      <a:pt x="2447" y="1591"/>
                      <a:pt x="2448" y="1598"/>
                      <a:pt x="2448" y="1606"/>
                    </a:cubicBezTo>
                    <a:lnTo>
                      <a:pt x="2448" y="1604"/>
                    </a:lnTo>
                    <a:cubicBezTo>
                      <a:pt x="2450" y="1609"/>
                      <a:pt x="2450" y="1615"/>
                      <a:pt x="2450" y="1619"/>
                    </a:cubicBezTo>
                    <a:cubicBezTo>
                      <a:pt x="2451" y="1623"/>
                      <a:pt x="2451" y="1626"/>
                      <a:pt x="2451" y="1629"/>
                    </a:cubicBezTo>
                    <a:cubicBezTo>
                      <a:pt x="2452" y="1638"/>
                      <a:pt x="2454" y="1647"/>
                      <a:pt x="2454" y="1656"/>
                    </a:cubicBezTo>
                    <a:cubicBezTo>
                      <a:pt x="2454" y="1657"/>
                      <a:pt x="2455" y="1659"/>
                      <a:pt x="2455" y="1662"/>
                    </a:cubicBezTo>
                    <a:cubicBezTo>
                      <a:pt x="2457" y="1672"/>
                      <a:pt x="2458" y="1681"/>
                      <a:pt x="2460" y="1690"/>
                    </a:cubicBezTo>
                    <a:lnTo>
                      <a:pt x="2458" y="1688"/>
                    </a:lnTo>
                    <a:lnTo>
                      <a:pt x="2458" y="1688"/>
                    </a:lnTo>
                    <a:cubicBezTo>
                      <a:pt x="2460" y="1690"/>
                      <a:pt x="2460" y="1691"/>
                      <a:pt x="2460" y="1693"/>
                    </a:cubicBezTo>
                    <a:cubicBezTo>
                      <a:pt x="2461" y="1701"/>
                      <a:pt x="2463" y="1710"/>
                      <a:pt x="2463" y="1719"/>
                    </a:cubicBezTo>
                    <a:cubicBezTo>
                      <a:pt x="2466" y="1729"/>
                      <a:pt x="2467" y="1741"/>
                      <a:pt x="2469" y="1753"/>
                    </a:cubicBezTo>
                    <a:cubicBezTo>
                      <a:pt x="2469" y="1753"/>
                      <a:pt x="2469" y="1753"/>
                      <a:pt x="2469" y="1754"/>
                    </a:cubicBezTo>
                    <a:cubicBezTo>
                      <a:pt x="2472" y="1765"/>
                      <a:pt x="2473" y="1777"/>
                      <a:pt x="2476" y="1788"/>
                    </a:cubicBezTo>
                    <a:cubicBezTo>
                      <a:pt x="2477" y="1799"/>
                      <a:pt x="2479" y="1809"/>
                      <a:pt x="2482" y="1819"/>
                    </a:cubicBezTo>
                    <a:cubicBezTo>
                      <a:pt x="2482" y="1821"/>
                      <a:pt x="2482" y="1822"/>
                      <a:pt x="2482" y="1824"/>
                    </a:cubicBezTo>
                    <a:lnTo>
                      <a:pt x="2483" y="1827"/>
                    </a:lnTo>
                    <a:cubicBezTo>
                      <a:pt x="2485" y="1837"/>
                      <a:pt x="2486" y="1846"/>
                      <a:pt x="2488" y="1855"/>
                    </a:cubicBezTo>
                    <a:cubicBezTo>
                      <a:pt x="2488" y="1856"/>
                      <a:pt x="2489" y="1857"/>
                      <a:pt x="2489" y="1857"/>
                    </a:cubicBezTo>
                    <a:lnTo>
                      <a:pt x="2489" y="1860"/>
                    </a:lnTo>
                    <a:cubicBezTo>
                      <a:pt x="2491" y="1866"/>
                      <a:pt x="2492" y="1872"/>
                      <a:pt x="2494" y="1878"/>
                    </a:cubicBezTo>
                    <a:cubicBezTo>
                      <a:pt x="2495" y="1884"/>
                      <a:pt x="2497" y="1890"/>
                      <a:pt x="2497" y="1896"/>
                    </a:cubicBezTo>
                    <a:cubicBezTo>
                      <a:pt x="2498" y="1896"/>
                      <a:pt x="2498" y="1896"/>
                      <a:pt x="2498" y="1897"/>
                    </a:cubicBezTo>
                    <a:cubicBezTo>
                      <a:pt x="2498" y="1902"/>
                      <a:pt x="2500" y="1905"/>
                      <a:pt x="2501" y="1909"/>
                    </a:cubicBezTo>
                    <a:cubicBezTo>
                      <a:pt x="2503" y="1915"/>
                      <a:pt x="2504" y="1921"/>
                      <a:pt x="2505" y="1927"/>
                    </a:cubicBezTo>
                    <a:lnTo>
                      <a:pt x="2505" y="1930"/>
                    </a:lnTo>
                    <a:cubicBezTo>
                      <a:pt x="2505" y="1931"/>
                      <a:pt x="2505" y="1934"/>
                      <a:pt x="2507" y="1936"/>
                    </a:cubicBezTo>
                    <a:cubicBezTo>
                      <a:pt x="2508" y="1943"/>
                      <a:pt x="2511" y="1952"/>
                      <a:pt x="2513" y="1961"/>
                    </a:cubicBezTo>
                    <a:cubicBezTo>
                      <a:pt x="2516" y="1972"/>
                      <a:pt x="2519" y="1983"/>
                      <a:pt x="2522" y="1994"/>
                    </a:cubicBezTo>
                    <a:cubicBezTo>
                      <a:pt x="2525" y="2005"/>
                      <a:pt x="2528" y="2015"/>
                      <a:pt x="2530" y="2025"/>
                    </a:cubicBezTo>
                    <a:cubicBezTo>
                      <a:pt x="2530" y="2025"/>
                      <a:pt x="2530" y="2027"/>
                      <a:pt x="2530" y="2027"/>
                    </a:cubicBezTo>
                    <a:cubicBezTo>
                      <a:pt x="2530" y="2028"/>
                      <a:pt x="2530" y="2028"/>
                      <a:pt x="2532" y="2028"/>
                    </a:cubicBezTo>
                    <a:cubicBezTo>
                      <a:pt x="2533" y="2036"/>
                      <a:pt x="2536" y="2045"/>
                      <a:pt x="2538" y="2053"/>
                    </a:cubicBezTo>
                    <a:cubicBezTo>
                      <a:pt x="2539" y="2056"/>
                      <a:pt x="2541" y="2059"/>
                      <a:pt x="2541" y="2064"/>
                    </a:cubicBezTo>
                    <a:cubicBezTo>
                      <a:pt x="2544" y="2073"/>
                      <a:pt x="2547" y="2080"/>
                      <a:pt x="2550" y="2089"/>
                    </a:cubicBezTo>
                    <a:cubicBezTo>
                      <a:pt x="2550" y="2092"/>
                      <a:pt x="2551" y="2095"/>
                      <a:pt x="2551" y="2098"/>
                    </a:cubicBezTo>
                    <a:lnTo>
                      <a:pt x="2553" y="2098"/>
                    </a:lnTo>
                    <a:lnTo>
                      <a:pt x="2560" y="2124"/>
                    </a:lnTo>
                    <a:cubicBezTo>
                      <a:pt x="2560" y="2124"/>
                      <a:pt x="2560" y="2126"/>
                      <a:pt x="2561" y="2126"/>
                    </a:cubicBezTo>
                    <a:cubicBezTo>
                      <a:pt x="2561" y="2128"/>
                      <a:pt x="2561" y="2130"/>
                      <a:pt x="2563" y="2131"/>
                    </a:cubicBezTo>
                    <a:lnTo>
                      <a:pt x="2564" y="2139"/>
                    </a:lnTo>
                    <a:lnTo>
                      <a:pt x="2566" y="2139"/>
                    </a:lnTo>
                    <a:cubicBezTo>
                      <a:pt x="2567" y="2148"/>
                      <a:pt x="2570" y="2156"/>
                      <a:pt x="2573" y="2164"/>
                    </a:cubicBezTo>
                    <a:cubicBezTo>
                      <a:pt x="2576" y="2173"/>
                      <a:pt x="2579" y="2181"/>
                      <a:pt x="2582" y="2189"/>
                    </a:cubicBezTo>
                    <a:cubicBezTo>
                      <a:pt x="2584" y="2193"/>
                      <a:pt x="2585" y="2196"/>
                      <a:pt x="2586" y="2201"/>
                    </a:cubicBezTo>
                    <a:cubicBezTo>
                      <a:pt x="2586" y="2202"/>
                      <a:pt x="2588" y="2204"/>
                      <a:pt x="2588" y="2205"/>
                    </a:cubicBezTo>
                    <a:cubicBezTo>
                      <a:pt x="2589" y="2208"/>
                      <a:pt x="2589" y="2211"/>
                      <a:pt x="2591" y="2212"/>
                    </a:cubicBezTo>
                    <a:cubicBezTo>
                      <a:pt x="2594" y="2221"/>
                      <a:pt x="2597" y="2229"/>
                      <a:pt x="2600" y="2236"/>
                    </a:cubicBezTo>
                    <a:lnTo>
                      <a:pt x="2601" y="2240"/>
                    </a:lnTo>
                    <a:cubicBezTo>
                      <a:pt x="2601" y="2242"/>
                      <a:pt x="2603" y="2245"/>
                      <a:pt x="2603" y="2246"/>
                    </a:cubicBezTo>
                    <a:cubicBezTo>
                      <a:pt x="2606" y="2252"/>
                      <a:pt x="2607" y="2258"/>
                      <a:pt x="2610" y="2264"/>
                    </a:cubicBezTo>
                    <a:cubicBezTo>
                      <a:pt x="2610" y="2264"/>
                      <a:pt x="2610" y="2265"/>
                      <a:pt x="2610" y="2265"/>
                    </a:cubicBezTo>
                    <a:cubicBezTo>
                      <a:pt x="2613" y="2273"/>
                      <a:pt x="2617" y="2282"/>
                      <a:pt x="2620" y="2290"/>
                    </a:cubicBezTo>
                    <a:cubicBezTo>
                      <a:pt x="2620" y="2292"/>
                      <a:pt x="2620" y="2292"/>
                      <a:pt x="2620" y="2293"/>
                    </a:cubicBezTo>
                    <a:cubicBezTo>
                      <a:pt x="2622" y="2293"/>
                      <a:pt x="2622" y="2295"/>
                      <a:pt x="2622" y="2296"/>
                    </a:cubicBezTo>
                    <a:cubicBezTo>
                      <a:pt x="2625" y="2304"/>
                      <a:pt x="2628" y="2310"/>
                      <a:pt x="2631" y="2317"/>
                    </a:cubicBezTo>
                    <a:cubicBezTo>
                      <a:pt x="2631" y="2318"/>
                      <a:pt x="2632" y="2318"/>
                      <a:pt x="2632" y="2320"/>
                    </a:cubicBezTo>
                    <a:cubicBezTo>
                      <a:pt x="2634" y="2324"/>
                      <a:pt x="2635" y="2327"/>
                      <a:pt x="2637" y="2330"/>
                    </a:cubicBezTo>
                    <a:cubicBezTo>
                      <a:pt x="2639" y="2339"/>
                      <a:pt x="2644" y="2348"/>
                      <a:pt x="2648" y="2357"/>
                    </a:cubicBezTo>
                    <a:lnTo>
                      <a:pt x="2648" y="2358"/>
                    </a:lnTo>
                    <a:cubicBezTo>
                      <a:pt x="2648" y="2360"/>
                      <a:pt x="2650" y="2361"/>
                      <a:pt x="2650" y="2363"/>
                    </a:cubicBezTo>
                    <a:cubicBezTo>
                      <a:pt x="2653" y="2368"/>
                      <a:pt x="2656" y="2374"/>
                      <a:pt x="2657" y="2380"/>
                    </a:cubicBezTo>
                    <a:cubicBezTo>
                      <a:pt x="2660" y="2386"/>
                      <a:pt x="2663" y="2392"/>
                      <a:pt x="2666" y="2398"/>
                    </a:cubicBezTo>
                    <a:cubicBezTo>
                      <a:pt x="2666" y="2399"/>
                      <a:pt x="2666" y="2401"/>
                      <a:pt x="2667" y="2401"/>
                    </a:cubicBezTo>
                    <a:lnTo>
                      <a:pt x="2667" y="2404"/>
                    </a:lnTo>
                    <a:cubicBezTo>
                      <a:pt x="2669" y="2405"/>
                      <a:pt x="2670" y="2408"/>
                      <a:pt x="2670" y="2410"/>
                    </a:cubicBezTo>
                    <a:lnTo>
                      <a:pt x="2676" y="2422"/>
                    </a:lnTo>
                    <a:cubicBezTo>
                      <a:pt x="2676" y="2423"/>
                      <a:pt x="2676" y="2423"/>
                      <a:pt x="2676" y="2423"/>
                    </a:cubicBezTo>
                    <a:cubicBezTo>
                      <a:pt x="2678" y="2426"/>
                      <a:pt x="2679" y="2429"/>
                      <a:pt x="2681" y="2432"/>
                    </a:cubicBezTo>
                    <a:cubicBezTo>
                      <a:pt x="2685" y="2441"/>
                      <a:pt x="2688" y="2448"/>
                      <a:pt x="2692" y="2457"/>
                    </a:cubicBezTo>
                    <a:cubicBezTo>
                      <a:pt x="2697" y="2467"/>
                      <a:pt x="2703" y="2477"/>
                      <a:pt x="2707" y="2488"/>
                    </a:cubicBezTo>
                    <a:cubicBezTo>
                      <a:pt x="2707" y="2488"/>
                      <a:pt x="2707" y="2489"/>
                      <a:pt x="2709" y="2489"/>
                    </a:cubicBezTo>
                    <a:cubicBezTo>
                      <a:pt x="2712" y="2497"/>
                      <a:pt x="2716" y="2505"/>
                      <a:pt x="2720" y="2513"/>
                    </a:cubicBezTo>
                    <a:cubicBezTo>
                      <a:pt x="2722" y="2514"/>
                      <a:pt x="2722" y="2516"/>
                      <a:pt x="2722" y="2517"/>
                    </a:cubicBezTo>
                    <a:cubicBezTo>
                      <a:pt x="2723" y="2519"/>
                      <a:pt x="2725" y="2520"/>
                      <a:pt x="2725" y="2522"/>
                    </a:cubicBezTo>
                    <a:cubicBezTo>
                      <a:pt x="2729" y="2529"/>
                      <a:pt x="2732" y="2536"/>
                      <a:pt x="2737" y="2544"/>
                    </a:cubicBezTo>
                    <a:cubicBezTo>
                      <a:pt x="2738" y="2547"/>
                      <a:pt x="2740" y="2550"/>
                      <a:pt x="2740" y="2551"/>
                    </a:cubicBezTo>
                    <a:cubicBezTo>
                      <a:pt x="2741" y="2553"/>
                      <a:pt x="2741" y="2553"/>
                      <a:pt x="2741" y="2554"/>
                    </a:cubicBezTo>
                    <a:cubicBezTo>
                      <a:pt x="2744" y="2558"/>
                      <a:pt x="2745" y="2561"/>
                      <a:pt x="2748" y="2566"/>
                    </a:cubicBezTo>
                    <a:lnTo>
                      <a:pt x="2757" y="2584"/>
                    </a:lnTo>
                    <a:lnTo>
                      <a:pt x="2757" y="2585"/>
                    </a:lnTo>
                    <a:cubicBezTo>
                      <a:pt x="2759" y="2586"/>
                      <a:pt x="2759" y="2586"/>
                      <a:pt x="2759" y="2586"/>
                    </a:cubicBezTo>
                    <a:cubicBezTo>
                      <a:pt x="2759" y="2588"/>
                      <a:pt x="2760" y="2589"/>
                      <a:pt x="2760" y="2589"/>
                    </a:cubicBezTo>
                    <a:cubicBezTo>
                      <a:pt x="2765" y="2598"/>
                      <a:pt x="2769" y="2606"/>
                      <a:pt x="2773" y="2613"/>
                    </a:cubicBezTo>
                    <a:cubicBezTo>
                      <a:pt x="2779" y="2623"/>
                      <a:pt x="2784" y="2632"/>
                      <a:pt x="2790" y="2642"/>
                    </a:cubicBezTo>
                    <a:cubicBezTo>
                      <a:pt x="2790" y="2642"/>
                      <a:pt x="2790" y="2642"/>
                      <a:pt x="2791" y="2644"/>
                    </a:cubicBezTo>
                    <a:cubicBezTo>
                      <a:pt x="2791" y="2645"/>
                      <a:pt x="2793" y="2648"/>
                      <a:pt x="2794" y="2650"/>
                    </a:cubicBezTo>
                    <a:cubicBezTo>
                      <a:pt x="2796" y="2651"/>
                      <a:pt x="2796" y="2653"/>
                      <a:pt x="2797" y="2654"/>
                    </a:cubicBezTo>
                    <a:cubicBezTo>
                      <a:pt x="2799" y="2657"/>
                      <a:pt x="2800" y="2660"/>
                      <a:pt x="2801" y="2663"/>
                    </a:cubicBezTo>
                    <a:cubicBezTo>
                      <a:pt x="2806" y="2669"/>
                      <a:pt x="2809" y="2675"/>
                      <a:pt x="2812" y="2681"/>
                    </a:cubicBezTo>
                    <a:lnTo>
                      <a:pt x="2813" y="2681"/>
                    </a:lnTo>
                    <a:cubicBezTo>
                      <a:pt x="2819" y="2691"/>
                      <a:pt x="2825" y="2701"/>
                      <a:pt x="2831" y="2712"/>
                    </a:cubicBezTo>
                    <a:cubicBezTo>
                      <a:pt x="2831" y="2712"/>
                      <a:pt x="2832" y="2713"/>
                      <a:pt x="2832" y="2713"/>
                    </a:cubicBezTo>
                    <a:cubicBezTo>
                      <a:pt x="2838" y="2722"/>
                      <a:pt x="2844" y="2732"/>
                      <a:pt x="2850" y="2741"/>
                    </a:cubicBezTo>
                    <a:cubicBezTo>
                      <a:pt x="2856" y="2751"/>
                      <a:pt x="2862" y="2760"/>
                      <a:pt x="2869" y="2771"/>
                    </a:cubicBezTo>
                    <a:cubicBezTo>
                      <a:pt x="2871" y="2773"/>
                      <a:pt x="2874" y="2776"/>
                      <a:pt x="2875" y="2781"/>
                    </a:cubicBezTo>
                    <a:lnTo>
                      <a:pt x="2877" y="2781"/>
                    </a:lnTo>
                    <a:cubicBezTo>
                      <a:pt x="2880" y="2787"/>
                      <a:pt x="2884" y="2793"/>
                      <a:pt x="2888" y="2800"/>
                    </a:cubicBezTo>
                    <a:cubicBezTo>
                      <a:pt x="2890" y="2801"/>
                      <a:pt x="2891" y="2804"/>
                      <a:pt x="2893" y="2806"/>
                    </a:cubicBezTo>
                    <a:cubicBezTo>
                      <a:pt x="2894" y="2807"/>
                      <a:pt x="2894" y="2809"/>
                      <a:pt x="2896" y="2810"/>
                    </a:cubicBezTo>
                    <a:cubicBezTo>
                      <a:pt x="2900" y="2816"/>
                      <a:pt x="2905" y="2822"/>
                      <a:pt x="2907" y="2829"/>
                    </a:cubicBezTo>
                    <a:lnTo>
                      <a:pt x="2909" y="2829"/>
                    </a:lnTo>
                    <a:cubicBezTo>
                      <a:pt x="2910" y="2832"/>
                      <a:pt x="2913" y="2835"/>
                      <a:pt x="2916" y="2840"/>
                    </a:cubicBezTo>
                    <a:cubicBezTo>
                      <a:pt x="2919" y="2846"/>
                      <a:pt x="2924" y="2852"/>
                      <a:pt x="2928" y="2857"/>
                    </a:cubicBezTo>
                    <a:cubicBezTo>
                      <a:pt x="2930" y="2859"/>
                      <a:pt x="2930" y="2859"/>
                      <a:pt x="2930" y="2859"/>
                    </a:cubicBezTo>
                    <a:cubicBezTo>
                      <a:pt x="2937" y="2869"/>
                      <a:pt x="2943" y="2878"/>
                      <a:pt x="2949" y="2887"/>
                    </a:cubicBezTo>
                    <a:lnTo>
                      <a:pt x="2950" y="2887"/>
                    </a:lnTo>
                    <a:cubicBezTo>
                      <a:pt x="2950" y="2888"/>
                      <a:pt x="2952" y="2890"/>
                      <a:pt x="2952" y="2890"/>
                    </a:cubicBezTo>
                    <a:cubicBezTo>
                      <a:pt x="2958" y="2899"/>
                      <a:pt x="2963" y="2906"/>
                      <a:pt x="2971" y="2915"/>
                    </a:cubicBezTo>
                    <a:cubicBezTo>
                      <a:pt x="2977" y="2924"/>
                      <a:pt x="2984" y="2934"/>
                      <a:pt x="2991" y="2943"/>
                    </a:cubicBezTo>
                    <a:cubicBezTo>
                      <a:pt x="2991" y="2943"/>
                      <a:pt x="2991" y="2943"/>
                      <a:pt x="2993" y="2944"/>
                    </a:cubicBezTo>
                    <a:cubicBezTo>
                      <a:pt x="2997" y="2950"/>
                      <a:pt x="3003" y="2958"/>
                      <a:pt x="3008" y="2963"/>
                    </a:cubicBezTo>
                    <a:cubicBezTo>
                      <a:pt x="3009" y="2965"/>
                      <a:pt x="3011" y="2966"/>
                      <a:pt x="3012" y="2968"/>
                    </a:cubicBezTo>
                    <a:cubicBezTo>
                      <a:pt x="3012" y="2969"/>
                      <a:pt x="3014" y="2969"/>
                      <a:pt x="3014" y="2971"/>
                    </a:cubicBezTo>
                    <a:cubicBezTo>
                      <a:pt x="3016" y="2974"/>
                      <a:pt x="3018" y="2977"/>
                      <a:pt x="3021" y="2980"/>
                    </a:cubicBezTo>
                    <a:cubicBezTo>
                      <a:pt x="3031" y="2991"/>
                      <a:pt x="3040" y="3003"/>
                      <a:pt x="3050" y="3016"/>
                    </a:cubicBezTo>
                    <a:cubicBezTo>
                      <a:pt x="3053" y="3019"/>
                      <a:pt x="3056" y="3022"/>
                      <a:pt x="3059" y="3027"/>
                    </a:cubicBezTo>
                    <a:cubicBezTo>
                      <a:pt x="3064" y="3033"/>
                      <a:pt x="3069" y="3039"/>
                      <a:pt x="3074" y="3044"/>
                    </a:cubicBezTo>
                    <a:cubicBezTo>
                      <a:pt x="3075" y="3046"/>
                      <a:pt x="3077" y="3047"/>
                      <a:pt x="3077" y="3047"/>
                    </a:cubicBezTo>
                    <a:cubicBezTo>
                      <a:pt x="3078" y="3049"/>
                      <a:pt x="3080" y="3050"/>
                      <a:pt x="3081" y="3052"/>
                    </a:cubicBezTo>
                    <a:lnTo>
                      <a:pt x="3081" y="3053"/>
                    </a:lnTo>
                    <a:lnTo>
                      <a:pt x="3086" y="3058"/>
                    </a:lnTo>
                    <a:cubicBezTo>
                      <a:pt x="3092" y="3065"/>
                      <a:pt x="3097" y="3072"/>
                      <a:pt x="3103" y="3078"/>
                    </a:cubicBezTo>
                    <a:cubicBezTo>
                      <a:pt x="3106" y="3081"/>
                      <a:pt x="3109" y="3084"/>
                      <a:pt x="3112" y="3089"/>
                    </a:cubicBezTo>
                    <a:cubicBezTo>
                      <a:pt x="3118" y="3093"/>
                      <a:pt x="3122" y="3099"/>
                      <a:pt x="3127" y="3105"/>
                    </a:cubicBezTo>
                    <a:cubicBezTo>
                      <a:pt x="3134" y="3112"/>
                      <a:pt x="3142" y="3120"/>
                      <a:pt x="3148" y="3127"/>
                    </a:cubicBezTo>
                    <a:lnTo>
                      <a:pt x="3150" y="3130"/>
                    </a:lnTo>
                    <a:lnTo>
                      <a:pt x="3152" y="3131"/>
                    </a:lnTo>
                    <a:cubicBezTo>
                      <a:pt x="3159" y="3140"/>
                      <a:pt x="3168" y="3149"/>
                      <a:pt x="3176" y="3156"/>
                    </a:cubicBezTo>
                    <a:cubicBezTo>
                      <a:pt x="3177" y="3159"/>
                      <a:pt x="3180" y="3161"/>
                      <a:pt x="3181" y="3162"/>
                    </a:cubicBezTo>
                    <a:cubicBezTo>
                      <a:pt x="3187" y="3168"/>
                      <a:pt x="3193" y="3175"/>
                      <a:pt x="3199" y="3181"/>
                    </a:cubicBezTo>
                    <a:lnTo>
                      <a:pt x="3202" y="3184"/>
                    </a:lnTo>
                    <a:cubicBezTo>
                      <a:pt x="3209" y="3192"/>
                      <a:pt x="3217" y="3199"/>
                      <a:pt x="3224" y="3206"/>
                    </a:cubicBezTo>
                    <a:lnTo>
                      <a:pt x="3226" y="3206"/>
                    </a:lnTo>
                    <a:lnTo>
                      <a:pt x="3226" y="3208"/>
                    </a:lnTo>
                    <a:cubicBezTo>
                      <a:pt x="3231" y="3214"/>
                      <a:pt x="3239" y="3220"/>
                      <a:pt x="3245" y="3226"/>
                    </a:cubicBezTo>
                    <a:lnTo>
                      <a:pt x="3251" y="3231"/>
                    </a:lnTo>
                    <a:cubicBezTo>
                      <a:pt x="3258" y="3239"/>
                      <a:pt x="3267" y="3248"/>
                      <a:pt x="3276" y="3255"/>
                    </a:cubicBezTo>
                    <a:cubicBezTo>
                      <a:pt x="3276" y="3255"/>
                      <a:pt x="3276" y="3256"/>
                      <a:pt x="3276" y="3256"/>
                    </a:cubicBezTo>
                    <a:cubicBezTo>
                      <a:pt x="3283" y="3262"/>
                      <a:pt x="3289" y="3268"/>
                      <a:pt x="3296" y="3274"/>
                    </a:cubicBezTo>
                    <a:lnTo>
                      <a:pt x="3296" y="3276"/>
                    </a:lnTo>
                    <a:cubicBezTo>
                      <a:pt x="3299" y="3277"/>
                      <a:pt x="3301" y="3279"/>
                      <a:pt x="3302" y="3280"/>
                    </a:cubicBezTo>
                    <a:cubicBezTo>
                      <a:pt x="3308" y="3286"/>
                      <a:pt x="3314" y="3290"/>
                      <a:pt x="3320" y="3296"/>
                    </a:cubicBezTo>
                    <a:cubicBezTo>
                      <a:pt x="3323" y="3298"/>
                      <a:pt x="3324" y="3301"/>
                      <a:pt x="3327" y="3302"/>
                    </a:cubicBezTo>
                    <a:lnTo>
                      <a:pt x="3329" y="3304"/>
                    </a:lnTo>
                    <a:cubicBezTo>
                      <a:pt x="3336" y="3311"/>
                      <a:pt x="3343" y="3317"/>
                      <a:pt x="3351" y="3323"/>
                    </a:cubicBezTo>
                    <a:lnTo>
                      <a:pt x="3355" y="3327"/>
                    </a:lnTo>
                    <a:cubicBezTo>
                      <a:pt x="3361" y="3333"/>
                      <a:pt x="3367" y="3337"/>
                      <a:pt x="3374" y="3343"/>
                    </a:cubicBezTo>
                    <a:cubicBezTo>
                      <a:pt x="3377" y="3345"/>
                      <a:pt x="3379" y="3348"/>
                      <a:pt x="3382" y="3349"/>
                    </a:cubicBezTo>
                    <a:cubicBezTo>
                      <a:pt x="3389" y="3357"/>
                      <a:pt x="3396" y="3363"/>
                      <a:pt x="3405" y="3370"/>
                    </a:cubicBezTo>
                    <a:cubicBezTo>
                      <a:pt x="3407" y="3371"/>
                      <a:pt x="3408" y="3371"/>
                      <a:pt x="3408" y="3373"/>
                    </a:cubicBezTo>
                    <a:lnTo>
                      <a:pt x="3410" y="3373"/>
                    </a:lnTo>
                    <a:cubicBezTo>
                      <a:pt x="3418" y="3380"/>
                      <a:pt x="3427" y="3388"/>
                      <a:pt x="3436" y="3395"/>
                    </a:cubicBezTo>
                    <a:lnTo>
                      <a:pt x="3438" y="3395"/>
                    </a:lnTo>
                    <a:cubicBezTo>
                      <a:pt x="3439" y="3398"/>
                      <a:pt x="3442" y="3399"/>
                      <a:pt x="3445" y="3401"/>
                    </a:cubicBezTo>
                    <a:cubicBezTo>
                      <a:pt x="3449" y="3405"/>
                      <a:pt x="3455" y="3410"/>
                      <a:pt x="3461" y="3414"/>
                    </a:cubicBezTo>
                    <a:cubicBezTo>
                      <a:pt x="3461" y="3416"/>
                      <a:pt x="3463" y="3416"/>
                      <a:pt x="3463" y="3416"/>
                    </a:cubicBezTo>
                    <a:cubicBezTo>
                      <a:pt x="3466" y="3418"/>
                      <a:pt x="3469" y="3420"/>
                      <a:pt x="3472" y="3421"/>
                    </a:cubicBezTo>
                    <a:lnTo>
                      <a:pt x="3491" y="3438"/>
                    </a:lnTo>
                    <a:cubicBezTo>
                      <a:pt x="3492" y="3438"/>
                      <a:pt x="3492" y="3439"/>
                      <a:pt x="3492" y="3439"/>
                    </a:cubicBezTo>
                    <a:lnTo>
                      <a:pt x="3502" y="3446"/>
                    </a:lnTo>
                    <a:cubicBezTo>
                      <a:pt x="3507" y="3449"/>
                      <a:pt x="3513" y="3454"/>
                      <a:pt x="3517" y="3457"/>
                    </a:cubicBezTo>
                    <a:cubicBezTo>
                      <a:pt x="3519" y="3458"/>
                      <a:pt x="3519" y="3458"/>
                      <a:pt x="3519" y="3458"/>
                    </a:cubicBezTo>
                    <a:cubicBezTo>
                      <a:pt x="3529" y="3466"/>
                      <a:pt x="3538" y="3473"/>
                      <a:pt x="3547" y="3479"/>
                    </a:cubicBezTo>
                    <a:lnTo>
                      <a:pt x="3548" y="3479"/>
                    </a:lnTo>
                    <a:cubicBezTo>
                      <a:pt x="3551" y="3482"/>
                      <a:pt x="3554" y="3485"/>
                      <a:pt x="3558" y="3486"/>
                    </a:cubicBezTo>
                    <a:cubicBezTo>
                      <a:pt x="3560" y="3489"/>
                      <a:pt x="3563" y="3491"/>
                      <a:pt x="3566" y="3492"/>
                    </a:cubicBezTo>
                    <a:cubicBezTo>
                      <a:pt x="3566" y="3492"/>
                      <a:pt x="3566" y="3494"/>
                      <a:pt x="3567" y="3494"/>
                    </a:cubicBezTo>
                    <a:cubicBezTo>
                      <a:pt x="3681" y="3407"/>
                      <a:pt x="3787" y="3311"/>
                      <a:pt x="3882" y="3205"/>
                    </a:cubicBezTo>
                    <a:cubicBezTo>
                      <a:pt x="3719" y="3100"/>
                      <a:pt x="3567" y="2974"/>
                      <a:pt x="3435" y="2828"/>
                    </a:cubicBezTo>
                    <a:cubicBezTo>
                      <a:pt x="3433" y="2826"/>
                      <a:pt x="3432" y="2825"/>
                      <a:pt x="3432" y="2825"/>
                    </a:cubicBezTo>
                    <a:cubicBezTo>
                      <a:pt x="3413" y="2803"/>
                      <a:pt x="3393" y="2781"/>
                      <a:pt x="3374" y="2757"/>
                    </a:cubicBezTo>
                    <a:cubicBezTo>
                      <a:pt x="3368" y="2751"/>
                      <a:pt x="3363" y="2744"/>
                      <a:pt x="3357" y="2737"/>
                    </a:cubicBezTo>
                    <a:cubicBezTo>
                      <a:pt x="3342" y="2719"/>
                      <a:pt x="3329" y="2701"/>
                      <a:pt x="3315" y="2684"/>
                    </a:cubicBezTo>
                    <a:cubicBezTo>
                      <a:pt x="3305" y="2670"/>
                      <a:pt x="3295" y="2657"/>
                      <a:pt x="3284" y="2644"/>
                    </a:cubicBezTo>
                    <a:cubicBezTo>
                      <a:pt x="3276" y="2631"/>
                      <a:pt x="3265" y="2617"/>
                      <a:pt x="3256" y="2606"/>
                    </a:cubicBezTo>
                    <a:cubicBezTo>
                      <a:pt x="3243" y="2585"/>
                      <a:pt x="3230" y="2566"/>
                      <a:pt x="3217" y="2545"/>
                    </a:cubicBezTo>
                    <a:cubicBezTo>
                      <a:pt x="3211" y="2536"/>
                      <a:pt x="3205" y="2528"/>
                      <a:pt x="3199" y="2519"/>
                    </a:cubicBezTo>
                    <a:cubicBezTo>
                      <a:pt x="3184" y="2495"/>
                      <a:pt x="3168" y="2470"/>
                      <a:pt x="3153" y="2444"/>
                    </a:cubicBezTo>
                    <a:cubicBezTo>
                      <a:pt x="3152" y="2441"/>
                      <a:pt x="3150" y="2439"/>
                      <a:pt x="3149" y="2436"/>
                    </a:cubicBezTo>
                    <a:cubicBezTo>
                      <a:pt x="3146" y="2433"/>
                      <a:pt x="3145" y="2429"/>
                      <a:pt x="3143" y="2426"/>
                    </a:cubicBezTo>
                    <a:cubicBezTo>
                      <a:pt x="3127" y="2398"/>
                      <a:pt x="3112" y="2370"/>
                      <a:pt x="3097" y="2342"/>
                    </a:cubicBezTo>
                    <a:cubicBezTo>
                      <a:pt x="3095" y="2336"/>
                      <a:pt x="3092" y="2332"/>
                      <a:pt x="3089" y="2326"/>
                    </a:cubicBezTo>
                    <a:cubicBezTo>
                      <a:pt x="3075" y="2298"/>
                      <a:pt x="3061" y="2270"/>
                      <a:pt x="3047" y="2240"/>
                    </a:cubicBezTo>
                    <a:cubicBezTo>
                      <a:pt x="3044" y="2234"/>
                      <a:pt x="3043" y="2227"/>
                      <a:pt x="3040" y="2221"/>
                    </a:cubicBezTo>
                    <a:cubicBezTo>
                      <a:pt x="3027" y="2195"/>
                      <a:pt x="3016" y="2168"/>
                      <a:pt x="3005" y="2140"/>
                    </a:cubicBezTo>
                    <a:cubicBezTo>
                      <a:pt x="3002" y="2131"/>
                      <a:pt x="2999" y="2123"/>
                      <a:pt x="2994" y="2114"/>
                    </a:cubicBezTo>
                    <a:cubicBezTo>
                      <a:pt x="2986" y="2090"/>
                      <a:pt x="2977" y="2065"/>
                      <a:pt x="2968" y="2040"/>
                    </a:cubicBezTo>
                    <a:cubicBezTo>
                      <a:pt x="2965" y="2028"/>
                      <a:pt x="2961" y="2017"/>
                      <a:pt x="2956" y="2003"/>
                    </a:cubicBezTo>
                    <a:cubicBezTo>
                      <a:pt x="2949" y="1983"/>
                      <a:pt x="2943" y="1962"/>
                      <a:pt x="2937" y="1941"/>
                    </a:cubicBezTo>
                    <a:cubicBezTo>
                      <a:pt x="2933" y="1924"/>
                      <a:pt x="2928" y="1909"/>
                      <a:pt x="2924" y="1891"/>
                    </a:cubicBezTo>
                    <a:cubicBezTo>
                      <a:pt x="2918" y="1875"/>
                      <a:pt x="2915" y="1857"/>
                      <a:pt x="2910" y="1840"/>
                    </a:cubicBezTo>
                    <a:cubicBezTo>
                      <a:pt x="2905" y="1819"/>
                      <a:pt x="2900" y="1799"/>
                      <a:pt x="2896" y="1778"/>
                    </a:cubicBezTo>
                    <a:cubicBezTo>
                      <a:pt x="2893" y="1765"/>
                      <a:pt x="2890" y="1751"/>
                      <a:pt x="2887" y="1738"/>
                    </a:cubicBezTo>
                    <a:cubicBezTo>
                      <a:pt x="2882" y="1713"/>
                      <a:pt x="2878" y="1688"/>
                      <a:pt x="2874" y="1665"/>
                    </a:cubicBezTo>
                    <a:cubicBezTo>
                      <a:pt x="2872" y="1654"/>
                      <a:pt x="2871" y="1644"/>
                      <a:pt x="2869" y="1634"/>
                    </a:cubicBezTo>
                    <a:cubicBezTo>
                      <a:pt x="2866" y="1606"/>
                      <a:pt x="2862" y="1578"/>
                      <a:pt x="2859" y="1548"/>
                    </a:cubicBezTo>
                    <a:lnTo>
                      <a:pt x="2856" y="1526"/>
                    </a:lnTo>
                    <a:cubicBezTo>
                      <a:pt x="2853" y="1495"/>
                      <a:pt x="2852" y="1464"/>
                      <a:pt x="2850" y="1433"/>
                    </a:cubicBezTo>
                    <a:cubicBezTo>
                      <a:pt x="2849" y="1426"/>
                      <a:pt x="2849" y="1420"/>
                      <a:pt x="2849" y="1413"/>
                    </a:cubicBezTo>
                    <a:cubicBezTo>
                      <a:pt x="2847" y="1382"/>
                      <a:pt x="2847" y="1351"/>
                      <a:pt x="2846" y="1320"/>
                    </a:cubicBezTo>
                    <a:cubicBezTo>
                      <a:pt x="2846" y="1316"/>
                      <a:pt x="2846" y="1311"/>
                      <a:pt x="2846" y="1307"/>
                    </a:cubicBezTo>
                    <a:cubicBezTo>
                      <a:pt x="2846" y="1304"/>
                      <a:pt x="2846" y="1299"/>
                      <a:pt x="2846" y="1295"/>
                    </a:cubicBezTo>
                    <a:cubicBezTo>
                      <a:pt x="2846" y="1273"/>
                      <a:pt x="2847" y="1251"/>
                      <a:pt x="2847" y="1229"/>
                    </a:cubicBezTo>
                    <a:cubicBezTo>
                      <a:pt x="2847" y="1215"/>
                      <a:pt x="2849" y="1204"/>
                      <a:pt x="2849" y="1190"/>
                    </a:cubicBezTo>
                    <a:cubicBezTo>
                      <a:pt x="2850" y="1171"/>
                      <a:pt x="2852" y="1151"/>
                      <a:pt x="2853" y="1131"/>
                    </a:cubicBezTo>
                    <a:cubicBezTo>
                      <a:pt x="2854" y="1115"/>
                      <a:pt x="2856" y="1098"/>
                      <a:pt x="2857" y="1081"/>
                    </a:cubicBezTo>
                    <a:cubicBezTo>
                      <a:pt x="2859" y="1065"/>
                      <a:pt x="2860" y="1051"/>
                      <a:pt x="2862" y="1034"/>
                    </a:cubicBezTo>
                    <a:cubicBezTo>
                      <a:pt x="2866" y="1002"/>
                      <a:pt x="2871" y="970"/>
                      <a:pt x="2877" y="937"/>
                    </a:cubicBezTo>
                    <a:cubicBezTo>
                      <a:pt x="2877" y="931"/>
                      <a:pt x="2878" y="927"/>
                      <a:pt x="2880" y="922"/>
                    </a:cubicBezTo>
                    <a:cubicBezTo>
                      <a:pt x="2884" y="893"/>
                      <a:pt x="2890" y="865"/>
                      <a:pt x="2896" y="835"/>
                    </a:cubicBezTo>
                    <a:cubicBezTo>
                      <a:pt x="2899" y="827"/>
                      <a:pt x="2900" y="816"/>
                      <a:pt x="2903" y="808"/>
                    </a:cubicBezTo>
                    <a:cubicBezTo>
                      <a:pt x="2907" y="784"/>
                      <a:pt x="2913" y="760"/>
                      <a:pt x="2919" y="735"/>
                    </a:cubicBezTo>
                    <a:cubicBezTo>
                      <a:pt x="2922" y="725"/>
                      <a:pt x="2925" y="715"/>
                      <a:pt x="2928" y="704"/>
                    </a:cubicBezTo>
                    <a:cubicBezTo>
                      <a:pt x="2935" y="682"/>
                      <a:pt x="2941" y="659"/>
                      <a:pt x="2949" y="637"/>
                    </a:cubicBezTo>
                    <a:cubicBezTo>
                      <a:pt x="2952" y="626"/>
                      <a:pt x="2955" y="615"/>
                      <a:pt x="2959" y="604"/>
                    </a:cubicBezTo>
                    <a:cubicBezTo>
                      <a:pt x="2962" y="595"/>
                      <a:pt x="2963" y="587"/>
                      <a:pt x="2966" y="578"/>
                    </a:cubicBezTo>
                    <a:cubicBezTo>
                      <a:pt x="2968" y="578"/>
                      <a:pt x="2968" y="579"/>
                      <a:pt x="2968" y="579"/>
                    </a:cubicBezTo>
                    <a:cubicBezTo>
                      <a:pt x="3005" y="469"/>
                      <a:pt x="3052" y="361"/>
                      <a:pt x="3105" y="258"/>
                    </a:cubicBezTo>
                    <a:cubicBezTo>
                      <a:pt x="3090" y="257"/>
                      <a:pt x="3077" y="257"/>
                      <a:pt x="3062" y="255"/>
                    </a:cubicBezTo>
                    <a:cubicBezTo>
                      <a:pt x="2999" y="252"/>
                      <a:pt x="2937" y="246"/>
                      <a:pt x="2877" y="238"/>
                    </a:cubicBezTo>
                    <a:cubicBezTo>
                      <a:pt x="2868" y="236"/>
                      <a:pt x="2859" y="235"/>
                      <a:pt x="2852" y="235"/>
                    </a:cubicBezTo>
                    <a:cubicBezTo>
                      <a:pt x="2600" y="195"/>
                      <a:pt x="2363" y="115"/>
                      <a:pt x="2145" y="1"/>
                    </a:cubicBezTo>
                    <a:close/>
                  </a:path>
                </a:pathLst>
              </a:custGeom>
              <a:solidFill>
                <a:srgbClr val="FA91FF">
                  <a:alpha val="6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50"/>
              <p:cNvSpPr/>
              <p:nvPr/>
            </p:nvSpPr>
            <p:spPr>
              <a:xfrm>
                <a:off x="8566822" y="4086394"/>
                <a:ext cx="277929" cy="308722"/>
              </a:xfrm>
              <a:custGeom>
                <a:avLst/>
                <a:gdLst/>
                <a:ahLst/>
                <a:cxnLst/>
                <a:rect l="l" t="t" r="r" b="b"/>
                <a:pathLst>
                  <a:path w="3493" h="3880" extrusionOk="0">
                    <a:moveTo>
                      <a:pt x="3204" y="1"/>
                    </a:moveTo>
                    <a:cubicBezTo>
                      <a:pt x="3197" y="13"/>
                      <a:pt x="3189" y="24"/>
                      <a:pt x="3182" y="36"/>
                    </a:cubicBezTo>
                    <a:cubicBezTo>
                      <a:pt x="3180" y="38"/>
                      <a:pt x="3180" y="38"/>
                      <a:pt x="3180" y="39"/>
                    </a:cubicBezTo>
                    <a:cubicBezTo>
                      <a:pt x="3080" y="186"/>
                      <a:pt x="2962" y="323"/>
                      <a:pt x="2828" y="446"/>
                    </a:cubicBezTo>
                    <a:cubicBezTo>
                      <a:pt x="2827" y="447"/>
                      <a:pt x="2825" y="447"/>
                      <a:pt x="2825" y="449"/>
                    </a:cubicBezTo>
                    <a:cubicBezTo>
                      <a:pt x="2803" y="468"/>
                      <a:pt x="2781" y="487"/>
                      <a:pt x="2759" y="506"/>
                    </a:cubicBezTo>
                    <a:cubicBezTo>
                      <a:pt x="2752" y="512"/>
                      <a:pt x="2744" y="518"/>
                      <a:pt x="2737" y="524"/>
                    </a:cubicBezTo>
                    <a:cubicBezTo>
                      <a:pt x="2721" y="538"/>
                      <a:pt x="2703" y="552"/>
                      <a:pt x="2684" y="565"/>
                    </a:cubicBezTo>
                    <a:cubicBezTo>
                      <a:pt x="2671" y="575"/>
                      <a:pt x="2658" y="586"/>
                      <a:pt x="2644" y="596"/>
                    </a:cubicBezTo>
                    <a:cubicBezTo>
                      <a:pt x="2633" y="605"/>
                      <a:pt x="2619" y="615"/>
                      <a:pt x="2606" y="624"/>
                    </a:cubicBezTo>
                    <a:cubicBezTo>
                      <a:pt x="2585" y="637"/>
                      <a:pt x="2566" y="650"/>
                      <a:pt x="2547" y="664"/>
                    </a:cubicBezTo>
                    <a:cubicBezTo>
                      <a:pt x="2538" y="669"/>
                      <a:pt x="2529" y="675"/>
                      <a:pt x="2519" y="681"/>
                    </a:cubicBezTo>
                    <a:cubicBezTo>
                      <a:pt x="2496" y="696"/>
                      <a:pt x="2471" y="712"/>
                      <a:pt x="2446" y="727"/>
                    </a:cubicBezTo>
                    <a:cubicBezTo>
                      <a:pt x="2443" y="728"/>
                      <a:pt x="2440" y="730"/>
                      <a:pt x="2437" y="731"/>
                    </a:cubicBezTo>
                    <a:cubicBezTo>
                      <a:pt x="2434" y="734"/>
                      <a:pt x="2429" y="736"/>
                      <a:pt x="2426" y="737"/>
                    </a:cubicBezTo>
                    <a:cubicBezTo>
                      <a:pt x="2398" y="753"/>
                      <a:pt x="2370" y="768"/>
                      <a:pt x="2342" y="783"/>
                    </a:cubicBezTo>
                    <a:cubicBezTo>
                      <a:pt x="2337" y="786"/>
                      <a:pt x="2332" y="789"/>
                      <a:pt x="2326" y="792"/>
                    </a:cubicBezTo>
                    <a:cubicBezTo>
                      <a:pt x="2298" y="805"/>
                      <a:pt x="2270" y="818"/>
                      <a:pt x="2241" y="831"/>
                    </a:cubicBezTo>
                    <a:cubicBezTo>
                      <a:pt x="2235" y="834"/>
                      <a:pt x="2228" y="837"/>
                      <a:pt x="2222" y="840"/>
                    </a:cubicBezTo>
                    <a:cubicBezTo>
                      <a:pt x="2195" y="852"/>
                      <a:pt x="2169" y="864"/>
                      <a:pt x="2141" y="874"/>
                    </a:cubicBezTo>
                    <a:cubicBezTo>
                      <a:pt x="2132" y="879"/>
                      <a:pt x="2123" y="882"/>
                      <a:pt x="2114" y="886"/>
                    </a:cubicBezTo>
                    <a:cubicBezTo>
                      <a:pt x="2091" y="895"/>
                      <a:pt x="2066" y="904"/>
                      <a:pt x="2042" y="911"/>
                    </a:cubicBezTo>
                    <a:cubicBezTo>
                      <a:pt x="2029" y="915"/>
                      <a:pt x="2017" y="920"/>
                      <a:pt x="2004" y="924"/>
                    </a:cubicBezTo>
                    <a:cubicBezTo>
                      <a:pt x="1983" y="930"/>
                      <a:pt x="1963" y="937"/>
                      <a:pt x="1942" y="943"/>
                    </a:cubicBezTo>
                    <a:cubicBezTo>
                      <a:pt x="1926" y="948"/>
                      <a:pt x="1910" y="952"/>
                      <a:pt x="1892" y="957"/>
                    </a:cubicBezTo>
                    <a:cubicBezTo>
                      <a:pt x="1876" y="961"/>
                      <a:pt x="1859" y="965"/>
                      <a:pt x="1842" y="970"/>
                    </a:cubicBezTo>
                    <a:cubicBezTo>
                      <a:pt x="1821" y="976"/>
                      <a:pt x="1801" y="980"/>
                      <a:pt x="1778" y="985"/>
                    </a:cubicBezTo>
                    <a:cubicBezTo>
                      <a:pt x="1767" y="988"/>
                      <a:pt x="1753" y="990"/>
                      <a:pt x="1740" y="992"/>
                    </a:cubicBezTo>
                    <a:cubicBezTo>
                      <a:pt x="1715" y="998"/>
                      <a:pt x="1690" y="1002"/>
                      <a:pt x="1665" y="1005"/>
                    </a:cubicBezTo>
                    <a:cubicBezTo>
                      <a:pt x="1655" y="1007"/>
                      <a:pt x="1644" y="1008"/>
                      <a:pt x="1636" y="1010"/>
                    </a:cubicBezTo>
                    <a:cubicBezTo>
                      <a:pt x="1606" y="1014"/>
                      <a:pt x="1578" y="1018"/>
                      <a:pt x="1549" y="1021"/>
                    </a:cubicBezTo>
                    <a:cubicBezTo>
                      <a:pt x="1541" y="1021"/>
                      <a:pt x="1534" y="1023"/>
                      <a:pt x="1527" y="1023"/>
                    </a:cubicBezTo>
                    <a:cubicBezTo>
                      <a:pt x="1496" y="1026"/>
                      <a:pt x="1465" y="1029"/>
                      <a:pt x="1434" y="1030"/>
                    </a:cubicBezTo>
                    <a:cubicBezTo>
                      <a:pt x="1428" y="1032"/>
                      <a:pt x="1421" y="1032"/>
                      <a:pt x="1415" y="1032"/>
                    </a:cubicBezTo>
                    <a:cubicBezTo>
                      <a:pt x="1384" y="1033"/>
                      <a:pt x="1351" y="1033"/>
                      <a:pt x="1320" y="1035"/>
                    </a:cubicBezTo>
                    <a:lnTo>
                      <a:pt x="1298" y="1035"/>
                    </a:lnTo>
                    <a:cubicBezTo>
                      <a:pt x="1269" y="1035"/>
                      <a:pt x="1239" y="1033"/>
                      <a:pt x="1211" y="1032"/>
                    </a:cubicBezTo>
                    <a:cubicBezTo>
                      <a:pt x="1200" y="1032"/>
                      <a:pt x="1189" y="1032"/>
                      <a:pt x="1179" y="1030"/>
                    </a:cubicBezTo>
                    <a:cubicBezTo>
                      <a:pt x="1156" y="1029"/>
                      <a:pt x="1132" y="1027"/>
                      <a:pt x="1108" y="1026"/>
                    </a:cubicBezTo>
                    <a:cubicBezTo>
                      <a:pt x="1092" y="1024"/>
                      <a:pt x="1076" y="1023"/>
                      <a:pt x="1060" y="1020"/>
                    </a:cubicBezTo>
                    <a:cubicBezTo>
                      <a:pt x="1044" y="1018"/>
                      <a:pt x="1027" y="1017"/>
                      <a:pt x="1011" y="1014"/>
                    </a:cubicBezTo>
                    <a:cubicBezTo>
                      <a:pt x="988" y="1011"/>
                      <a:pt x="966" y="1008"/>
                      <a:pt x="943" y="1005"/>
                    </a:cubicBezTo>
                    <a:cubicBezTo>
                      <a:pt x="935" y="1004"/>
                      <a:pt x="926" y="1001"/>
                      <a:pt x="917" y="999"/>
                    </a:cubicBezTo>
                    <a:cubicBezTo>
                      <a:pt x="888" y="995"/>
                      <a:pt x="860" y="989"/>
                      <a:pt x="830" y="983"/>
                    </a:cubicBezTo>
                    <a:lnTo>
                      <a:pt x="827" y="983"/>
                    </a:lnTo>
                    <a:cubicBezTo>
                      <a:pt x="627" y="939"/>
                      <a:pt x="435" y="868"/>
                      <a:pt x="259" y="775"/>
                    </a:cubicBezTo>
                    <a:cubicBezTo>
                      <a:pt x="244" y="1120"/>
                      <a:pt x="154" y="1447"/>
                      <a:pt x="1" y="1736"/>
                    </a:cubicBezTo>
                    <a:cubicBezTo>
                      <a:pt x="749" y="1765"/>
                      <a:pt x="1465" y="2166"/>
                      <a:pt x="1867" y="2862"/>
                    </a:cubicBezTo>
                    <a:cubicBezTo>
                      <a:pt x="1955" y="3017"/>
                      <a:pt x="2024" y="3177"/>
                      <a:pt x="2073" y="3342"/>
                    </a:cubicBezTo>
                    <a:cubicBezTo>
                      <a:pt x="2074" y="3345"/>
                      <a:pt x="2076" y="3350"/>
                      <a:pt x="2077" y="3353"/>
                    </a:cubicBezTo>
                    <a:cubicBezTo>
                      <a:pt x="2085" y="3379"/>
                      <a:pt x="2092" y="3407"/>
                      <a:pt x="2099" y="3434"/>
                    </a:cubicBezTo>
                    <a:cubicBezTo>
                      <a:pt x="2099" y="3438"/>
                      <a:pt x="2101" y="3441"/>
                      <a:pt x="2101" y="3444"/>
                    </a:cubicBezTo>
                    <a:cubicBezTo>
                      <a:pt x="2138" y="3588"/>
                      <a:pt x="2158" y="3734"/>
                      <a:pt x="2166" y="3880"/>
                    </a:cubicBezTo>
                    <a:cubicBezTo>
                      <a:pt x="2306" y="3850"/>
                      <a:pt x="2441" y="3808"/>
                      <a:pt x="2574" y="3752"/>
                    </a:cubicBezTo>
                    <a:cubicBezTo>
                      <a:pt x="2574" y="3750"/>
                      <a:pt x="2574" y="3750"/>
                      <a:pt x="2574" y="3750"/>
                    </a:cubicBezTo>
                    <a:cubicBezTo>
                      <a:pt x="2574" y="3749"/>
                      <a:pt x="2572" y="3747"/>
                      <a:pt x="2572" y="3746"/>
                    </a:cubicBezTo>
                    <a:lnTo>
                      <a:pt x="2572" y="3744"/>
                    </a:lnTo>
                    <a:cubicBezTo>
                      <a:pt x="2571" y="3735"/>
                      <a:pt x="2571" y="3727"/>
                      <a:pt x="2569" y="3719"/>
                    </a:cubicBezTo>
                    <a:lnTo>
                      <a:pt x="2569" y="3718"/>
                    </a:lnTo>
                    <a:cubicBezTo>
                      <a:pt x="2569" y="3716"/>
                      <a:pt x="2569" y="3713"/>
                      <a:pt x="2569" y="3710"/>
                    </a:cubicBezTo>
                    <a:cubicBezTo>
                      <a:pt x="2568" y="3702"/>
                      <a:pt x="2566" y="3693"/>
                      <a:pt x="2566" y="3684"/>
                    </a:cubicBezTo>
                    <a:cubicBezTo>
                      <a:pt x="2565" y="3679"/>
                      <a:pt x="2565" y="3678"/>
                      <a:pt x="2565" y="3675"/>
                    </a:cubicBezTo>
                    <a:cubicBezTo>
                      <a:pt x="2565" y="3674"/>
                      <a:pt x="2565" y="3674"/>
                      <a:pt x="2565" y="3674"/>
                    </a:cubicBezTo>
                    <a:cubicBezTo>
                      <a:pt x="2563" y="3665"/>
                      <a:pt x="2562" y="3656"/>
                      <a:pt x="2560" y="3647"/>
                    </a:cubicBezTo>
                    <a:cubicBezTo>
                      <a:pt x="2560" y="3644"/>
                      <a:pt x="2560" y="3643"/>
                      <a:pt x="2560" y="3640"/>
                    </a:cubicBezTo>
                    <a:lnTo>
                      <a:pt x="2560" y="3638"/>
                    </a:lnTo>
                    <a:cubicBezTo>
                      <a:pt x="2559" y="3631"/>
                      <a:pt x="2557" y="3622"/>
                      <a:pt x="2556" y="3613"/>
                    </a:cubicBezTo>
                    <a:cubicBezTo>
                      <a:pt x="2556" y="3613"/>
                      <a:pt x="2556" y="3613"/>
                      <a:pt x="2556" y="3612"/>
                    </a:cubicBezTo>
                    <a:cubicBezTo>
                      <a:pt x="2556" y="3610"/>
                      <a:pt x="2556" y="3607"/>
                      <a:pt x="2555" y="3606"/>
                    </a:cubicBezTo>
                    <a:lnTo>
                      <a:pt x="2555" y="3603"/>
                    </a:lnTo>
                    <a:cubicBezTo>
                      <a:pt x="2553" y="3594"/>
                      <a:pt x="2552" y="3584"/>
                      <a:pt x="2550" y="3573"/>
                    </a:cubicBezTo>
                    <a:cubicBezTo>
                      <a:pt x="2550" y="3573"/>
                      <a:pt x="2550" y="3572"/>
                      <a:pt x="2550" y="3572"/>
                    </a:cubicBezTo>
                    <a:lnTo>
                      <a:pt x="2550" y="3571"/>
                    </a:lnTo>
                    <a:cubicBezTo>
                      <a:pt x="2549" y="3571"/>
                      <a:pt x="2549" y="3569"/>
                      <a:pt x="2549" y="3569"/>
                    </a:cubicBezTo>
                    <a:cubicBezTo>
                      <a:pt x="2547" y="3560"/>
                      <a:pt x="2546" y="3551"/>
                      <a:pt x="2546" y="3544"/>
                    </a:cubicBezTo>
                    <a:lnTo>
                      <a:pt x="2544" y="3543"/>
                    </a:lnTo>
                    <a:cubicBezTo>
                      <a:pt x="2544" y="3537"/>
                      <a:pt x="2543" y="3529"/>
                      <a:pt x="2541" y="3523"/>
                    </a:cubicBezTo>
                    <a:lnTo>
                      <a:pt x="2541" y="3522"/>
                    </a:lnTo>
                    <a:cubicBezTo>
                      <a:pt x="2540" y="3516"/>
                      <a:pt x="2538" y="3509"/>
                      <a:pt x="2538" y="3501"/>
                    </a:cubicBezTo>
                    <a:cubicBezTo>
                      <a:pt x="2538" y="3501"/>
                      <a:pt x="2538" y="3500"/>
                      <a:pt x="2537" y="3500"/>
                    </a:cubicBezTo>
                    <a:cubicBezTo>
                      <a:pt x="2535" y="3492"/>
                      <a:pt x="2534" y="3484"/>
                      <a:pt x="2532" y="3476"/>
                    </a:cubicBezTo>
                    <a:lnTo>
                      <a:pt x="2532" y="3475"/>
                    </a:lnTo>
                    <a:cubicBezTo>
                      <a:pt x="2532" y="3472"/>
                      <a:pt x="2531" y="3470"/>
                      <a:pt x="2531" y="3467"/>
                    </a:cubicBezTo>
                    <a:cubicBezTo>
                      <a:pt x="2531" y="3466"/>
                      <a:pt x="2531" y="3463"/>
                      <a:pt x="2529" y="3462"/>
                    </a:cubicBezTo>
                    <a:cubicBezTo>
                      <a:pt x="2529" y="3459"/>
                      <a:pt x="2529" y="3457"/>
                      <a:pt x="2528" y="3454"/>
                    </a:cubicBezTo>
                    <a:lnTo>
                      <a:pt x="2524" y="3432"/>
                    </a:lnTo>
                    <a:lnTo>
                      <a:pt x="2518" y="3407"/>
                    </a:lnTo>
                    <a:lnTo>
                      <a:pt x="2518" y="3406"/>
                    </a:lnTo>
                    <a:cubicBezTo>
                      <a:pt x="2518" y="3403"/>
                      <a:pt x="2516" y="3401"/>
                      <a:pt x="2516" y="3398"/>
                    </a:cubicBezTo>
                    <a:cubicBezTo>
                      <a:pt x="2516" y="3397"/>
                      <a:pt x="2516" y="3397"/>
                      <a:pt x="2516" y="3397"/>
                    </a:cubicBezTo>
                    <a:cubicBezTo>
                      <a:pt x="2513" y="3388"/>
                      <a:pt x="2512" y="3379"/>
                      <a:pt x="2510" y="3370"/>
                    </a:cubicBezTo>
                    <a:cubicBezTo>
                      <a:pt x="2509" y="3370"/>
                      <a:pt x="2509" y="3369"/>
                      <a:pt x="2509" y="3369"/>
                    </a:cubicBezTo>
                    <a:cubicBezTo>
                      <a:pt x="2509" y="3366"/>
                      <a:pt x="2507" y="3363"/>
                      <a:pt x="2507" y="3360"/>
                    </a:cubicBezTo>
                    <a:cubicBezTo>
                      <a:pt x="2506" y="3353"/>
                      <a:pt x="2503" y="3345"/>
                      <a:pt x="2502" y="3338"/>
                    </a:cubicBezTo>
                    <a:cubicBezTo>
                      <a:pt x="2502" y="3335"/>
                      <a:pt x="2500" y="3333"/>
                      <a:pt x="2500" y="3332"/>
                    </a:cubicBezTo>
                    <a:cubicBezTo>
                      <a:pt x="2500" y="3330"/>
                      <a:pt x="2500" y="3329"/>
                      <a:pt x="2500" y="3329"/>
                    </a:cubicBezTo>
                    <a:cubicBezTo>
                      <a:pt x="2497" y="3320"/>
                      <a:pt x="2496" y="3311"/>
                      <a:pt x="2493" y="3302"/>
                    </a:cubicBezTo>
                    <a:cubicBezTo>
                      <a:pt x="2493" y="3302"/>
                      <a:pt x="2493" y="3301"/>
                      <a:pt x="2493" y="3301"/>
                    </a:cubicBezTo>
                    <a:cubicBezTo>
                      <a:pt x="2491" y="3298"/>
                      <a:pt x="2491" y="3297"/>
                      <a:pt x="2490" y="3294"/>
                    </a:cubicBezTo>
                    <a:lnTo>
                      <a:pt x="2490" y="3292"/>
                    </a:lnTo>
                    <a:lnTo>
                      <a:pt x="2484" y="3269"/>
                    </a:lnTo>
                    <a:cubicBezTo>
                      <a:pt x="2479" y="3257"/>
                      <a:pt x="2476" y="3247"/>
                      <a:pt x="2474" y="3235"/>
                    </a:cubicBezTo>
                    <a:cubicBezTo>
                      <a:pt x="2471" y="3223"/>
                      <a:pt x="2468" y="3213"/>
                      <a:pt x="2463" y="3202"/>
                    </a:cubicBezTo>
                    <a:cubicBezTo>
                      <a:pt x="2463" y="3201"/>
                      <a:pt x="2463" y="3201"/>
                      <a:pt x="2463" y="3201"/>
                    </a:cubicBezTo>
                    <a:cubicBezTo>
                      <a:pt x="2460" y="3192"/>
                      <a:pt x="2457" y="3182"/>
                      <a:pt x="2454" y="3173"/>
                    </a:cubicBezTo>
                    <a:lnTo>
                      <a:pt x="2454" y="3171"/>
                    </a:lnTo>
                    <a:cubicBezTo>
                      <a:pt x="2454" y="3170"/>
                      <a:pt x="2453" y="3170"/>
                      <a:pt x="2453" y="3168"/>
                    </a:cubicBezTo>
                    <a:cubicBezTo>
                      <a:pt x="2453" y="3166"/>
                      <a:pt x="2451" y="3163"/>
                      <a:pt x="2450" y="3160"/>
                    </a:cubicBezTo>
                    <a:cubicBezTo>
                      <a:pt x="2450" y="3158"/>
                      <a:pt x="2450" y="3157"/>
                      <a:pt x="2448" y="3157"/>
                    </a:cubicBezTo>
                    <a:cubicBezTo>
                      <a:pt x="2448" y="3154"/>
                      <a:pt x="2448" y="3154"/>
                      <a:pt x="2447" y="3151"/>
                    </a:cubicBezTo>
                    <a:lnTo>
                      <a:pt x="2446" y="3148"/>
                    </a:lnTo>
                    <a:cubicBezTo>
                      <a:pt x="2444" y="3141"/>
                      <a:pt x="2441" y="3133"/>
                      <a:pt x="2440" y="3127"/>
                    </a:cubicBezTo>
                    <a:cubicBezTo>
                      <a:pt x="2440" y="3127"/>
                      <a:pt x="2440" y="3126"/>
                      <a:pt x="2440" y="3126"/>
                    </a:cubicBezTo>
                    <a:cubicBezTo>
                      <a:pt x="2384" y="2962"/>
                      <a:pt x="2312" y="2805"/>
                      <a:pt x="2225" y="2655"/>
                    </a:cubicBezTo>
                    <a:cubicBezTo>
                      <a:pt x="1920" y="2126"/>
                      <a:pt x="1447" y="1730"/>
                      <a:pt x="896" y="1512"/>
                    </a:cubicBezTo>
                    <a:cubicBezTo>
                      <a:pt x="910" y="1482"/>
                      <a:pt x="924" y="1453"/>
                      <a:pt x="939" y="1425"/>
                    </a:cubicBezTo>
                    <a:lnTo>
                      <a:pt x="946" y="1425"/>
                    </a:lnTo>
                    <a:lnTo>
                      <a:pt x="958" y="1428"/>
                    </a:lnTo>
                    <a:cubicBezTo>
                      <a:pt x="966" y="1428"/>
                      <a:pt x="974" y="1429"/>
                      <a:pt x="982" y="1431"/>
                    </a:cubicBezTo>
                    <a:lnTo>
                      <a:pt x="991" y="1431"/>
                    </a:lnTo>
                    <a:cubicBezTo>
                      <a:pt x="998" y="1432"/>
                      <a:pt x="1007" y="1432"/>
                      <a:pt x="1016" y="1434"/>
                    </a:cubicBezTo>
                    <a:lnTo>
                      <a:pt x="1017" y="1434"/>
                    </a:lnTo>
                    <a:cubicBezTo>
                      <a:pt x="1020" y="1434"/>
                      <a:pt x="1024" y="1435"/>
                      <a:pt x="1029" y="1435"/>
                    </a:cubicBezTo>
                    <a:cubicBezTo>
                      <a:pt x="1036" y="1437"/>
                      <a:pt x="1044" y="1437"/>
                      <a:pt x="1051" y="1438"/>
                    </a:cubicBezTo>
                    <a:lnTo>
                      <a:pt x="1052" y="1438"/>
                    </a:lnTo>
                    <a:cubicBezTo>
                      <a:pt x="1055" y="1438"/>
                      <a:pt x="1060" y="1438"/>
                      <a:pt x="1064" y="1440"/>
                    </a:cubicBezTo>
                    <a:cubicBezTo>
                      <a:pt x="1072" y="1440"/>
                      <a:pt x="1079" y="1441"/>
                      <a:pt x="1088" y="1441"/>
                    </a:cubicBezTo>
                    <a:lnTo>
                      <a:pt x="1086" y="1441"/>
                    </a:lnTo>
                    <a:cubicBezTo>
                      <a:pt x="1098" y="1443"/>
                      <a:pt x="1110" y="1443"/>
                      <a:pt x="1122" y="1444"/>
                    </a:cubicBezTo>
                    <a:lnTo>
                      <a:pt x="1125" y="1444"/>
                    </a:lnTo>
                    <a:cubicBezTo>
                      <a:pt x="1135" y="1444"/>
                      <a:pt x="1145" y="1446"/>
                      <a:pt x="1157" y="1446"/>
                    </a:cubicBezTo>
                    <a:lnTo>
                      <a:pt x="1191" y="1447"/>
                    </a:lnTo>
                    <a:lnTo>
                      <a:pt x="1192" y="1447"/>
                    </a:lnTo>
                    <a:cubicBezTo>
                      <a:pt x="1195" y="1447"/>
                      <a:pt x="1200" y="1448"/>
                      <a:pt x="1204" y="1448"/>
                    </a:cubicBezTo>
                    <a:lnTo>
                      <a:pt x="1229" y="1448"/>
                    </a:lnTo>
                    <a:cubicBezTo>
                      <a:pt x="1241" y="1448"/>
                      <a:pt x="1251" y="1448"/>
                      <a:pt x="1263" y="1450"/>
                    </a:cubicBezTo>
                    <a:lnTo>
                      <a:pt x="1343" y="1450"/>
                    </a:lnTo>
                    <a:cubicBezTo>
                      <a:pt x="1360" y="1448"/>
                      <a:pt x="1376" y="1448"/>
                      <a:pt x="1394" y="1448"/>
                    </a:cubicBezTo>
                    <a:cubicBezTo>
                      <a:pt x="1400" y="1448"/>
                      <a:pt x="1406" y="1447"/>
                      <a:pt x="1412" y="1447"/>
                    </a:cubicBezTo>
                    <a:lnTo>
                      <a:pt x="1438" y="1447"/>
                    </a:lnTo>
                    <a:cubicBezTo>
                      <a:pt x="1449" y="1446"/>
                      <a:pt x="1460" y="1446"/>
                      <a:pt x="1471" y="1444"/>
                    </a:cubicBezTo>
                    <a:lnTo>
                      <a:pt x="1474" y="1444"/>
                    </a:lnTo>
                    <a:cubicBezTo>
                      <a:pt x="1484" y="1444"/>
                      <a:pt x="1493" y="1443"/>
                      <a:pt x="1502" y="1443"/>
                    </a:cubicBezTo>
                    <a:lnTo>
                      <a:pt x="1507" y="1443"/>
                    </a:lnTo>
                    <a:cubicBezTo>
                      <a:pt x="1509" y="1443"/>
                      <a:pt x="1509" y="1443"/>
                      <a:pt x="1510" y="1441"/>
                    </a:cubicBezTo>
                    <a:cubicBezTo>
                      <a:pt x="1521" y="1441"/>
                      <a:pt x="1531" y="1440"/>
                      <a:pt x="1543" y="1440"/>
                    </a:cubicBezTo>
                    <a:lnTo>
                      <a:pt x="1544" y="1438"/>
                    </a:lnTo>
                    <a:lnTo>
                      <a:pt x="1552" y="1438"/>
                    </a:lnTo>
                    <a:cubicBezTo>
                      <a:pt x="1560" y="1437"/>
                      <a:pt x="1569" y="1437"/>
                      <a:pt x="1578" y="1435"/>
                    </a:cubicBezTo>
                    <a:lnTo>
                      <a:pt x="1588" y="1435"/>
                    </a:lnTo>
                    <a:cubicBezTo>
                      <a:pt x="1597" y="1434"/>
                      <a:pt x="1605" y="1432"/>
                      <a:pt x="1614" y="1432"/>
                    </a:cubicBezTo>
                    <a:cubicBezTo>
                      <a:pt x="1616" y="1431"/>
                      <a:pt x="1619" y="1431"/>
                      <a:pt x="1622" y="1431"/>
                    </a:cubicBezTo>
                    <a:lnTo>
                      <a:pt x="1627" y="1431"/>
                    </a:lnTo>
                    <a:cubicBezTo>
                      <a:pt x="1627" y="1431"/>
                      <a:pt x="1627" y="1429"/>
                      <a:pt x="1628" y="1429"/>
                    </a:cubicBezTo>
                    <a:lnTo>
                      <a:pt x="1630" y="1429"/>
                    </a:lnTo>
                    <a:cubicBezTo>
                      <a:pt x="1639" y="1429"/>
                      <a:pt x="1647" y="1428"/>
                      <a:pt x="1656" y="1426"/>
                    </a:cubicBezTo>
                    <a:cubicBezTo>
                      <a:pt x="1665" y="1425"/>
                      <a:pt x="1674" y="1423"/>
                      <a:pt x="1683" y="1423"/>
                    </a:cubicBezTo>
                    <a:cubicBezTo>
                      <a:pt x="1684" y="1423"/>
                      <a:pt x="1684" y="1422"/>
                      <a:pt x="1684" y="1422"/>
                    </a:cubicBezTo>
                    <a:lnTo>
                      <a:pt x="1693" y="1422"/>
                    </a:lnTo>
                    <a:cubicBezTo>
                      <a:pt x="1736" y="1415"/>
                      <a:pt x="1780" y="1407"/>
                      <a:pt x="1823" y="1400"/>
                    </a:cubicBezTo>
                    <a:cubicBezTo>
                      <a:pt x="1823" y="1400"/>
                      <a:pt x="1823" y="1398"/>
                      <a:pt x="1823" y="1398"/>
                    </a:cubicBezTo>
                    <a:lnTo>
                      <a:pt x="1827" y="1398"/>
                    </a:lnTo>
                    <a:cubicBezTo>
                      <a:pt x="1837" y="1397"/>
                      <a:pt x="1846" y="1394"/>
                      <a:pt x="1855" y="1393"/>
                    </a:cubicBezTo>
                    <a:lnTo>
                      <a:pt x="1856" y="1393"/>
                    </a:lnTo>
                    <a:lnTo>
                      <a:pt x="1864" y="1391"/>
                    </a:lnTo>
                    <a:lnTo>
                      <a:pt x="1865" y="1391"/>
                    </a:lnTo>
                    <a:lnTo>
                      <a:pt x="1890" y="1385"/>
                    </a:lnTo>
                    <a:lnTo>
                      <a:pt x="1892" y="1385"/>
                    </a:lnTo>
                    <a:cubicBezTo>
                      <a:pt x="1895" y="1384"/>
                      <a:pt x="1898" y="1384"/>
                      <a:pt x="1901" y="1382"/>
                    </a:cubicBezTo>
                    <a:cubicBezTo>
                      <a:pt x="1910" y="1381"/>
                      <a:pt x="1917" y="1379"/>
                      <a:pt x="1926" y="1376"/>
                    </a:cubicBezTo>
                    <a:lnTo>
                      <a:pt x="1933" y="1375"/>
                    </a:lnTo>
                    <a:cubicBezTo>
                      <a:pt x="1942" y="1373"/>
                      <a:pt x="1951" y="1370"/>
                      <a:pt x="1960" y="1369"/>
                    </a:cubicBezTo>
                    <a:cubicBezTo>
                      <a:pt x="1963" y="1367"/>
                      <a:pt x="1965" y="1367"/>
                      <a:pt x="1968" y="1366"/>
                    </a:cubicBezTo>
                    <a:cubicBezTo>
                      <a:pt x="1977" y="1365"/>
                      <a:pt x="1986" y="1362"/>
                      <a:pt x="1993" y="1360"/>
                    </a:cubicBezTo>
                    <a:cubicBezTo>
                      <a:pt x="1996" y="1359"/>
                      <a:pt x="1999" y="1359"/>
                      <a:pt x="2002" y="1357"/>
                    </a:cubicBezTo>
                    <a:cubicBezTo>
                      <a:pt x="2011" y="1356"/>
                      <a:pt x="2020" y="1353"/>
                      <a:pt x="2027" y="1350"/>
                    </a:cubicBezTo>
                    <a:lnTo>
                      <a:pt x="2029" y="1350"/>
                    </a:lnTo>
                    <a:cubicBezTo>
                      <a:pt x="2039" y="1347"/>
                      <a:pt x="2049" y="1344"/>
                      <a:pt x="2061" y="1341"/>
                    </a:cubicBezTo>
                    <a:lnTo>
                      <a:pt x="2060" y="1341"/>
                    </a:lnTo>
                    <a:cubicBezTo>
                      <a:pt x="2063" y="1341"/>
                      <a:pt x="2066" y="1339"/>
                      <a:pt x="2069" y="1338"/>
                    </a:cubicBezTo>
                    <a:lnTo>
                      <a:pt x="2070" y="1338"/>
                    </a:lnTo>
                    <a:cubicBezTo>
                      <a:pt x="2077" y="1337"/>
                      <a:pt x="2086" y="1334"/>
                      <a:pt x="2094" y="1331"/>
                    </a:cubicBezTo>
                    <a:lnTo>
                      <a:pt x="2095" y="1331"/>
                    </a:lnTo>
                    <a:cubicBezTo>
                      <a:pt x="2098" y="1329"/>
                      <a:pt x="2099" y="1329"/>
                      <a:pt x="2102" y="1328"/>
                    </a:cubicBezTo>
                    <a:lnTo>
                      <a:pt x="2104" y="1328"/>
                    </a:lnTo>
                    <a:cubicBezTo>
                      <a:pt x="2113" y="1325"/>
                      <a:pt x="2120" y="1323"/>
                      <a:pt x="2129" y="1320"/>
                    </a:cubicBezTo>
                    <a:lnTo>
                      <a:pt x="2130" y="1320"/>
                    </a:lnTo>
                    <a:cubicBezTo>
                      <a:pt x="2132" y="1319"/>
                      <a:pt x="2135" y="1319"/>
                      <a:pt x="2136" y="1317"/>
                    </a:cubicBezTo>
                    <a:lnTo>
                      <a:pt x="2161" y="1309"/>
                    </a:lnTo>
                    <a:cubicBezTo>
                      <a:pt x="2164" y="1309"/>
                      <a:pt x="2167" y="1307"/>
                      <a:pt x="2170" y="1307"/>
                    </a:cubicBezTo>
                    <a:cubicBezTo>
                      <a:pt x="2170" y="1306"/>
                      <a:pt x="2170" y="1306"/>
                      <a:pt x="2172" y="1306"/>
                    </a:cubicBezTo>
                    <a:cubicBezTo>
                      <a:pt x="2179" y="1303"/>
                      <a:pt x="2188" y="1300"/>
                      <a:pt x="2197" y="1297"/>
                    </a:cubicBezTo>
                    <a:lnTo>
                      <a:pt x="2198" y="1297"/>
                    </a:lnTo>
                    <a:cubicBezTo>
                      <a:pt x="2200" y="1297"/>
                      <a:pt x="2203" y="1295"/>
                      <a:pt x="2206" y="1294"/>
                    </a:cubicBezTo>
                    <a:lnTo>
                      <a:pt x="2206" y="1294"/>
                    </a:lnTo>
                    <a:lnTo>
                      <a:pt x="2204" y="1295"/>
                    </a:lnTo>
                    <a:lnTo>
                      <a:pt x="2229" y="1286"/>
                    </a:lnTo>
                    <a:cubicBezTo>
                      <a:pt x="2229" y="1285"/>
                      <a:pt x="2231" y="1285"/>
                      <a:pt x="2231" y="1285"/>
                    </a:cubicBezTo>
                    <a:cubicBezTo>
                      <a:pt x="2233" y="1284"/>
                      <a:pt x="2235" y="1284"/>
                      <a:pt x="2236" y="1282"/>
                    </a:cubicBezTo>
                    <a:lnTo>
                      <a:pt x="2239" y="1282"/>
                    </a:lnTo>
                    <a:cubicBezTo>
                      <a:pt x="2257" y="1275"/>
                      <a:pt x="2276" y="1267"/>
                      <a:pt x="2294" y="1261"/>
                    </a:cubicBezTo>
                    <a:lnTo>
                      <a:pt x="2294" y="1260"/>
                    </a:lnTo>
                    <a:cubicBezTo>
                      <a:pt x="2297" y="1260"/>
                      <a:pt x="2300" y="1258"/>
                      <a:pt x="2301" y="1257"/>
                    </a:cubicBezTo>
                    <a:lnTo>
                      <a:pt x="2303" y="1257"/>
                    </a:lnTo>
                    <a:cubicBezTo>
                      <a:pt x="2322" y="1250"/>
                      <a:pt x="2341" y="1242"/>
                      <a:pt x="2359" y="1233"/>
                    </a:cubicBezTo>
                    <a:lnTo>
                      <a:pt x="2360" y="1233"/>
                    </a:lnTo>
                    <a:cubicBezTo>
                      <a:pt x="2362" y="1232"/>
                      <a:pt x="2365" y="1232"/>
                      <a:pt x="2367" y="1231"/>
                    </a:cubicBezTo>
                    <a:cubicBezTo>
                      <a:pt x="2376" y="1226"/>
                      <a:pt x="2384" y="1223"/>
                      <a:pt x="2391" y="1219"/>
                    </a:cubicBezTo>
                    <a:lnTo>
                      <a:pt x="2393" y="1219"/>
                    </a:lnTo>
                    <a:cubicBezTo>
                      <a:pt x="2395" y="1219"/>
                      <a:pt x="2397" y="1217"/>
                      <a:pt x="2398" y="1216"/>
                    </a:cubicBezTo>
                    <a:lnTo>
                      <a:pt x="2401" y="1216"/>
                    </a:lnTo>
                    <a:cubicBezTo>
                      <a:pt x="2409" y="1211"/>
                      <a:pt x="2416" y="1208"/>
                      <a:pt x="2423" y="1205"/>
                    </a:cubicBezTo>
                    <a:cubicBezTo>
                      <a:pt x="2423" y="1205"/>
                      <a:pt x="2425" y="1205"/>
                      <a:pt x="2425" y="1204"/>
                    </a:cubicBezTo>
                    <a:cubicBezTo>
                      <a:pt x="2428" y="1204"/>
                      <a:pt x="2429" y="1203"/>
                      <a:pt x="2431" y="1201"/>
                    </a:cubicBezTo>
                    <a:lnTo>
                      <a:pt x="2434" y="1201"/>
                    </a:lnTo>
                    <a:cubicBezTo>
                      <a:pt x="2451" y="1192"/>
                      <a:pt x="2469" y="1183"/>
                      <a:pt x="2487" y="1175"/>
                    </a:cubicBezTo>
                    <a:lnTo>
                      <a:pt x="2488" y="1175"/>
                    </a:lnTo>
                    <a:cubicBezTo>
                      <a:pt x="2500" y="1169"/>
                      <a:pt x="2513" y="1161"/>
                      <a:pt x="2527" y="1155"/>
                    </a:cubicBezTo>
                    <a:cubicBezTo>
                      <a:pt x="2534" y="1151"/>
                      <a:pt x="2541" y="1147"/>
                      <a:pt x="2549" y="1144"/>
                    </a:cubicBezTo>
                    <a:lnTo>
                      <a:pt x="2550" y="1142"/>
                    </a:lnTo>
                    <a:cubicBezTo>
                      <a:pt x="2552" y="1142"/>
                      <a:pt x="2555" y="1141"/>
                      <a:pt x="2557" y="1139"/>
                    </a:cubicBezTo>
                    <a:cubicBezTo>
                      <a:pt x="2565" y="1135"/>
                      <a:pt x="2572" y="1130"/>
                      <a:pt x="2580" y="1126"/>
                    </a:cubicBezTo>
                    <a:lnTo>
                      <a:pt x="2582" y="1126"/>
                    </a:lnTo>
                    <a:cubicBezTo>
                      <a:pt x="2585" y="1124"/>
                      <a:pt x="2587" y="1123"/>
                      <a:pt x="2590" y="1122"/>
                    </a:cubicBezTo>
                    <a:cubicBezTo>
                      <a:pt x="2608" y="1111"/>
                      <a:pt x="2624" y="1102"/>
                      <a:pt x="2641" y="1092"/>
                    </a:cubicBezTo>
                    <a:lnTo>
                      <a:pt x="2643" y="1092"/>
                    </a:lnTo>
                    <a:cubicBezTo>
                      <a:pt x="2644" y="1091"/>
                      <a:pt x="2647" y="1089"/>
                      <a:pt x="2649" y="1088"/>
                    </a:cubicBezTo>
                    <a:cubicBezTo>
                      <a:pt x="2652" y="1086"/>
                      <a:pt x="2655" y="1085"/>
                      <a:pt x="2656" y="1083"/>
                    </a:cubicBezTo>
                    <a:lnTo>
                      <a:pt x="2661" y="1082"/>
                    </a:lnTo>
                    <a:cubicBezTo>
                      <a:pt x="2666" y="1077"/>
                      <a:pt x="2674" y="1074"/>
                      <a:pt x="2680" y="1070"/>
                    </a:cubicBezTo>
                    <a:cubicBezTo>
                      <a:pt x="2681" y="1070"/>
                      <a:pt x="2681" y="1069"/>
                      <a:pt x="2683" y="1069"/>
                    </a:cubicBezTo>
                    <a:cubicBezTo>
                      <a:pt x="2684" y="1067"/>
                      <a:pt x="2686" y="1067"/>
                      <a:pt x="2687" y="1066"/>
                    </a:cubicBezTo>
                    <a:cubicBezTo>
                      <a:pt x="2689" y="1064"/>
                      <a:pt x="2690" y="1064"/>
                      <a:pt x="2693" y="1063"/>
                    </a:cubicBezTo>
                    <a:cubicBezTo>
                      <a:pt x="2725" y="1042"/>
                      <a:pt x="2758" y="1021"/>
                      <a:pt x="2790" y="1001"/>
                    </a:cubicBezTo>
                    <a:lnTo>
                      <a:pt x="2790" y="1001"/>
                    </a:lnTo>
                    <a:lnTo>
                      <a:pt x="2787" y="1002"/>
                    </a:lnTo>
                    <a:cubicBezTo>
                      <a:pt x="2790" y="1001"/>
                      <a:pt x="2793" y="998"/>
                      <a:pt x="2796" y="996"/>
                    </a:cubicBezTo>
                    <a:cubicBezTo>
                      <a:pt x="2798" y="995"/>
                      <a:pt x="2798" y="995"/>
                      <a:pt x="2799" y="995"/>
                    </a:cubicBezTo>
                    <a:cubicBezTo>
                      <a:pt x="2802" y="992"/>
                      <a:pt x="2805" y="990"/>
                      <a:pt x="2806" y="989"/>
                    </a:cubicBezTo>
                    <a:cubicBezTo>
                      <a:pt x="2808" y="989"/>
                      <a:pt x="2808" y="989"/>
                      <a:pt x="2808" y="988"/>
                    </a:cubicBezTo>
                    <a:cubicBezTo>
                      <a:pt x="2814" y="983"/>
                      <a:pt x="2821" y="979"/>
                      <a:pt x="2828" y="974"/>
                    </a:cubicBezTo>
                    <a:cubicBezTo>
                      <a:pt x="2828" y="974"/>
                      <a:pt x="2830" y="973"/>
                      <a:pt x="2831" y="971"/>
                    </a:cubicBezTo>
                    <a:cubicBezTo>
                      <a:pt x="2834" y="970"/>
                      <a:pt x="2836" y="968"/>
                      <a:pt x="2839" y="967"/>
                    </a:cubicBezTo>
                    <a:cubicBezTo>
                      <a:pt x="2845" y="962"/>
                      <a:pt x="2851" y="958"/>
                      <a:pt x="2856" y="954"/>
                    </a:cubicBezTo>
                    <a:lnTo>
                      <a:pt x="2858" y="954"/>
                    </a:lnTo>
                    <a:cubicBezTo>
                      <a:pt x="2859" y="952"/>
                      <a:pt x="2861" y="951"/>
                      <a:pt x="2864" y="949"/>
                    </a:cubicBezTo>
                    <a:cubicBezTo>
                      <a:pt x="2865" y="949"/>
                      <a:pt x="2865" y="948"/>
                      <a:pt x="2867" y="946"/>
                    </a:cubicBezTo>
                    <a:cubicBezTo>
                      <a:pt x="2874" y="942"/>
                      <a:pt x="2880" y="937"/>
                      <a:pt x="2886" y="933"/>
                    </a:cubicBezTo>
                    <a:cubicBezTo>
                      <a:pt x="2887" y="933"/>
                      <a:pt x="2887" y="932"/>
                      <a:pt x="2889" y="932"/>
                    </a:cubicBezTo>
                    <a:cubicBezTo>
                      <a:pt x="2890" y="930"/>
                      <a:pt x="2892" y="929"/>
                      <a:pt x="2893" y="929"/>
                    </a:cubicBezTo>
                    <a:lnTo>
                      <a:pt x="2893" y="927"/>
                    </a:lnTo>
                    <a:cubicBezTo>
                      <a:pt x="2918" y="909"/>
                      <a:pt x="2945" y="889"/>
                      <a:pt x="2970" y="870"/>
                    </a:cubicBezTo>
                    <a:cubicBezTo>
                      <a:pt x="2979" y="862"/>
                      <a:pt x="2987" y="855"/>
                      <a:pt x="2996" y="848"/>
                    </a:cubicBezTo>
                    <a:cubicBezTo>
                      <a:pt x="2998" y="848"/>
                      <a:pt x="2998" y="846"/>
                      <a:pt x="2998" y="846"/>
                    </a:cubicBezTo>
                    <a:cubicBezTo>
                      <a:pt x="2999" y="845"/>
                      <a:pt x="3001" y="845"/>
                      <a:pt x="3002" y="843"/>
                    </a:cubicBezTo>
                    <a:cubicBezTo>
                      <a:pt x="3004" y="842"/>
                      <a:pt x="3005" y="840"/>
                      <a:pt x="3007" y="840"/>
                    </a:cubicBezTo>
                    <a:cubicBezTo>
                      <a:pt x="3013" y="834"/>
                      <a:pt x="3018" y="830"/>
                      <a:pt x="3024" y="826"/>
                    </a:cubicBezTo>
                    <a:cubicBezTo>
                      <a:pt x="3024" y="826"/>
                      <a:pt x="3024" y="824"/>
                      <a:pt x="3026" y="824"/>
                    </a:cubicBezTo>
                    <a:cubicBezTo>
                      <a:pt x="3026" y="824"/>
                      <a:pt x="3027" y="823"/>
                      <a:pt x="3027" y="823"/>
                    </a:cubicBezTo>
                    <a:cubicBezTo>
                      <a:pt x="3035" y="815"/>
                      <a:pt x="3043" y="809"/>
                      <a:pt x="3051" y="803"/>
                    </a:cubicBezTo>
                    <a:cubicBezTo>
                      <a:pt x="3051" y="802"/>
                      <a:pt x="3051" y="802"/>
                      <a:pt x="3051" y="802"/>
                    </a:cubicBezTo>
                    <a:cubicBezTo>
                      <a:pt x="3060" y="795"/>
                      <a:pt x="3068" y="787"/>
                      <a:pt x="3077" y="780"/>
                    </a:cubicBezTo>
                    <a:lnTo>
                      <a:pt x="3077" y="778"/>
                    </a:lnTo>
                    <a:cubicBezTo>
                      <a:pt x="3095" y="764"/>
                      <a:pt x="3113" y="747"/>
                      <a:pt x="3129" y="731"/>
                    </a:cubicBezTo>
                    <a:lnTo>
                      <a:pt x="3130" y="731"/>
                    </a:lnTo>
                    <a:cubicBezTo>
                      <a:pt x="3139" y="722"/>
                      <a:pt x="3147" y="715"/>
                      <a:pt x="3155" y="706"/>
                    </a:cubicBezTo>
                    <a:cubicBezTo>
                      <a:pt x="3164" y="699"/>
                      <a:pt x="3172" y="692"/>
                      <a:pt x="3180" y="683"/>
                    </a:cubicBezTo>
                    <a:cubicBezTo>
                      <a:pt x="3188" y="675"/>
                      <a:pt x="3197" y="666"/>
                      <a:pt x="3204" y="659"/>
                    </a:cubicBezTo>
                    <a:lnTo>
                      <a:pt x="3205" y="658"/>
                    </a:lnTo>
                    <a:cubicBezTo>
                      <a:pt x="3213" y="650"/>
                      <a:pt x="3222" y="641"/>
                      <a:pt x="3229" y="633"/>
                    </a:cubicBezTo>
                    <a:cubicBezTo>
                      <a:pt x="3238" y="625"/>
                      <a:pt x="3245" y="616"/>
                      <a:pt x="3254" y="608"/>
                    </a:cubicBezTo>
                    <a:cubicBezTo>
                      <a:pt x="3261" y="600"/>
                      <a:pt x="3267" y="594"/>
                      <a:pt x="3273" y="587"/>
                    </a:cubicBezTo>
                    <a:cubicBezTo>
                      <a:pt x="3276" y="584"/>
                      <a:pt x="3278" y="583"/>
                      <a:pt x="3279" y="581"/>
                    </a:cubicBezTo>
                    <a:cubicBezTo>
                      <a:pt x="3283" y="575"/>
                      <a:pt x="3289" y="569"/>
                      <a:pt x="3295" y="563"/>
                    </a:cubicBezTo>
                    <a:cubicBezTo>
                      <a:pt x="3297" y="560"/>
                      <a:pt x="3300" y="559"/>
                      <a:pt x="3301" y="556"/>
                    </a:cubicBezTo>
                    <a:lnTo>
                      <a:pt x="3303" y="555"/>
                    </a:lnTo>
                    <a:cubicBezTo>
                      <a:pt x="3308" y="547"/>
                      <a:pt x="3316" y="540"/>
                      <a:pt x="3322" y="532"/>
                    </a:cubicBezTo>
                    <a:lnTo>
                      <a:pt x="3325" y="528"/>
                    </a:lnTo>
                    <a:cubicBezTo>
                      <a:pt x="3331" y="522"/>
                      <a:pt x="3336" y="516"/>
                      <a:pt x="3342" y="509"/>
                    </a:cubicBezTo>
                    <a:cubicBezTo>
                      <a:pt x="3344" y="507"/>
                      <a:pt x="3345" y="506"/>
                      <a:pt x="3345" y="505"/>
                    </a:cubicBezTo>
                    <a:cubicBezTo>
                      <a:pt x="3347" y="503"/>
                      <a:pt x="3347" y="503"/>
                      <a:pt x="3348" y="502"/>
                    </a:cubicBezTo>
                    <a:lnTo>
                      <a:pt x="3367" y="479"/>
                    </a:lnTo>
                    <a:cubicBezTo>
                      <a:pt x="3367" y="478"/>
                      <a:pt x="3369" y="478"/>
                      <a:pt x="3370" y="477"/>
                    </a:cubicBezTo>
                    <a:cubicBezTo>
                      <a:pt x="3370" y="477"/>
                      <a:pt x="3370" y="475"/>
                      <a:pt x="3370" y="475"/>
                    </a:cubicBezTo>
                    <a:cubicBezTo>
                      <a:pt x="3370" y="475"/>
                      <a:pt x="3372" y="475"/>
                      <a:pt x="3372" y="474"/>
                    </a:cubicBezTo>
                    <a:lnTo>
                      <a:pt x="3388" y="454"/>
                    </a:lnTo>
                    <a:cubicBezTo>
                      <a:pt x="3388" y="453"/>
                      <a:pt x="3389" y="453"/>
                      <a:pt x="3389" y="451"/>
                    </a:cubicBezTo>
                    <a:cubicBezTo>
                      <a:pt x="3391" y="450"/>
                      <a:pt x="3391" y="450"/>
                      <a:pt x="3392" y="449"/>
                    </a:cubicBezTo>
                    <a:cubicBezTo>
                      <a:pt x="3392" y="449"/>
                      <a:pt x="3394" y="447"/>
                      <a:pt x="3394" y="447"/>
                    </a:cubicBezTo>
                    <a:cubicBezTo>
                      <a:pt x="3401" y="438"/>
                      <a:pt x="3407" y="429"/>
                      <a:pt x="3415" y="421"/>
                    </a:cubicBezTo>
                    <a:cubicBezTo>
                      <a:pt x="3416" y="419"/>
                      <a:pt x="3417" y="416"/>
                      <a:pt x="3419" y="415"/>
                    </a:cubicBezTo>
                    <a:cubicBezTo>
                      <a:pt x="3420" y="413"/>
                      <a:pt x="3420" y="412"/>
                      <a:pt x="3422" y="410"/>
                    </a:cubicBezTo>
                    <a:cubicBezTo>
                      <a:pt x="3425" y="407"/>
                      <a:pt x="3428" y="403"/>
                      <a:pt x="3431" y="400"/>
                    </a:cubicBezTo>
                    <a:lnTo>
                      <a:pt x="3431" y="398"/>
                    </a:lnTo>
                    <a:cubicBezTo>
                      <a:pt x="3434" y="397"/>
                      <a:pt x="3434" y="396"/>
                      <a:pt x="3437" y="393"/>
                    </a:cubicBezTo>
                    <a:cubicBezTo>
                      <a:pt x="3441" y="387"/>
                      <a:pt x="3445" y="379"/>
                      <a:pt x="3451" y="373"/>
                    </a:cubicBezTo>
                    <a:cubicBezTo>
                      <a:pt x="3453" y="370"/>
                      <a:pt x="3456" y="368"/>
                      <a:pt x="3457" y="365"/>
                    </a:cubicBezTo>
                    <a:cubicBezTo>
                      <a:pt x="3457" y="365"/>
                      <a:pt x="3457" y="365"/>
                      <a:pt x="3459" y="363"/>
                    </a:cubicBezTo>
                    <a:cubicBezTo>
                      <a:pt x="3465" y="354"/>
                      <a:pt x="3472" y="344"/>
                      <a:pt x="3479" y="335"/>
                    </a:cubicBezTo>
                    <a:cubicBezTo>
                      <a:pt x="3479" y="334"/>
                      <a:pt x="3481" y="332"/>
                      <a:pt x="3482" y="329"/>
                    </a:cubicBezTo>
                    <a:cubicBezTo>
                      <a:pt x="3485" y="325"/>
                      <a:pt x="3488" y="320"/>
                      <a:pt x="3493" y="316"/>
                    </a:cubicBezTo>
                    <a:cubicBezTo>
                      <a:pt x="3406" y="203"/>
                      <a:pt x="3310" y="97"/>
                      <a:pt x="3204" y="1"/>
                    </a:cubicBezTo>
                    <a:close/>
                  </a:path>
                </a:pathLst>
              </a:custGeom>
              <a:solidFill>
                <a:srgbClr val="FA91FF">
                  <a:alpha val="6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50"/>
              <p:cNvSpPr/>
              <p:nvPr/>
            </p:nvSpPr>
            <p:spPr>
              <a:xfrm>
                <a:off x="7971263" y="3886761"/>
                <a:ext cx="277691" cy="308722"/>
              </a:xfrm>
              <a:custGeom>
                <a:avLst/>
                <a:gdLst/>
                <a:ahLst/>
                <a:cxnLst/>
                <a:rect l="l" t="t" r="r" b="b"/>
                <a:pathLst>
                  <a:path w="3490" h="3880" extrusionOk="0">
                    <a:moveTo>
                      <a:pt x="1325" y="1"/>
                    </a:moveTo>
                    <a:cubicBezTo>
                      <a:pt x="1252" y="15"/>
                      <a:pt x="1182" y="34"/>
                      <a:pt x="1111" y="56"/>
                    </a:cubicBezTo>
                    <a:cubicBezTo>
                      <a:pt x="1104" y="59"/>
                      <a:pt x="1096" y="62"/>
                      <a:pt x="1089" y="64"/>
                    </a:cubicBezTo>
                    <a:cubicBezTo>
                      <a:pt x="1068" y="71"/>
                      <a:pt x="1048" y="79"/>
                      <a:pt x="1027" y="86"/>
                    </a:cubicBezTo>
                    <a:cubicBezTo>
                      <a:pt x="1015" y="90"/>
                      <a:pt x="1004" y="95"/>
                      <a:pt x="992" y="99"/>
                    </a:cubicBezTo>
                    <a:cubicBezTo>
                      <a:pt x="973" y="107"/>
                      <a:pt x="955" y="114"/>
                      <a:pt x="937" y="121"/>
                    </a:cubicBezTo>
                    <a:cubicBezTo>
                      <a:pt x="930" y="124"/>
                      <a:pt x="924" y="126"/>
                      <a:pt x="918" y="129"/>
                    </a:cubicBezTo>
                    <a:lnTo>
                      <a:pt x="918" y="130"/>
                    </a:lnTo>
                    <a:cubicBezTo>
                      <a:pt x="920" y="151"/>
                      <a:pt x="923" y="171"/>
                      <a:pt x="924" y="192"/>
                    </a:cubicBezTo>
                    <a:cubicBezTo>
                      <a:pt x="924" y="193"/>
                      <a:pt x="925" y="195"/>
                      <a:pt x="925" y="198"/>
                    </a:cubicBezTo>
                    <a:cubicBezTo>
                      <a:pt x="925" y="201"/>
                      <a:pt x="925" y="202"/>
                      <a:pt x="925" y="204"/>
                    </a:cubicBezTo>
                    <a:cubicBezTo>
                      <a:pt x="925" y="204"/>
                      <a:pt x="925" y="205"/>
                      <a:pt x="925" y="205"/>
                    </a:cubicBezTo>
                    <a:cubicBezTo>
                      <a:pt x="927" y="214"/>
                      <a:pt x="928" y="223"/>
                      <a:pt x="930" y="232"/>
                    </a:cubicBezTo>
                    <a:cubicBezTo>
                      <a:pt x="931" y="252"/>
                      <a:pt x="934" y="271"/>
                      <a:pt x="937" y="291"/>
                    </a:cubicBezTo>
                    <a:cubicBezTo>
                      <a:pt x="937" y="292"/>
                      <a:pt x="939" y="292"/>
                      <a:pt x="939" y="294"/>
                    </a:cubicBezTo>
                    <a:cubicBezTo>
                      <a:pt x="939" y="297"/>
                      <a:pt x="939" y="299"/>
                      <a:pt x="940" y="302"/>
                    </a:cubicBezTo>
                    <a:cubicBezTo>
                      <a:pt x="940" y="305"/>
                      <a:pt x="940" y="307"/>
                      <a:pt x="940" y="310"/>
                    </a:cubicBezTo>
                    <a:cubicBezTo>
                      <a:pt x="942" y="319"/>
                      <a:pt x="943" y="327"/>
                      <a:pt x="945" y="336"/>
                    </a:cubicBezTo>
                    <a:cubicBezTo>
                      <a:pt x="946" y="342"/>
                      <a:pt x="948" y="350"/>
                      <a:pt x="949" y="355"/>
                    </a:cubicBezTo>
                    <a:cubicBezTo>
                      <a:pt x="952" y="373"/>
                      <a:pt x="955" y="389"/>
                      <a:pt x="958" y="407"/>
                    </a:cubicBezTo>
                    <a:cubicBezTo>
                      <a:pt x="959" y="411"/>
                      <a:pt x="959" y="417"/>
                      <a:pt x="961" y="422"/>
                    </a:cubicBezTo>
                    <a:cubicBezTo>
                      <a:pt x="961" y="423"/>
                      <a:pt x="961" y="423"/>
                      <a:pt x="961" y="425"/>
                    </a:cubicBezTo>
                    <a:cubicBezTo>
                      <a:pt x="962" y="431"/>
                      <a:pt x="964" y="436"/>
                      <a:pt x="965" y="442"/>
                    </a:cubicBezTo>
                    <a:cubicBezTo>
                      <a:pt x="965" y="444"/>
                      <a:pt x="965" y="444"/>
                      <a:pt x="965" y="445"/>
                    </a:cubicBezTo>
                    <a:cubicBezTo>
                      <a:pt x="968" y="454"/>
                      <a:pt x="970" y="463"/>
                      <a:pt x="973" y="472"/>
                    </a:cubicBezTo>
                    <a:cubicBezTo>
                      <a:pt x="973" y="473"/>
                      <a:pt x="973" y="473"/>
                      <a:pt x="973" y="475"/>
                    </a:cubicBezTo>
                    <a:lnTo>
                      <a:pt x="973" y="476"/>
                    </a:lnTo>
                    <a:cubicBezTo>
                      <a:pt x="973" y="478"/>
                      <a:pt x="973" y="478"/>
                      <a:pt x="973" y="479"/>
                    </a:cubicBezTo>
                    <a:cubicBezTo>
                      <a:pt x="974" y="479"/>
                      <a:pt x="974" y="481"/>
                      <a:pt x="974" y="482"/>
                    </a:cubicBezTo>
                    <a:cubicBezTo>
                      <a:pt x="976" y="491"/>
                      <a:pt x="978" y="500"/>
                      <a:pt x="980" y="509"/>
                    </a:cubicBezTo>
                    <a:cubicBezTo>
                      <a:pt x="983" y="517"/>
                      <a:pt x="984" y="526"/>
                      <a:pt x="987" y="535"/>
                    </a:cubicBezTo>
                    <a:cubicBezTo>
                      <a:pt x="987" y="539"/>
                      <a:pt x="989" y="542"/>
                      <a:pt x="989" y="545"/>
                    </a:cubicBezTo>
                    <a:cubicBezTo>
                      <a:pt x="989" y="547"/>
                      <a:pt x="990" y="548"/>
                      <a:pt x="990" y="551"/>
                    </a:cubicBezTo>
                    <a:cubicBezTo>
                      <a:pt x="990" y="553"/>
                      <a:pt x="992" y="554"/>
                      <a:pt x="992" y="557"/>
                    </a:cubicBezTo>
                    <a:cubicBezTo>
                      <a:pt x="995" y="566"/>
                      <a:pt x="996" y="575"/>
                      <a:pt x="999" y="584"/>
                    </a:cubicBezTo>
                    <a:cubicBezTo>
                      <a:pt x="999" y="584"/>
                      <a:pt x="999" y="585"/>
                      <a:pt x="999" y="585"/>
                    </a:cubicBezTo>
                    <a:cubicBezTo>
                      <a:pt x="1002" y="594"/>
                      <a:pt x="1004" y="603"/>
                      <a:pt x="1006" y="610"/>
                    </a:cubicBezTo>
                    <a:cubicBezTo>
                      <a:pt x="1015" y="641"/>
                      <a:pt x="1024" y="672"/>
                      <a:pt x="1034" y="703"/>
                    </a:cubicBezTo>
                    <a:cubicBezTo>
                      <a:pt x="1036" y="707"/>
                      <a:pt x="1037" y="712"/>
                      <a:pt x="1039" y="716"/>
                    </a:cubicBezTo>
                    <a:cubicBezTo>
                      <a:pt x="1039" y="716"/>
                      <a:pt x="1039" y="718"/>
                      <a:pt x="1039" y="718"/>
                    </a:cubicBezTo>
                    <a:cubicBezTo>
                      <a:pt x="1040" y="721"/>
                      <a:pt x="1042" y="725"/>
                      <a:pt x="1043" y="728"/>
                    </a:cubicBezTo>
                    <a:cubicBezTo>
                      <a:pt x="1045" y="735"/>
                      <a:pt x="1046" y="741"/>
                      <a:pt x="1049" y="747"/>
                    </a:cubicBezTo>
                    <a:lnTo>
                      <a:pt x="1049" y="750"/>
                    </a:lnTo>
                    <a:cubicBezTo>
                      <a:pt x="1051" y="752"/>
                      <a:pt x="1051" y="753"/>
                      <a:pt x="1051" y="753"/>
                    </a:cubicBezTo>
                    <a:cubicBezTo>
                      <a:pt x="1054" y="762"/>
                      <a:pt x="1057" y="771"/>
                      <a:pt x="1059" y="778"/>
                    </a:cubicBezTo>
                    <a:cubicBezTo>
                      <a:pt x="1070" y="808"/>
                      <a:pt x="1080" y="837"/>
                      <a:pt x="1092" y="865"/>
                    </a:cubicBezTo>
                    <a:cubicBezTo>
                      <a:pt x="1095" y="871"/>
                      <a:pt x="1096" y="877"/>
                      <a:pt x="1099" y="884"/>
                    </a:cubicBezTo>
                    <a:cubicBezTo>
                      <a:pt x="1101" y="887"/>
                      <a:pt x="1102" y="890"/>
                      <a:pt x="1104" y="893"/>
                    </a:cubicBezTo>
                    <a:cubicBezTo>
                      <a:pt x="1104" y="893"/>
                      <a:pt x="1104" y="894"/>
                      <a:pt x="1104" y="894"/>
                    </a:cubicBezTo>
                    <a:cubicBezTo>
                      <a:pt x="1107" y="900"/>
                      <a:pt x="1108" y="906"/>
                      <a:pt x="1111" y="911"/>
                    </a:cubicBezTo>
                    <a:lnTo>
                      <a:pt x="1111" y="912"/>
                    </a:lnTo>
                    <a:cubicBezTo>
                      <a:pt x="1111" y="912"/>
                      <a:pt x="1111" y="912"/>
                      <a:pt x="1111" y="914"/>
                    </a:cubicBezTo>
                    <a:cubicBezTo>
                      <a:pt x="1114" y="918"/>
                      <a:pt x="1115" y="924"/>
                      <a:pt x="1118" y="930"/>
                    </a:cubicBezTo>
                    <a:cubicBezTo>
                      <a:pt x="1120" y="933"/>
                      <a:pt x="1121" y="937"/>
                      <a:pt x="1123" y="942"/>
                    </a:cubicBezTo>
                    <a:cubicBezTo>
                      <a:pt x="1123" y="942"/>
                      <a:pt x="1124" y="943"/>
                      <a:pt x="1124" y="944"/>
                    </a:cubicBezTo>
                    <a:cubicBezTo>
                      <a:pt x="1127" y="950"/>
                      <a:pt x="1130" y="956"/>
                      <a:pt x="1133" y="964"/>
                    </a:cubicBezTo>
                    <a:lnTo>
                      <a:pt x="1139" y="978"/>
                    </a:lnTo>
                    <a:cubicBezTo>
                      <a:pt x="1140" y="981"/>
                      <a:pt x="1142" y="983"/>
                      <a:pt x="1142" y="984"/>
                    </a:cubicBezTo>
                    <a:lnTo>
                      <a:pt x="1143" y="986"/>
                    </a:lnTo>
                    <a:cubicBezTo>
                      <a:pt x="1146" y="993"/>
                      <a:pt x="1149" y="1000"/>
                      <a:pt x="1152" y="1006"/>
                    </a:cubicBezTo>
                    <a:cubicBezTo>
                      <a:pt x="1155" y="1014"/>
                      <a:pt x="1158" y="1020"/>
                      <a:pt x="1161" y="1025"/>
                    </a:cubicBezTo>
                    <a:cubicBezTo>
                      <a:pt x="1168" y="1042"/>
                      <a:pt x="1176" y="1058"/>
                      <a:pt x="1183" y="1074"/>
                    </a:cubicBezTo>
                    <a:cubicBezTo>
                      <a:pt x="1186" y="1078"/>
                      <a:pt x="1189" y="1083"/>
                      <a:pt x="1191" y="1087"/>
                    </a:cubicBezTo>
                    <a:cubicBezTo>
                      <a:pt x="1193" y="1092"/>
                      <a:pt x="1195" y="1096"/>
                      <a:pt x="1198" y="1101"/>
                    </a:cubicBezTo>
                    <a:cubicBezTo>
                      <a:pt x="1198" y="1102"/>
                      <a:pt x="1198" y="1102"/>
                      <a:pt x="1199" y="1104"/>
                    </a:cubicBezTo>
                    <a:cubicBezTo>
                      <a:pt x="1199" y="1105"/>
                      <a:pt x="1201" y="1106"/>
                      <a:pt x="1202" y="1109"/>
                    </a:cubicBezTo>
                    <a:cubicBezTo>
                      <a:pt x="1205" y="1117"/>
                      <a:pt x="1210" y="1124"/>
                      <a:pt x="1213" y="1131"/>
                    </a:cubicBezTo>
                    <a:lnTo>
                      <a:pt x="1214" y="1131"/>
                    </a:lnTo>
                    <a:cubicBezTo>
                      <a:pt x="1214" y="1134"/>
                      <a:pt x="1216" y="1136"/>
                      <a:pt x="1217" y="1139"/>
                    </a:cubicBezTo>
                    <a:lnTo>
                      <a:pt x="1219" y="1140"/>
                    </a:lnTo>
                    <a:cubicBezTo>
                      <a:pt x="1223" y="1149"/>
                      <a:pt x="1226" y="1157"/>
                      <a:pt x="1230" y="1164"/>
                    </a:cubicBezTo>
                    <a:cubicBezTo>
                      <a:pt x="1236" y="1174"/>
                      <a:pt x="1242" y="1183"/>
                      <a:pt x="1247" y="1193"/>
                    </a:cubicBezTo>
                    <a:lnTo>
                      <a:pt x="1248" y="1196"/>
                    </a:lnTo>
                    <a:lnTo>
                      <a:pt x="1249" y="1198"/>
                    </a:lnTo>
                    <a:cubicBezTo>
                      <a:pt x="1254" y="1205"/>
                      <a:pt x="1257" y="1212"/>
                      <a:pt x="1261" y="1218"/>
                    </a:cubicBezTo>
                    <a:lnTo>
                      <a:pt x="1263" y="1220"/>
                    </a:lnTo>
                    <a:cubicBezTo>
                      <a:pt x="1263" y="1220"/>
                      <a:pt x="1263" y="1220"/>
                      <a:pt x="1263" y="1221"/>
                    </a:cubicBezTo>
                    <a:cubicBezTo>
                      <a:pt x="1263" y="1221"/>
                      <a:pt x="1264" y="1223"/>
                      <a:pt x="1264" y="1224"/>
                    </a:cubicBezTo>
                    <a:cubicBezTo>
                      <a:pt x="1264" y="1224"/>
                      <a:pt x="1264" y="1224"/>
                      <a:pt x="1264" y="1226"/>
                    </a:cubicBezTo>
                    <a:cubicBezTo>
                      <a:pt x="1266" y="1227"/>
                      <a:pt x="1267" y="1230"/>
                      <a:pt x="1269" y="1232"/>
                    </a:cubicBezTo>
                    <a:lnTo>
                      <a:pt x="1269" y="1233"/>
                    </a:lnTo>
                    <a:cubicBezTo>
                      <a:pt x="1274" y="1243"/>
                      <a:pt x="1280" y="1254"/>
                      <a:pt x="1288" y="1263"/>
                    </a:cubicBezTo>
                    <a:cubicBezTo>
                      <a:pt x="1288" y="1264"/>
                      <a:pt x="1288" y="1264"/>
                      <a:pt x="1288" y="1266"/>
                    </a:cubicBezTo>
                    <a:lnTo>
                      <a:pt x="1295" y="1276"/>
                    </a:lnTo>
                    <a:lnTo>
                      <a:pt x="1304" y="1292"/>
                    </a:lnTo>
                    <a:lnTo>
                      <a:pt x="1305" y="1293"/>
                    </a:lnTo>
                    <a:cubicBezTo>
                      <a:pt x="1307" y="1296"/>
                      <a:pt x="1308" y="1299"/>
                      <a:pt x="1311" y="1302"/>
                    </a:cubicBezTo>
                    <a:cubicBezTo>
                      <a:pt x="1316" y="1310"/>
                      <a:pt x="1319" y="1316"/>
                      <a:pt x="1323" y="1323"/>
                    </a:cubicBezTo>
                    <a:cubicBezTo>
                      <a:pt x="1325" y="1323"/>
                      <a:pt x="1325" y="1324"/>
                      <a:pt x="1325" y="1324"/>
                    </a:cubicBezTo>
                    <a:cubicBezTo>
                      <a:pt x="1330" y="1333"/>
                      <a:pt x="1336" y="1344"/>
                      <a:pt x="1342" y="1352"/>
                    </a:cubicBezTo>
                    <a:cubicBezTo>
                      <a:pt x="1345" y="1355"/>
                      <a:pt x="1348" y="1360"/>
                      <a:pt x="1350" y="1363"/>
                    </a:cubicBezTo>
                    <a:cubicBezTo>
                      <a:pt x="1354" y="1369"/>
                      <a:pt x="1358" y="1376"/>
                      <a:pt x="1363" y="1382"/>
                    </a:cubicBezTo>
                    <a:cubicBezTo>
                      <a:pt x="1364" y="1383"/>
                      <a:pt x="1366" y="1386"/>
                      <a:pt x="1367" y="1388"/>
                    </a:cubicBezTo>
                    <a:cubicBezTo>
                      <a:pt x="1367" y="1389"/>
                      <a:pt x="1369" y="1391"/>
                      <a:pt x="1370" y="1392"/>
                    </a:cubicBezTo>
                    <a:cubicBezTo>
                      <a:pt x="1375" y="1398"/>
                      <a:pt x="1378" y="1405"/>
                      <a:pt x="1382" y="1411"/>
                    </a:cubicBezTo>
                    <a:cubicBezTo>
                      <a:pt x="1385" y="1414"/>
                      <a:pt x="1388" y="1417"/>
                      <a:pt x="1389" y="1422"/>
                    </a:cubicBezTo>
                    <a:cubicBezTo>
                      <a:pt x="1394" y="1427"/>
                      <a:pt x="1398" y="1433"/>
                      <a:pt x="1403" y="1439"/>
                    </a:cubicBezTo>
                    <a:cubicBezTo>
                      <a:pt x="1404" y="1441"/>
                      <a:pt x="1404" y="1441"/>
                      <a:pt x="1404" y="1442"/>
                    </a:cubicBezTo>
                    <a:cubicBezTo>
                      <a:pt x="1410" y="1451"/>
                      <a:pt x="1417" y="1460"/>
                      <a:pt x="1423" y="1469"/>
                    </a:cubicBezTo>
                    <a:lnTo>
                      <a:pt x="1425" y="1469"/>
                    </a:lnTo>
                    <a:cubicBezTo>
                      <a:pt x="1431" y="1479"/>
                      <a:pt x="1438" y="1488"/>
                      <a:pt x="1445" y="1497"/>
                    </a:cubicBezTo>
                    <a:cubicBezTo>
                      <a:pt x="1445" y="1497"/>
                      <a:pt x="1445" y="1497"/>
                      <a:pt x="1445" y="1498"/>
                    </a:cubicBezTo>
                    <a:cubicBezTo>
                      <a:pt x="1450" y="1504"/>
                      <a:pt x="1456" y="1510"/>
                      <a:pt x="1460" y="1517"/>
                    </a:cubicBezTo>
                    <a:cubicBezTo>
                      <a:pt x="1462" y="1519"/>
                      <a:pt x="1463" y="1522"/>
                      <a:pt x="1464" y="1523"/>
                    </a:cubicBezTo>
                    <a:cubicBezTo>
                      <a:pt x="1466" y="1523"/>
                      <a:pt x="1466" y="1525"/>
                      <a:pt x="1467" y="1525"/>
                    </a:cubicBezTo>
                    <a:cubicBezTo>
                      <a:pt x="1469" y="1528"/>
                      <a:pt x="1472" y="1531"/>
                      <a:pt x="1473" y="1534"/>
                    </a:cubicBezTo>
                    <a:cubicBezTo>
                      <a:pt x="1478" y="1539"/>
                      <a:pt x="1484" y="1547"/>
                      <a:pt x="1488" y="1553"/>
                    </a:cubicBezTo>
                    <a:cubicBezTo>
                      <a:pt x="1488" y="1554"/>
                      <a:pt x="1489" y="1554"/>
                      <a:pt x="1489" y="1554"/>
                    </a:cubicBezTo>
                    <a:cubicBezTo>
                      <a:pt x="1497" y="1563"/>
                      <a:pt x="1503" y="1572"/>
                      <a:pt x="1510" y="1579"/>
                    </a:cubicBezTo>
                    <a:cubicBezTo>
                      <a:pt x="1512" y="1582"/>
                      <a:pt x="1513" y="1584"/>
                      <a:pt x="1515" y="1585"/>
                    </a:cubicBezTo>
                    <a:cubicBezTo>
                      <a:pt x="1516" y="1587"/>
                      <a:pt x="1516" y="1588"/>
                      <a:pt x="1517" y="1589"/>
                    </a:cubicBezTo>
                    <a:cubicBezTo>
                      <a:pt x="1522" y="1595"/>
                      <a:pt x="1528" y="1601"/>
                      <a:pt x="1532" y="1607"/>
                    </a:cubicBezTo>
                    <a:cubicBezTo>
                      <a:pt x="1541" y="1616"/>
                      <a:pt x="1548" y="1625"/>
                      <a:pt x="1556" y="1634"/>
                    </a:cubicBezTo>
                    <a:cubicBezTo>
                      <a:pt x="1556" y="1635"/>
                      <a:pt x="1556" y="1635"/>
                      <a:pt x="1556" y="1635"/>
                    </a:cubicBezTo>
                    <a:cubicBezTo>
                      <a:pt x="1563" y="1644"/>
                      <a:pt x="1570" y="1653"/>
                      <a:pt x="1579" y="1660"/>
                    </a:cubicBezTo>
                    <a:cubicBezTo>
                      <a:pt x="1579" y="1662"/>
                      <a:pt x="1581" y="1663"/>
                      <a:pt x="1582" y="1665"/>
                    </a:cubicBezTo>
                    <a:cubicBezTo>
                      <a:pt x="1590" y="1672"/>
                      <a:pt x="1596" y="1679"/>
                      <a:pt x="1603" y="1687"/>
                    </a:cubicBezTo>
                    <a:cubicBezTo>
                      <a:pt x="1604" y="1688"/>
                      <a:pt x="1606" y="1690"/>
                      <a:pt x="1607" y="1693"/>
                    </a:cubicBezTo>
                    <a:cubicBezTo>
                      <a:pt x="1609" y="1694"/>
                      <a:pt x="1610" y="1696"/>
                      <a:pt x="1610" y="1696"/>
                    </a:cubicBezTo>
                    <a:cubicBezTo>
                      <a:pt x="1616" y="1701"/>
                      <a:pt x="1621" y="1707"/>
                      <a:pt x="1626" y="1713"/>
                    </a:cubicBezTo>
                    <a:cubicBezTo>
                      <a:pt x="1634" y="1721"/>
                      <a:pt x="1643" y="1729"/>
                      <a:pt x="1650" y="1738"/>
                    </a:cubicBezTo>
                    <a:cubicBezTo>
                      <a:pt x="1659" y="1747"/>
                      <a:pt x="1666" y="1754"/>
                      <a:pt x="1675" y="1763"/>
                    </a:cubicBezTo>
                    <a:cubicBezTo>
                      <a:pt x="1675" y="1765"/>
                      <a:pt x="1677" y="1766"/>
                      <a:pt x="1678" y="1766"/>
                    </a:cubicBezTo>
                    <a:cubicBezTo>
                      <a:pt x="1685" y="1774"/>
                      <a:pt x="1691" y="1781"/>
                      <a:pt x="1699" y="1787"/>
                    </a:cubicBezTo>
                    <a:lnTo>
                      <a:pt x="1700" y="1788"/>
                    </a:lnTo>
                    <a:cubicBezTo>
                      <a:pt x="1700" y="1788"/>
                      <a:pt x="1700" y="1788"/>
                      <a:pt x="1700" y="1790"/>
                    </a:cubicBezTo>
                    <a:cubicBezTo>
                      <a:pt x="1707" y="1796"/>
                      <a:pt x="1713" y="1803"/>
                      <a:pt x="1721" y="1809"/>
                    </a:cubicBezTo>
                    <a:cubicBezTo>
                      <a:pt x="1722" y="1810"/>
                      <a:pt x="1724" y="1812"/>
                      <a:pt x="1725" y="1813"/>
                    </a:cubicBezTo>
                    <a:cubicBezTo>
                      <a:pt x="1734" y="1822"/>
                      <a:pt x="1743" y="1830"/>
                      <a:pt x="1750" y="1838"/>
                    </a:cubicBezTo>
                    <a:lnTo>
                      <a:pt x="1753" y="1840"/>
                    </a:lnTo>
                    <a:cubicBezTo>
                      <a:pt x="1760" y="1847"/>
                      <a:pt x="1768" y="1855"/>
                      <a:pt x="1775" y="1860"/>
                    </a:cubicBezTo>
                    <a:cubicBezTo>
                      <a:pt x="1775" y="1860"/>
                      <a:pt x="1775" y="1862"/>
                      <a:pt x="1775" y="1862"/>
                    </a:cubicBezTo>
                    <a:cubicBezTo>
                      <a:pt x="1777" y="1862"/>
                      <a:pt x="1778" y="1863"/>
                      <a:pt x="1780" y="1865"/>
                    </a:cubicBezTo>
                    <a:cubicBezTo>
                      <a:pt x="1787" y="1871"/>
                      <a:pt x="1794" y="1878"/>
                      <a:pt x="1802" y="1884"/>
                    </a:cubicBezTo>
                    <a:cubicBezTo>
                      <a:pt x="1803" y="1887"/>
                      <a:pt x="1806" y="1888"/>
                      <a:pt x="1808" y="1890"/>
                    </a:cubicBezTo>
                    <a:cubicBezTo>
                      <a:pt x="1809" y="1891"/>
                      <a:pt x="1811" y="1893"/>
                      <a:pt x="1812" y="1893"/>
                    </a:cubicBezTo>
                    <a:cubicBezTo>
                      <a:pt x="1815" y="1897"/>
                      <a:pt x="1819" y="1900"/>
                      <a:pt x="1824" y="1905"/>
                    </a:cubicBezTo>
                    <a:cubicBezTo>
                      <a:pt x="1825" y="1905"/>
                      <a:pt x="1825" y="1906"/>
                      <a:pt x="1825" y="1906"/>
                    </a:cubicBezTo>
                    <a:cubicBezTo>
                      <a:pt x="1827" y="1906"/>
                      <a:pt x="1827" y="1908"/>
                      <a:pt x="1828" y="1908"/>
                    </a:cubicBezTo>
                    <a:lnTo>
                      <a:pt x="1828" y="1909"/>
                    </a:lnTo>
                    <a:cubicBezTo>
                      <a:pt x="1837" y="1916"/>
                      <a:pt x="1846" y="1924"/>
                      <a:pt x="1856" y="1931"/>
                    </a:cubicBezTo>
                    <a:cubicBezTo>
                      <a:pt x="1856" y="1931"/>
                      <a:pt x="1856" y="1933"/>
                      <a:pt x="1858" y="1933"/>
                    </a:cubicBezTo>
                    <a:cubicBezTo>
                      <a:pt x="1859" y="1934"/>
                      <a:pt x="1861" y="1936"/>
                      <a:pt x="1862" y="1937"/>
                    </a:cubicBezTo>
                    <a:cubicBezTo>
                      <a:pt x="1868" y="1943"/>
                      <a:pt x="1875" y="1947"/>
                      <a:pt x="1881" y="1953"/>
                    </a:cubicBezTo>
                    <a:cubicBezTo>
                      <a:pt x="1886" y="1956"/>
                      <a:pt x="1889" y="1959"/>
                      <a:pt x="1892" y="1962"/>
                    </a:cubicBezTo>
                    <a:cubicBezTo>
                      <a:pt x="1896" y="1964"/>
                      <a:pt x="1899" y="1966"/>
                      <a:pt x="1902" y="1969"/>
                    </a:cubicBezTo>
                    <a:cubicBezTo>
                      <a:pt x="1902" y="1969"/>
                      <a:pt x="1903" y="1971"/>
                      <a:pt x="1903" y="1971"/>
                    </a:cubicBezTo>
                    <a:lnTo>
                      <a:pt x="1909" y="1975"/>
                    </a:lnTo>
                    <a:cubicBezTo>
                      <a:pt x="1909" y="1975"/>
                      <a:pt x="1909" y="1977"/>
                      <a:pt x="1911" y="1977"/>
                    </a:cubicBezTo>
                    <a:cubicBezTo>
                      <a:pt x="1919" y="1984"/>
                      <a:pt x="1928" y="1992"/>
                      <a:pt x="1939" y="1999"/>
                    </a:cubicBezTo>
                    <a:cubicBezTo>
                      <a:pt x="1939" y="1999"/>
                      <a:pt x="1939" y="1999"/>
                      <a:pt x="1940" y="2000"/>
                    </a:cubicBezTo>
                    <a:cubicBezTo>
                      <a:pt x="1942" y="2002"/>
                      <a:pt x="1945" y="2003"/>
                      <a:pt x="1946" y="2005"/>
                    </a:cubicBezTo>
                    <a:cubicBezTo>
                      <a:pt x="1952" y="2009"/>
                      <a:pt x="1958" y="2014"/>
                      <a:pt x="1964" y="2018"/>
                    </a:cubicBezTo>
                    <a:cubicBezTo>
                      <a:pt x="1964" y="2018"/>
                      <a:pt x="1965" y="2019"/>
                      <a:pt x="1965" y="2019"/>
                    </a:cubicBezTo>
                    <a:lnTo>
                      <a:pt x="1967" y="2019"/>
                    </a:lnTo>
                    <a:cubicBezTo>
                      <a:pt x="1975" y="2027"/>
                      <a:pt x="1984" y="2033"/>
                      <a:pt x="1993" y="2040"/>
                    </a:cubicBezTo>
                    <a:cubicBezTo>
                      <a:pt x="2003" y="2047"/>
                      <a:pt x="2012" y="2053"/>
                      <a:pt x="2021" y="2061"/>
                    </a:cubicBezTo>
                    <a:cubicBezTo>
                      <a:pt x="2023" y="2061"/>
                      <a:pt x="2023" y="2061"/>
                      <a:pt x="2023" y="2062"/>
                    </a:cubicBezTo>
                    <a:cubicBezTo>
                      <a:pt x="2026" y="2064"/>
                      <a:pt x="2028" y="2067"/>
                      <a:pt x="2033" y="2068"/>
                    </a:cubicBezTo>
                    <a:cubicBezTo>
                      <a:pt x="2033" y="2068"/>
                      <a:pt x="2033" y="2070"/>
                      <a:pt x="2033" y="2070"/>
                    </a:cubicBezTo>
                    <a:lnTo>
                      <a:pt x="2034" y="2070"/>
                    </a:lnTo>
                    <a:cubicBezTo>
                      <a:pt x="2039" y="2074"/>
                      <a:pt x="2045" y="2077"/>
                      <a:pt x="2049" y="2080"/>
                    </a:cubicBezTo>
                    <a:cubicBezTo>
                      <a:pt x="2049" y="2080"/>
                      <a:pt x="2051" y="2081"/>
                      <a:pt x="2051" y="2081"/>
                    </a:cubicBezTo>
                    <a:cubicBezTo>
                      <a:pt x="2053" y="2083"/>
                      <a:pt x="2056" y="2086"/>
                      <a:pt x="2059" y="2087"/>
                    </a:cubicBezTo>
                    <a:cubicBezTo>
                      <a:pt x="2067" y="2092"/>
                      <a:pt x="2073" y="2096"/>
                      <a:pt x="2080" y="2100"/>
                    </a:cubicBezTo>
                    <a:cubicBezTo>
                      <a:pt x="2080" y="2102"/>
                      <a:pt x="2081" y="2102"/>
                      <a:pt x="2081" y="2102"/>
                    </a:cubicBezTo>
                    <a:cubicBezTo>
                      <a:pt x="2090" y="2108"/>
                      <a:pt x="2099" y="2114"/>
                      <a:pt x="2108" y="2121"/>
                    </a:cubicBezTo>
                    <a:cubicBezTo>
                      <a:pt x="2111" y="2121"/>
                      <a:pt x="2112" y="2123"/>
                      <a:pt x="2114" y="2124"/>
                    </a:cubicBezTo>
                    <a:cubicBezTo>
                      <a:pt x="2123" y="2128"/>
                      <a:pt x="2130" y="2134"/>
                      <a:pt x="2139" y="2140"/>
                    </a:cubicBezTo>
                    <a:cubicBezTo>
                      <a:pt x="2145" y="2145"/>
                      <a:pt x="2151" y="2148"/>
                      <a:pt x="2157" y="2151"/>
                    </a:cubicBezTo>
                    <a:cubicBezTo>
                      <a:pt x="2160" y="2153"/>
                      <a:pt x="2162" y="2155"/>
                      <a:pt x="2165" y="2156"/>
                    </a:cubicBezTo>
                    <a:lnTo>
                      <a:pt x="2168" y="2159"/>
                    </a:lnTo>
                    <a:cubicBezTo>
                      <a:pt x="2171" y="2161"/>
                      <a:pt x="2174" y="2162"/>
                      <a:pt x="2179" y="2165"/>
                    </a:cubicBezTo>
                    <a:cubicBezTo>
                      <a:pt x="2195" y="2176"/>
                      <a:pt x="2211" y="2186"/>
                      <a:pt x="2229" y="2195"/>
                    </a:cubicBezTo>
                    <a:lnTo>
                      <a:pt x="2227" y="2195"/>
                    </a:lnTo>
                    <a:cubicBezTo>
                      <a:pt x="2232" y="2198"/>
                      <a:pt x="2236" y="2199"/>
                      <a:pt x="2241" y="2202"/>
                    </a:cubicBezTo>
                    <a:lnTo>
                      <a:pt x="2258" y="2212"/>
                    </a:lnTo>
                    <a:cubicBezTo>
                      <a:pt x="2260" y="2214"/>
                      <a:pt x="2263" y="2215"/>
                      <a:pt x="2266" y="2217"/>
                    </a:cubicBezTo>
                    <a:lnTo>
                      <a:pt x="2268" y="2218"/>
                    </a:lnTo>
                    <a:cubicBezTo>
                      <a:pt x="2276" y="2223"/>
                      <a:pt x="2283" y="2226"/>
                      <a:pt x="2289" y="2230"/>
                    </a:cubicBezTo>
                    <a:lnTo>
                      <a:pt x="2296" y="2233"/>
                    </a:lnTo>
                    <a:cubicBezTo>
                      <a:pt x="2304" y="2237"/>
                      <a:pt x="2311" y="2242"/>
                      <a:pt x="2320" y="2246"/>
                    </a:cubicBezTo>
                    <a:cubicBezTo>
                      <a:pt x="2348" y="2261"/>
                      <a:pt x="2375" y="2274"/>
                      <a:pt x="2403" y="2288"/>
                    </a:cubicBezTo>
                    <a:cubicBezTo>
                      <a:pt x="2405" y="2290"/>
                      <a:pt x="2410" y="2292"/>
                      <a:pt x="2414" y="2295"/>
                    </a:cubicBezTo>
                    <a:lnTo>
                      <a:pt x="2416" y="2295"/>
                    </a:lnTo>
                    <a:cubicBezTo>
                      <a:pt x="2423" y="2299"/>
                      <a:pt x="2432" y="2302"/>
                      <a:pt x="2439" y="2307"/>
                    </a:cubicBezTo>
                    <a:cubicBezTo>
                      <a:pt x="2442" y="2308"/>
                      <a:pt x="2445" y="2308"/>
                      <a:pt x="2447" y="2310"/>
                    </a:cubicBezTo>
                    <a:lnTo>
                      <a:pt x="2448" y="2310"/>
                    </a:lnTo>
                    <a:cubicBezTo>
                      <a:pt x="2458" y="2315"/>
                      <a:pt x="2469" y="2320"/>
                      <a:pt x="2479" y="2324"/>
                    </a:cubicBezTo>
                    <a:lnTo>
                      <a:pt x="2481" y="2324"/>
                    </a:lnTo>
                    <a:cubicBezTo>
                      <a:pt x="2486" y="2327"/>
                      <a:pt x="2492" y="2330"/>
                      <a:pt x="2498" y="2333"/>
                    </a:cubicBezTo>
                    <a:cubicBezTo>
                      <a:pt x="2501" y="2335"/>
                      <a:pt x="2504" y="2336"/>
                      <a:pt x="2507" y="2338"/>
                    </a:cubicBezTo>
                    <a:lnTo>
                      <a:pt x="2510" y="2338"/>
                    </a:lnTo>
                    <a:lnTo>
                      <a:pt x="2519" y="2342"/>
                    </a:lnTo>
                    <a:cubicBezTo>
                      <a:pt x="2525" y="2345"/>
                      <a:pt x="2531" y="2348"/>
                      <a:pt x="2537" y="2349"/>
                    </a:cubicBezTo>
                    <a:cubicBezTo>
                      <a:pt x="2538" y="2351"/>
                      <a:pt x="2541" y="2351"/>
                      <a:pt x="2542" y="2352"/>
                    </a:cubicBezTo>
                    <a:lnTo>
                      <a:pt x="2544" y="2352"/>
                    </a:lnTo>
                    <a:cubicBezTo>
                      <a:pt x="2554" y="2357"/>
                      <a:pt x="2564" y="2361"/>
                      <a:pt x="2576" y="2366"/>
                    </a:cubicBezTo>
                    <a:lnTo>
                      <a:pt x="2578" y="2367"/>
                    </a:lnTo>
                    <a:cubicBezTo>
                      <a:pt x="2579" y="2367"/>
                      <a:pt x="2582" y="2368"/>
                      <a:pt x="2584" y="2368"/>
                    </a:cubicBezTo>
                    <a:cubicBezTo>
                      <a:pt x="2581" y="2383"/>
                      <a:pt x="2576" y="2398"/>
                      <a:pt x="2573" y="2413"/>
                    </a:cubicBezTo>
                    <a:cubicBezTo>
                      <a:pt x="2569" y="2429"/>
                      <a:pt x="2563" y="2445"/>
                      <a:pt x="2559" y="2461"/>
                    </a:cubicBezTo>
                    <a:cubicBezTo>
                      <a:pt x="2431" y="2443"/>
                      <a:pt x="2303" y="2434"/>
                      <a:pt x="2174" y="2434"/>
                    </a:cubicBezTo>
                    <a:cubicBezTo>
                      <a:pt x="1715" y="2434"/>
                      <a:pt x="1257" y="2551"/>
                      <a:pt x="847" y="2788"/>
                    </a:cubicBezTo>
                    <a:cubicBezTo>
                      <a:pt x="509" y="2984"/>
                      <a:pt x="222" y="3251"/>
                      <a:pt x="1" y="3567"/>
                    </a:cubicBezTo>
                    <a:cubicBezTo>
                      <a:pt x="5" y="3572"/>
                      <a:pt x="8" y="3576"/>
                      <a:pt x="12" y="3582"/>
                    </a:cubicBezTo>
                    <a:cubicBezTo>
                      <a:pt x="26" y="3598"/>
                      <a:pt x="39" y="3616"/>
                      <a:pt x="52" y="3632"/>
                    </a:cubicBezTo>
                    <a:cubicBezTo>
                      <a:pt x="61" y="3642"/>
                      <a:pt x="70" y="3653"/>
                      <a:pt x="79" y="3663"/>
                    </a:cubicBezTo>
                    <a:cubicBezTo>
                      <a:pt x="93" y="3681"/>
                      <a:pt x="108" y="3698"/>
                      <a:pt x="124" y="3714"/>
                    </a:cubicBezTo>
                    <a:cubicBezTo>
                      <a:pt x="132" y="3723"/>
                      <a:pt x="139" y="3732"/>
                      <a:pt x="146" y="3741"/>
                    </a:cubicBezTo>
                    <a:cubicBezTo>
                      <a:pt x="164" y="3759"/>
                      <a:pt x="180" y="3776"/>
                      <a:pt x="198" y="3794"/>
                    </a:cubicBezTo>
                    <a:lnTo>
                      <a:pt x="219" y="3815"/>
                    </a:lnTo>
                    <a:cubicBezTo>
                      <a:pt x="238" y="3834"/>
                      <a:pt x="257" y="3851"/>
                      <a:pt x="276" y="3869"/>
                    </a:cubicBezTo>
                    <a:cubicBezTo>
                      <a:pt x="280" y="3872"/>
                      <a:pt x="283" y="3876"/>
                      <a:pt x="286" y="3879"/>
                    </a:cubicBezTo>
                    <a:cubicBezTo>
                      <a:pt x="475" y="3586"/>
                      <a:pt x="733" y="3333"/>
                      <a:pt x="1055" y="3148"/>
                    </a:cubicBezTo>
                    <a:cubicBezTo>
                      <a:pt x="1410" y="2942"/>
                      <a:pt x="1797" y="2845"/>
                      <a:pt x="2179" y="2845"/>
                    </a:cubicBezTo>
                    <a:cubicBezTo>
                      <a:pt x="2546" y="2845"/>
                      <a:pt x="2909" y="2935"/>
                      <a:pt x="3233" y="3105"/>
                    </a:cubicBezTo>
                    <a:cubicBezTo>
                      <a:pt x="3233" y="3099"/>
                      <a:pt x="3233" y="3093"/>
                      <a:pt x="3233" y="3089"/>
                    </a:cubicBezTo>
                    <a:cubicBezTo>
                      <a:pt x="3235" y="3075"/>
                      <a:pt x="3235" y="3064"/>
                      <a:pt x="3236" y="3050"/>
                    </a:cubicBezTo>
                    <a:cubicBezTo>
                      <a:pt x="3237" y="3028"/>
                      <a:pt x="3239" y="3008"/>
                      <a:pt x="3240" y="2986"/>
                    </a:cubicBezTo>
                    <a:cubicBezTo>
                      <a:pt x="3242" y="2969"/>
                      <a:pt x="3243" y="2953"/>
                      <a:pt x="3246" y="2937"/>
                    </a:cubicBezTo>
                    <a:cubicBezTo>
                      <a:pt x="3248" y="2921"/>
                      <a:pt x="3249" y="2905"/>
                      <a:pt x="3252" y="2887"/>
                    </a:cubicBezTo>
                    <a:cubicBezTo>
                      <a:pt x="3255" y="2868"/>
                      <a:pt x="3257" y="2849"/>
                      <a:pt x="3261" y="2829"/>
                    </a:cubicBezTo>
                    <a:cubicBezTo>
                      <a:pt x="3263" y="2821"/>
                      <a:pt x="3264" y="2810"/>
                      <a:pt x="3265" y="2800"/>
                    </a:cubicBezTo>
                    <a:cubicBezTo>
                      <a:pt x="3280" y="2718"/>
                      <a:pt x="3299" y="2635"/>
                      <a:pt x="3323" y="2556"/>
                    </a:cubicBezTo>
                    <a:cubicBezTo>
                      <a:pt x="3323" y="2554"/>
                      <a:pt x="3323" y="2553"/>
                      <a:pt x="3324" y="2551"/>
                    </a:cubicBezTo>
                    <a:cubicBezTo>
                      <a:pt x="3332" y="2525"/>
                      <a:pt x="3341" y="2498"/>
                      <a:pt x="3349" y="2472"/>
                    </a:cubicBezTo>
                    <a:lnTo>
                      <a:pt x="3352" y="2464"/>
                    </a:lnTo>
                    <a:cubicBezTo>
                      <a:pt x="3389" y="2354"/>
                      <a:pt x="3436" y="2246"/>
                      <a:pt x="3489" y="2143"/>
                    </a:cubicBezTo>
                    <a:lnTo>
                      <a:pt x="3482" y="2143"/>
                    </a:lnTo>
                    <a:cubicBezTo>
                      <a:pt x="3472" y="2143"/>
                      <a:pt x="3460" y="2142"/>
                      <a:pt x="3450" y="2142"/>
                    </a:cubicBezTo>
                    <a:cubicBezTo>
                      <a:pt x="3426" y="2140"/>
                      <a:pt x="3402" y="2139"/>
                      <a:pt x="3379" y="2136"/>
                    </a:cubicBezTo>
                    <a:cubicBezTo>
                      <a:pt x="3363" y="2134"/>
                      <a:pt x="3346" y="2133"/>
                      <a:pt x="3330" y="2131"/>
                    </a:cubicBezTo>
                    <a:cubicBezTo>
                      <a:pt x="3314" y="2130"/>
                      <a:pt x="3298" y="2128"/>
                      <a:pt x="3282" y="2126"/>
                    </a:cubicBezTo>
                    <a:cubicBezTo>
                      <a:pt x="3260" y="2123"/>
                      <a:pt x="3236" y="2120"/>
                      <a:pt x="3214" y="2115"/>
                    </a:cubicBezTo>
                    <a:cubicBezTo>
                      <a:pt x="3205" y="2114"/>
                      <a:pt x="3198" y="2112"/>
                      <a:pt x="3189" y="2111"/>
                    </a:cubicBezTo>
                    <a:cubicBezTo>
                      <a:pt x="3159" y="2106"/>
                      <a:pt x="3130" y="2100"/>
                      <a:pt x="3101" y="2095"/>
                    </a:cubicBezTo>
                    <a:cubicBezTo>
                      <a:pt x="3101" y="2095"/>
                      <a:pt x="3099" y="2095"/>
                      <a:pt x="3099" y="2093"/>
                    </a:cubicBezTo>
                    <a:cubicBezTo>
                      <a:pt x="2884" y="2047"/>
                      <a:pt x="2682" y="1971"/>
                      <a:pt x="2495" y="1869"/>
                    </a:cubicBezTo>
                    <a:cubicBezTo>
                      <a:pt x="2482" y="1860"/>
                      <a:pt x="2467" y="1853"/>
                      <a:pt x="2453" y="1844"/>
                    </a:cubicBezTo>
                    <a:cubicBezTo>
                      <a:pt x="2438" y="1835"/>
                      <a:pt x="2422" y="1827"/>
                      <a:pt x="2405" y="1816"/>
                    </a:cubicBezTo>
                    <a:cubicBezTo>
                      <a:pt x="2376" y="1799"/>
                      <a:pt x="2347" y="1779"/>
                      <a:pt x="2317" y="1760"/>
                    </a:cubicBezTo>
                    <a:cubicBezTo>
                      <a:pt x="2170" y="1660"/>
                      <a:pt x="2033" y="1544"/>
                      <a:pt x="1911" y="1408"/>
                    </a:cubicBezTo>
                    <a:cubicBezTo>
                      <a:pt x="1909" y="1407"/>
                      <a:pt x="1909" y="1407"/>
                      <a:pt x="1908" y="1405"/>
                    </a:cubicBezTo>
                    <a:cubicBezTo>
                      <a:pt x="1889" y="1383"/>
                      <a:pt x="1869" y="1361"/>
                      <a:pt x="1850" y="1339"/>
                    </a:cubicBezTo>
                    <a:cubicBezTo>
                      <a:pt x="1844" y="1332"/>
                      <a:pt x="1838" y="1326"/>
                      <a:pt x="1833" y="1319"/>
                    </a:cubicBezTo>
                    <a:cubicBezTo>
                      <a:pt x="1819" y="1301"/>
                      <a:pt x="1805" y="1283"/>
                      <a:pt x="1791" y="1266"/>
                    </a:cubicBezTo>
                    <a:cubicBezTo>
                      <a:pt x="1781" y="1252"/>
                      <a:pt x="1771" y="1239"/>
                      <a:pt x="1760" y="1226"/>
                    </a:cubicBezTo>
                    <a:cubicBezTo>
                      <a:pt x="1752" y="1212"/>
                      <a:pt x="1743" y="1199"/>
                      <a:pt x="1734" y="1186"/>
                    </a:cubicBezTo>
                    <a:cubicBezTo>
                      <a:pt x="1719" y="1167"/>
                      <a:pt x="1706" y="1148"/>
                      <a:pt x="1693" y="1127"/>
                    </a:cubicBezTo>
                    <a:cubicBezTo>
                      <a:pt x="1687" y="1118"/>
                      <a:pt x="1681" y="1109"/>
                      <a:pt x="1677" y="1101"/>
                    </a:cubicBezTo>
                    <a:cubicBezTo>
                      <a:pt x="1660" y="1076"/>
                      <a:pt x="1644" y="1051"/>
                      <a:pt x="1629" y="1025"/>
                    </a:cubicBezTo>
                    <a:cubicBezTo>
                      <a:pt x="1628" y="1023"/>
                      <a:pt x="1626" y="1020"/>
                      <a:pt x="1625" y="1017"/>
                    </a:cubicBezTo>
                    <a:cubicBezTo>
                      <a:pt x="1623" y="1014"/>
                      <a:pt x="1622" y="1011"/>
                      <a:pt x="1619" y="1008"/>
                    </a:cubicBezTo>
                    <a:cubicBezTo>
                      <a:pt x="1603" y="980"/>
                      <a:pt x="1588" y="952"/>
                      <a:pt x="1573" y="922"/>
                    </a:cubicBezTo>
                    <a:cubicBezTo>
                      <a:pt x="1570" y="918"/>
                      <a:pt x="1568" y="912"/>
                      <a:pt x="1566" y="908"/>
                    </a:cubicBezTo>
                    <a:cubicBezTo>
                      <a:pt x="1551" y="880"/>
                      <a:pt x="1537" y="850"/>
                      <a:pt x="1525" y="821"/>
                    </a:cubicBezTo>
                    <a:cubicBezTo>
                      <a:pt x="1522" y="815"/>
                      <a:pt x="1519" y="809"/>
                      <a:pt x="1516" y="803"/>
                    </a:cubicBezTo>
                    <a:cubicBezTo>
                      <a:pt x="1504" y="775"/>
                      <a:pt x="1492" y="749"/>
                      <a:pt x="1482" y="721"/>
                    </a:cubicBezTo>
                    <a:cubicBezTo>
                      <a:pt x="1478" y="712"/>
                      <a:pt x="1475" y="704"/>
                      <a:pt x="1472" y="696"/>
                    </a:cubicBezTo>
                    <a:cubicBezTo>
                      <a:pt x="1462" y="671"/>
                      <a:pt x="1453" y="646"/>
                      <a:pt x="1445" y="622"/>
                    </a:cubicBezTo>
                    <a:cubicBezTo>
                      <a:pt x="1441" y="609"/>
                      <a:pt x="1436" y="597"/>
                      <a:pt x="1432" y="585"/>
                    </a:cubicBezTo>
                    <a:cubicBezTo>
                      <a:pt x="1426" y="565"/>
                      <a:pt x="1419" y="542"/>
                      <a:pt x="1413" y="522"/>
                    </a:cubicBezTo>
                    <a:cubicBezTo>
                      <a:pt x="1408" y="506"/>
                      <a:pt x="1404" y="489"/>
                      <a:pt x="1400" y="473"/>
                    </a:cubicBezTo>
                    <a:cubicBezTo>
                      <a:pt x="1395" y="456"/>
                      <a:pt x="1391" y="439"/>
                      <a:pt x="1386" y="422"/>
                    </a:cubicBezTo>
                    <a:cubicBezTo>
                      <a:pt x="1382" y="401"/>
                      <a:pt x="1376" y="380"/>
                      <a:pt x="1372" y="360"/>
                    </a:cubicBezTo>
                    <a:cubicBezTo>
                      <a:pt x="1369" y="347"/>
                      <a:pt x="1367" y="333"/>
                      <a:pt x="1364" y="319"/>
                    </a:cubicBezTo>
                    <a:cubicBezTo>
                      <a:pt x="1360" y="295"/>
                      <a:pt x="1355" y="270"/>
                      <a:pt x="1351" y="245"/>
                    </a:cubicBezTo>
                    <a:cubicBezTo>
                      <a:pt x="1350" y="235"/>
                      <a:pt x="1348" y="224"/>
                      <a:pt x="1347" y="214"/>
                    </a:cubicBezTo>
                    <a:cubicBezTo>
                      <a:pt x="1342" y="186"/>
                      <a:pt x="1338" y="158"/>
                      <a:pt x="1335" y="130"/>
                    </a:cubicBezTo>
                    <a:cubicBezTo>
                      <a:pt x="1335" y="123"/>
                      <a:pt x="1333" y="114"/>
                      <a:pt x="1333" y="107"/>
                    </a:cubicBezTo>
                    <a:cubicBezTo>
                      <a:pt x="1330" y="76"/>
                      <a:pt x="1327" y="45"/>
                      <a:pt x="1326" y="15"/>
                    </a:cubicBezTo>
                    <a:cubicBezTo>
                      <a:pt x="1326" y="9"/>
                      <a:pt x="1326" y="5"/>
                      <a:pt x="1325" y="1"/>
                    </a:cubicBezTo>
                    <a:close/>
                  </a:path>
                </a:pathLst>
              </a:custGeom>
              <a:solidFill>
                <a:srgbClr val="FA91FF">
                  <a:alpha val="6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50"/>
              <p:cNvSpPr/>
              <p:nvPr/>
            </p:nvSpPr>
            <p:spPr>
              <a:xfrm>
                <a:off x="8845147" y="3945481"/>
                <a:ext cx="5251" cy="35487"/>
              </a:xfrm>
              <a:custGeom>
                <a:avLst/>
                <a:gdLst/>
                <a:ahLst/>
                <a:cxnLst/>
                <a:rect l="l" t="t" r="r" b="b"/>
                <a:pathLst>
                  <a:path w="66" h="44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" y="9"/>
                      <a:pt x="5" y="18"/>
                      <a:pt x="7" y="27"/>
                    </a:cubicBezTo>
                    <a:lnTo>
                      <a:pt x="7" y="27"/>
                    </a:lnTo>
                    <a:cubicBezTo>
                      <a:pt x="5" y="18"/>
                      <a:pt x="3" y="9"/>
                      <a:pt x="0" y="0"/>
                    </a:cubicBezTo>
                    <a:close/>
                    <a:moveTo>
                      <a:pt x="7" y="27"/>
                    </a:moveTo>
                    <a:lnTo>
                      <a:pt x="7" y="27"/>
                    </a:lnTo>
                    <a:cubicBezTo>
                      <a:pt x="8" y="34"/>
                      <a:pt x="10" y="41"/>
                      <a:pt x="12" y="49"/>
                    </a:cubicBezTo>
                    <a:lnTo>
                      <a:pt x="12" y="49"/>
                    </a:lnTo>
                    <a:cubicBezTo>
                      <a:pt x="10" y="41"/>
                      <a:pt x="9" y="34"/>
                      <a:pt x="7" y="27"/>
                    </a:cubicBezTo>
                    <a:close/>
                    <a:moveTo>
                      <a:pt x="12" y="49"/>
                    </a:moveTo>
                    <a:cubicBezTo>
                      <a:pt x="13" y="57"/>
                      <a:pt x="15" y="65"/>
                      <a:pt x="17" y="74"/>
                    </a:cubicBezTo>
                    <a:cubicBezTo>
                      <a:pt x="20" y="87"/>
                      <a:pt x="22" y="99"/>
                      <a:pt x="25" y="112"/>
                    </a:cubicBezTo>
                    <a:lnTo>
                      <a:pt x="25" y="112"/>
                    </a:lnTo>
                    <a:cubicBezTo>
                      <a:pt x="21" y="91"/>
                      <a:pt x="16" y="70"/>
                      <a:pt x="12" y="49"/>
                    </a:cubicBezTo>
                    <a:close/>
                    <a:moveTo>
                      <a:pt x="25" y="112"/>
                    </a:moveTo>
                    <a:cubicBezTo>
                      <a:pt x="46" y="222"/>
                      <a:pt x="60" y="333"/>
                      <a:pt x="65" y="445"/>
                    </a:cubicBezTo>
                    <a:cubicBezTo>
                      <a:pt x="62" y="380"/>
                      <a:pt x="56" y="315"/>
                      <a:pt x="48" y="251"/>
                    </a:cubicBezTo>
                    <a:cubicBezTo>
                      <a:pt x="42" y="204"/>
                      <a:pt x="34" y="158"/>
                      <a:pt x="25" y="112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50"/>
              <p:cNvSpPr/>
              <p:nvPr/>
            </p:nvSpPr>
            <p:spPr>
              <a:xfrm>
                <a:off x="8843158" y="3938240"/>
                <a:ext cx="1830" cy="66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83" extrusionOk="0">
                    <a:moveTo>
                      <a:pt x="0" y="0"/>
                    </a:moveTo>
                    <a:cubicBezTo>
                      <a:pt x="8" y="28"/>
                      <a:pt x="15" y="54"/>
                      <a:pt x="23" y="82"/>
                    </a:cubicBezTo>
                    <a:cubicBezTo>
                      <a:pt x="15" y="54"/>
                      <a:pt x="8" y="28"/>
                      <a:pt x="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50"/>
              <p:cNvSpPr/>
              <p:nvPr/>
            </p:nvSpPr>
            <p:spPr>
              <a:xfrm>
                <a:off x="8826529" y="4075175"/>
                <a:ext cx="1910" cy="3342"/>
              </a:xfrm>
              <a:custGeom>
                <a:avLst/>
                <a:gdLst/>
                <a:ahLst/>
                <a:cxnLst/>
                <a:rect l="l" t="t" r="r" b="b"/>
                <a:pathLst>
                  <a:path w="24" h="42" extrusionOk="0">
                    <a:moveTo>
                      <a:pt x="0" y="42"/>
                    </a:moveTo>
                    <a:cubicBezTo>
                      <a:pt x="9" y="27"/>
                      <a:pt x="17" y="14"/>
                      <a:pt x="24" y="0"/>
                    </a:cubicBezTo>
                    <a:cubicBezTo>
                      <a:pt x="17" y="14"/>
                      <a:pt x="9" y="27"/>
                      <a:pt x="0" y="42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50"/>
              <p:cNvSpPr/>
              <p:nvPr/>
            </p:nvSpPr>
            <p:spPr>
              <a:xfrm>
                <a:off x="8847693" y="4018126"/>
                <a:ext cx="477" cy="1910"/>
              </a:xfrm>
              <a:custGeom>
                <a:avLst/>
                <a:gdLst/>
                <a:ahLst/>
                <a:cxnLst/>
                <a:rect l="l" t="t" r="r" b="b"/>
                <a:pathLst>
                  <a:path w="6" h="24" extrusionOk="0">
                    <a:moveTo>
                      <a:pt x="5" y="0"/>
                    </a:moveTo>
                    <a:cubicBezTo>
                      <a:pt x="4" y="8"/>
                      <a:pt x="2" y="15"/>
                      <a:pt x="1" y="24"/>
                    </a:cubicBezTo>
                    <a:cubicBezTo>
                      <a:pt x="2" y="15"/>
                      <a:pt x="4" y="8"/>
                      <a:pt x="5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50"/>
              <p:cNvSpPr/>
              <p:nvPr/>
            </p:nvSpPr>
            <p:spPr>
              <a:xfrm>
                <a:off x="8848887" y="4008816"/>
                <a:ext cx="557" cy="3740"/>
              </a:xfrm>
              <a:custGeom>
                <a:avLst/>
                <a:gdLst/>
                <a:ahLst/>
                <a:cxnLst/>
                <a:rect l="l" t="t" r="r" b="b"/>
                <a:pathLst>
                  <a:path w="7" h="47" extrusionOk="0">
                    <a:moveTo>
                      <a:pt x="6" y="1"/>
                    </a:moveTo>
                    <a:cubicBezTo>
                      <a:pt x="4" y="16"/>
                      <a:pt x="2" y="32"/>
                      <a:pt x="1" y="47"/>
                    </a:cubicBezTo>
                    <a:cubicBezTo>
                      <a:pt x="2" y="32"/>
                      <a:pt x="4" y="16"/>
                      <a:pt x="6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50"/>
              <p:cNvSpPr/>
              <p:nvPr/>
            </p:nvSpPr>
            <p:spPr>
              <a:xfrm>
                <a:off x="8849683" y="3999348"/>
                <a:ext cx="557" cy="5490"/>
              </a:xfrm>
              <a:custGeom>
                <a:avLst/>
                <a:gdLst/>
                <a:ahLst/>
                <a:cxnLst/>
                <a:rect l="l" t="t" r="r" b="b"/>
                <a:pathLst>
                  <a:path w="7" h="69" extrusionOk="0">
                    <a:moveTo>
                      <a:pt x="7" y="1"/>
                    </a:moveTo>
                    <a:lnTo>
                      <a:pt x="7" y="1"/>
                    </a:lnTo>
                    <a:cubicBezTo>
                      <a:pt x="4" y="24"/>
                      <a:pt x="2" y="46"/>
                      <a:pt x="1" y="68"/>
                    </a:cubicBezTo>
                    <a:cubicBezTo>
                      <a:pt x="2" y="46"/>
                      <a:pt x="5" y="24"/>
                      <a:pt x="7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50"/>
              <p:cNvSpPr/>
              <p:nvPr/>
            </p:nvSpPr>
            <p:spPr>
              <a:xfrm>
                <a:off x="8850319" y="3989879"/>
                <a:ext cx="159" cy="6843"/>
              </a:xfrm>
              <a:custGeom>
                <a:avLst/>
                <a:gdLst/>
                <a:ahLst/>
                <a:cxnLst/>
                <a:rect l="l" t="t" r="r" b="b"/>
                <a:pathLst>
                  <a:path w="2" h="86" extrusionOk="0">
                    <a:moveTo>
                      <a:pt x="2" y="0"/>
                    </a:moveTo>
                    <a:cubicBezTo>
                      <a:pt x="2" y="28"/>
                      <a:pt x="0" y="56"/>
                      <a:pt x="0" y="86"/>
                    </a:cubicBezTo>
                    <a:cubicBezTo>
                      <a:pt x="0" y="56"/>
                      <a:pt x="2" y="28"/>
                      <a:pt x="2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50"/>
              <p:cNvSpPr/>
              <p:nvPr/>
            </p:nvSpPr>
            <p:spPr>
              <a:xfrm>
                <a:off x="8850319" y="3981923"/>
                <a:ext cx="159" cy="5888"/>
              </a:xfrm>
              <a:custGeom>
                <a:avLst/>
                <a:gdLst/>
                <a:ahLst/>
                <a:cxnLst/>
                <a:rect l="l" t="t" r="r" b="b"/>
                <a:pathLst>
                  <a:path w="2" h="74" extrusionOk="0">
                    <a:moveTo>
                      <a:pt x="0" y="0"/>
                    </a:moveTo>
                    <a:cubicBezTo>
                      <a:pt x="2" y="25"/>
                      <a:pt x="2" y="49"/>
                      <a:pt x="2" y="74"/>
                    </a:cubicBezTo>
                    <a:cubicBezTo>
                      <a:pt x="2" y="49"/>
                      <a:pt x="2" y="24"/>
                      <a:pt x="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50"/>
              <p:cNvSpPr/>
              <p:nvPr/>
            </p:nvSpPr>
            <p:spPr>
              <a:xfrm>
                <a:off x="8819845" y="4082416"/>
                <a:ext cx="4535" cy="6922"/>
              </a:xfrm>
              <a:custGeom>
                <a:avLst/>
                <a:gdLst/>
                <a:ahLst/>
                <a:cxnLst/>
                <a:rect l="l" t="t" r="r" b="b"/>
                <a:pathLst>
                  <a:path w="57" h="87" extrusionOk="0">
                    <a:moveTo>
                      <a:pt x="56" y="1"/>
                    </a:moveTo>
                    <a:cubicBezTo>
                      <a:pt x="46" y="17"/>
                      <a:pt x="36" y="33"/>
                      <a:pt x="24" y="49"/>
                    </a:cubicBezTo>
                    <a:cubicBezTo>
                      <a:pt x="24" y="49"/>
                      <a:pt x="24" y="51"/>
                      <a:pt x="24" y="51"/>
                    </a:cubicBezTo>
                    <a:cubicBezTo>
                      <a:pt x="23" y="52"/>
                      <a:pt x="22" y="54"/>
                      <a:pt x="21" y="55"/>
                    </a:cubicBezTo>
                    <a:lnTo>
                      <a:pt x="21" y="55"/>
                    </a:lnTo>
                    <a:cubicBezTo>
                      <a:pt x="33" y="37"/>
                      <a:pt x="45" y="19"/>
                      <a:pt x="56" y="1"/>
                    </a:cubicBezTo>
                    <a:close/>
                    <a:moveTo>
                      <a:pt x="21" y="55"/>
                    </a:moveTo>
                    <a:cubicBezTo>
                      <a:pt x="14" y="65"/>
                      <a:pt x="7" y="76"/>
                      <a:pt x="0" y="86"/>
                    </a:cubicBezTo>
                    <a:cubicBezTo>
                      <a:pt x="8" y="76"/>
                      <a:pt x="15" y="65"/>
                      <a:pt x="21" y="55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50"/>
              <p:cNvSpPr/>
              <p:nvPr/>
            </p:nvSpPr>
            <p:spPr>
              <a:xfrm>
                <a:off x="8491552" y="3975000"/>
                <a:ext cx="318" cy="4774"/>
              </a:xfrm>
              <a:custGeom>
                <a:avLst/>
                <a:gdLst/>
                <a:ahLst/>
                <a:cxnLst/>
                <a:rect l="l" t="t" r="r" b="b"/>
                <a:pathLst>
                  <a:path w="4" h="60" extrusionOk="0">
                    <a:moveTo>
                      <a:pt x="0" y="59"/>
                    </a:moveTo>
                    <a:cubicBezTo>
                      <a:pt x="2" y="40"/>
                      <a:pt x="2" y="20"/>
                      <a:pt x="3" y="0"/>
                    </a:cubicBezTo>
                    <a:cubicBezTo>
                      <a:pt x="2" y="20"/>
                      <a:pt x="2" y="40"/>
                      <a:pt x="0" y="59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50"/>
              <p:cNvSpPr/>
              <p:nvPr/>
            </p:nvSpPr>
            <p:spPr>
              <a:xfrm>
                <a:off x="8499349" y="3932910"/>
                <a:ext cx="955" cy="2785"/>
              </a:xfrm>
              <a:custGeom>
                <a:avLst/>
                <a:gdLst/>
                <a:ahLst/>
                <a:cxnLst/>
                <a:rect l="l" t="t" r="r" b="b"/>
                <a:pathLst>
                  <a:path w="12" h="35" extrusionOk="0">
                    <a:moveTo>
                      <a:pt x="1" y="35"/>
                    </a:moveTo>
                    <a:cubicBezTo>
                      <a:pt x="5" y="23"/>
                      <a:pt x="8" y="13"/>
                      <a:pt x="11" y="1"/>
                    </a:cubicBezTo>
                    <a:cubicBezTo>
                      <a:pt x="8" y="13"/>
                      <a:pt x="5" y="23"/>
                      <a:pt x="1" y="35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50"/>
              <p:cNvSpPr/>
              <p:nvPr/>
            </p:nvSpPr>
            <p:spPr>
              <a:xfrm>
                <a:off x="8493780" y="3958212"/>
                <a:ext cx="159" cy="1432"/>
              </a:xfrm>
              <a:custGeom>
                <a:avLst/>
                <a:gdLst/>
                <a:ahLst/>
                <a:cxnLst/>
                <a:rect l="l" t="t" r="r" b="b"/>
                <a:pathLst>
                  <a:path w="2" h="18" extrusionOk="0">
                    <a:moveTo>
                      <a:pt x="2" y="1"/>
                    </a:moveTo>
                    <a:lnTo>
                      <a:pt x="1" y="9"/>
                    </a:lnTo>
                    <a:cubicBezTo>
                      <a:pt x="1" y="6"/>
                      <a:pt x="2" y="4"/>
                      <a:pt x="2" y="1"/>
                    </a:cubicBezTo>
                    <a:close/>
                    <a:moveTo>
                      <a:pt x="1" y="9"/>
                    </a:moveTo>
                    <a:cubicBezTo>
                      <a:pt x="0" y="11"/>
                      <a:pt x="0" y="14"/>
                      <a:pt x="0" y="17"/>
                    </a:cubicBezTo>
                    <a:lnTo>
                      <a:pt x="1" y="9"/>
                    </a:ln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50"/>
              <p:cNvSpPr/>
              <p:nvPr/>
            </p:nvSpPr>
            <p:spPr>
              <a:xfrm>
                <a:off x="8497121" y="3940866"/>
                <a:ext cx="796" cy="2705"/>
              </a:xfrm>
              <a:custGeom>
                <a:avLst/>
                <a:gdLst/>
                <a:ahLst/>
                <a:cxnLst/>
                <a:rect l="l" t="t" r="r" b="b"/>
                <a:pathLst>
                  <a:path w="10" h="34" extrusionOk="0">
                    <a:moveTo>
                      <a:pt x="1" y="33"/>
                    </a:moveTo>
                    <a:cubicBezTo>
                      <a:pt x="4" y="23"/>
                      <a:pt x="7" y="13"/>
                      <a:pt x="10" y="1"/>
                    </a:cubicBezTo>
                    <a:cubicBezTo>
                      <a:pt x="7" y="13"/>
                      <a:pt x="4" y="23"/>
                      <a:pt x="1" y="33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50"/>
              <p:cNvSpPr/>
              <p:nvPr/>
            </p:nvSpPr>
            <p:spPr>
              <a:xfrm>
                <a:off x="8492188" y="3967282"/>
                <a:ext cx="477" cy="3819"/>
              </a:xfrm>
              <a:custGeom>
                <a:avLst/>
                <a:gdLst/>
                <a:ahLst/>
                <a:cxnLst/>
                <a:rect l="l" t="t" r="r" b="b"/>
                <a:pathLst>
                  <a:path w="6" h="48" extrusionOk="0">
                    <a:moveTo>
                      <a:pt x="1" y="47"/>
                    </a:moveTo>
                    <a:cubicBezTo>
                      <a:pt x="2" y="31"/>
                      <a:pt x="4" y="16"/>
                      <a:pt x="5" y="0"/>
                    </a:cubicBezTo>
                    <a:cubicBezTo>
                      <a:pt x="4" y="16"/>
                      <a:pt x="2" y="31"/>
                      <a:pt x="1" y="47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50"/>
              <p:cNvSpPr/>
              <p:nvPr/>
            </p:nvSpPr>
            <p:spPr>
              <a:xfrm>
                <a:off x="8495291" y="3949221"/>
                <a:ext cx="557" cy="2307"/>
              </a:xfrm>
              <a:custGeom>
                <a:avLst/>
                <a:gdLst/>
                <a:ahLst/>
                <a:cxnLst/>
                <a:rect l="l" t="t" r="r" b="b"/>
                <a:pathLst>
                  <a:path w="7" h="29" extrusionOk="0">
                    <a:moveTo>
                      <a:pt x="0" y="28"/>
                    </a:moveTo>
                    <a:cubicBezTo>
                      <a:pt x="2" y="20"/>
                      <a:pt x="5" y="9"/>
                      <a:pt x="6" y="0"/>
                    </a:cubicBezTo>
                    <a:cubicBezTo>
                      <a:pt x="5" y="9"/>
                      <a:pt x="2" y="20"/>
                      <a:pt x="0" y="28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50"/>
              <p:cNvSpPr/>
              <p:nvPr/>
            </p:nvSpPr>
            <p:spPr>
              <a:xfrm>
                <a:off x="8500861" y="3809422"/>
                <a:ext cx="342061" cy="243079"/>
              </a:xfrm>
              <a:custGeom>
                <a:avLst/>
                <a:gdLst/>
                <a:ahLst/>
                <a:cxnLst/>
                <a:rect l="l" t="t" r="r" b="b"/>
                <a:pathLst>
                  <a:path w="4299" h="3055" extrusionOk="0">
                    <a:moveTo>
                      <a:pt x="2693" y="377"/>
                    </a:moveTo>
                    <a:cubicBezTo>
                      <a:pt x="2793" y="377"/>
                      <a:pt x="2890" y="394"/>
                      <a:pt x="2974" y="426"/>
                    </a:cubicBezTo>
                    <a:cubicBezTo>
                      <a:pt x="3509" y="669"/>
                      <a:pt x="3806" y="1429"/>
                      <a:pt x="3328" y="1682"/>
                    </a:cubicBezTo>
                    <a:cubicBezTo>
                      <a:pt x="3298" y="1698"/>
                      <a:pt x="3266" y="1705"/>
                      <a:pt x="3234" y="1705"/>
                    </a:cubicBezTo>
                    <a:cubicBezTo>
                      <a:pt x="2985" y="1705"/>
                      <a:pt x="2682" y="1286"/>
                      <a:pt x="2522" y="1157"/>
                    </a:cubicBezTo>
                    <a:cubicBezTo>
                      <a:pt x="2348" y="1018"/>
                      <a:pt x="1846" y="752"/>
                      <a:pt x="2272" y="489"/>
                    </a:cubicBezTo>
                    <a:cubicBezTo>
                      <a:pt x="2396" y="413"/>
                      <a:pt x="2548" y="377"/>
                      <a:pt x="2693" y="377"/>
                    </a:cubicBezTo>
                    <a:close/>
                    <a:moveTo>
                      <a:pt x="2135" y="1"/>
                    </a:moveTo>
                    <a:cubicBezTo>
                      <a:pt x="2099" y="1"/>
                      <a:pt x="2062" y="2"/>
                      <a:pt x="2026" y="4"/>
                    </a:cubicBezTo>
                    <a:cubicBezTo>
                      <a:pt x="1678" y="20"/>
                      <a:pt x="1331" y="117"/>
                      <a:pt x="1008" y="302"/>
                    </a:cubicBezTo>
                    <a:cubicBezTo>
                      <a:pt x="515" y="587"/>
                      <a:pt x="172" y="1030"/>
                      <a:pt x="1" y="1528"/>
                    </a:cubicBezTo>
                    <a:cubicBezTo>
                      <a:pt x="313" y="2442"/>
                      <a:pt x="1172" y="3055"/>
                      <a:pt x="2136" y="3055"/>
                    </a:cubicBezTo>
                    <a:cubicBezTo>
                      <a:pt x="3102" y="3055"/>
                      <a:pt x="3960" y="2441"/>
                      <a:pt x="4273" y="1529"/>
                    </a:cubicBezTo>
                    <a:lnTo>
                      <a:pt x="4273" y="1529"/>
                    </a:lnTo>
                    <a:cubicBezTo>
                      <a:pt x="4282" y="1555"/>
                      <a:pt x="4290" y="1582"/>
                      <a:pt x="4298" y="1609"/>
                    </a:cubicBezTo>
                    <a:cubicBezTo>
                      <a:pt x="4291" y="1582"/>
                      <a:pt x="4282" y="1554"/>
                      <a:pt x="4273" y="1528"/>
                    </a:cubicBezTo>
                    <a:cubicBezTo>
                      <a:pt x="4273" y="1528"/>
                      <a:pt x="4273" y="1528"/>
                      <a:pt x="4273" y="1529"/>
                    </a:cubicBezTo>
                    <a:lnTo>
                      <a:pt x="4273" y="1529"/>
                    </a:lnTo>
                    <a:cubicBezTo>
                      <a:pt x="4227" y="1392"/>
                      <a:pt x="4167" y="1258"/>
                      <a:pt x="4092" y="1129"/>
                    </a:cubicBezTo>
                    <a:cubicBezTo>
                      <a:pt x="3674" y="404"/>
                      <a:pt x="2915" y="1"/>
                      <a:pt x="21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50"/>
              <p:cNvSpPr/>
              <p:nvPr/>
            </p:nvSpPr>
            <p:spPr>
              <a:xfrm>
                <a:off x="8639705" y="4165882"/>
                <a:ext cx="2069" cy="398"/>
              </a:xfrm>
              <a:custGeom>
                <a:avLst/>
                <a:gdLst/>
                <a:ahLst/>
                <a:cxnLst/>
                <a:rect l="l" t="t" r="r" b="b"/>
                <a:pathLst>
                  <a:path w="26" h="5" extrusionOk="0">
                    <a:moveTo>
                      <a:pt x="1" y="0"/>
                    </a:moveTo>
                    <a:cubicBezTo>
                      <a:pt x="10" y="2"/>
                      <a:pt x="19" y="3"/>
                      <a:pt x="26" y="5"/>
                    </a:cubicBezTo>
                    <a:cubicBezTo>
                      <a:pt x="19" y="3"/>
                      <a:pt x="10" y="2"/>
                      <a:pt x="1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50"/>
              <p:cNvSpPr/>
              <p:nvPr/>
            </p:nvSpPr>
            <p:spPr>
              <a:xfrm>
                <a:off x="8689992" y="4166677"/>
                <a:ext cx="7002" cy="875"/>
              </a:xfrm>
              <a:custGeom>
                <a:avLst/>
                <a:gdLst/>
                <a:ahLst/>
                <a:cxnLst/>
                <a:rect l="l" t="t" r="r" b="b"/>
                <a:pathLst>
                  <a:path w="88" h="11" extrusionOk="0">
                    <a:moveTo>
                      <a:pt x="1" y="11"/>
                    </a:moveTo>
                    <a:cubicBezTo>
                      <a:pt x="30" y="8"/>
                      <a:pt x="58" y="5"/>
                      <a:pt x="88" y="1"/>
                    </a:cubicBezTo>
                    <a:cubicBezTo>
                      <a:pt x="58" y="5"/>
                      <a:pt x="30" y="8"/>
                      <a:pt x="1" y="1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50"/>
              <p:cNvSpPr/>
              <p:nvPr/>
            </p:nvSpPr>
            <p:spPr>
              <a:xfrm>
                <a:off x="8654982" y="4167871"/>
                <a:ext cx="5570" cy="557"/>
              </a:xfrm>
              <a:custGeom>
                <a:avLst/>
                <a:gdLst/>
                <a:ahLst/>
                <a:cxnLst/>
                <a:rect l="l" t="t" r="r" b="b"/>
                <a:pathLst>
                  <a:path w="70" h="7" extrusionOk="0">
                    <a:moveTo>
                      <a:pt x="0" y="0"/>
                    </a:moveTo>
                    <a:cubicBezTo>
                      <a:pt x="24" y="2"/>
                      <a:pt x="46" y="5"/>
                      <a:pt x="70" y="6"/>
                    </a:cubicBezTo>
                    <a:cubicBezTo>
                      <a:pt x="46" y="5"/>
                      <a:pt x="24" y="2"/>
                      <a:pt x="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50"/>
              <p:cNvSpPr/>
              <p:nvPr/>
            </p:nvSpPr>
            <p:spPr>
              <a:xfrm>
                <a:off x="8663098" y="4168428"/>
                <a:ext cx="7082" cy="239"/>
              </a:xfrm>
              <a:custGeom>
                <a:avLst/>
                <a:gdLst/>
                <a:ahLst/>
                <a:cxnLst/>
                <a:rect l="l" t="t" r="r" b="b"/>
                <a:pathLst>
                  <a:path w="89" h="3" extrusionOk="0">
                    <a:moveTo>
                      <a:pt x="88" y="2"/>
                    </a:moveTo>
                    <a:cubicBezTo>
                      <a:pt x="59" y="2"/>
                      <a:pt x="29" y="1"/>
                      <a:pt x="0" y="1"/>
                    </a:cubicBezTo>
                    <a:cubicBezTo>
                      <a:pt x="29" y="1"/>
                      <a:pt x="59" y="2"/>
                      <a:pt x="88" y="2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50"/>
              <p:cNvSpPr/>
              <p:nvPr/>
            </p:nvSpPr>
            <p:spPr>
              <a:xfrm>
                <a:off x="8632624" y="4164449"/>
                <a:ext cx="318" cy="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0" y="1"/>
                    </a:moveTo>
                    <a:cubicBezTo>
                      <a:pt x="2" y="1"/>
                      <a:pt x="2" y="1"/>
                      <a:pt x="3" y="1"/>
                    </a:cubicBezTo>
                    <a:cubicBezTo>
                      <a:pt x="2" y="1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50"/>
              <p:cNvSpPr/>
              <p:nvPr/>
            </p:nvSpPr>
            <p:spPr>
              <a:xfrm>
                <a:off x="8699142" y="4165245"/>
                <a:ext cx="6206" cy="1194"/>
              </a:xfrm>
              <a:custGeom>
                <a:avLst/>
                <a:gdLst/>
                <a:ahLst/>
                <a:cxnLst/>
                <a:rect l="l" t="t" r="r" b="b"/>
                <a:pathLst>
                  <a:path w="78" h="15" extrusionOk="0">
                    <a:moveTo>
                      <a:pt x="1" y="14"/>
                    </a:moveTo>
                    <a:cubicBezTo>
                      <a:pt x="27" y="10"/>
                      <a:pt x="52" y="5"/>
                      <a:pt x="77" y="1"/>
                    </a:cubicBezTo>
                    <a:cubicBezTo>
                      <a:pt x="52" y="5"/>
                      <a:pt x="27" y="10"/>
                      <a:pt x="1" y="14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50"/>
              <p:cNvSpPr/>
              <p:nvPr/>
            </p:nvSpPr>
            <p:spPr>
              <a:xfrm>
                <a:off x="8671691" y="4168348"/>
                <a:ext cx="7718" cy="318"/>
              </a:xfrm>
              <a:custGeom>
                <a:avLst/>
                <a:gdLst/>
                <a:ahLst/>
                <a:cxnLst/>
                <a:rect l="l" t="t" r="r" b="b"/>
                <a:pathLst>
                  <a:path w="97" h="4" extrusionOk="0">
                    <a:moveTo>
                      <a:pt x="1" y="3"/>
                    </a:moveTo>
                    <a:cubicBezTo>
                      <a:pt x="33" y="3"/>
                      <a:pt x="64" y="2"/>
                      <a:pt x="97" y="0"/>
                    </a:cubicBezTo>
                    <a:cubicBezTo>
                      <a:pt x="64" y="2"/>
                      <a:pt x="33" y="3"/>
                      <a:pt x="1" y="3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50"/>
              <p:cNvSpPr/>
              <p:nvPr/>
            </p:nvSpPr>
            <p:spPr>
              <a:xfrm>
                <a:off x="8647105" y="4167075"/>
                <a:ext cx="3978" cy="477"/>
              </a:xfrm>
              <a:custGeom>
                <a:avLst/>
                <a:gdLst/>
                <a:ahLst/>
                <a:cxnLst/>
                <a:rect l="l" t="t" r="r" b="b"/>
                <a:pathLst>
                  <a:path w="50" h="6" extrusionOk="0">
                    <a:moveTo>
                      <a:pt x="1" y="0"/>
                    </a:moveTo>
                    <a:cubicBezTo>
                      <a:pt x="17" y="2"/>
                      <a:pt x="33" y="4"/>
                      <a:pt x="49" y="6"/>
                    </a:cubicBezTo>
                    <a:cubicBezTo>
                      <a:pt x="33" y="4"/>
                      <a:pt x="17" y="2"/>
                      <a:pt x="1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50"/>
              <p:cNvSpPr/>
              <p:nvPr/>
            </p:nvSpPr>
            <p:spPr>
              <a:xfrm>
                <a:off x="8680842" y="4167712"/>
                <a:ext cx="7479" cy="716"/>
              </a:xfrm>
              <a:custGeom>
                <a:avLst/>
                <a:gdLst/>
                <a:ahLst/>
                <a:cxnLst/>
                <a:rect l="l" t="t" r="r" b="b"/>
                <a:pathLst>
                  <a:path w="94" h="9" extrusionOk="0">
                    <a:moveTo>
                      <a:pt x="1" y="8"/>
                    </a:moveTo>
                    <a:cubicBezTo>
                      <a:pt x="32" y="7"/>
                      <a:pt x="63" y="4"/>
                      <a:pt x="94" y="1"/>
                    </a:cubicBezTo>
                    <a:cubicBezTo>
                      <a:pt x="63" y="4"/>
                      <a:pt x="32" y="7"/>
                      <a:pt x="1" y="8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50"/>
              <p:cNvSpPr/>
              <p:nvPr/>
            </p:nvSpPr>
            <p:spPr>
              <a:xfrm>
                <a:off x="8751895" y="4148616"/>
                <a:ext cx="1353" cy="716"/>
              </a:xfrm>
              <a:custGeom>
                <a:avLst/>
                <a:gdLst/>
                <a:ahLst/>
                <a:cxnLst/>
                <a:rect l="l" t="t" r="r" b="b"/>
                <a:pathLst>
                  <a:path w="17" h="9" extrusionOk="0">
                    <a:moveTo>
                      <a:pt x="0" y="8"/>
                    </a:moveTo>
                    <a:cubicBezTo>
                      <a:pt x="6" y="5"/>
                      <a:pt x="11" y="2"/>
                      <a:pt x="16" y="1"/>
                    </a:cubicBezTo>
                    <a:cubicBezTo>
                      <a:pt x="11" y="2"/>
                      <a:pt x="6" y="5"/>
                      <a:pt x="0" y="8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50"/>
              <p:cNvSpPr/>
              <p:nvPr/>
            </p:nvSpPr>
            <p:spPr>
              <a:xfrm>
                <a:off x="8759852" y="4144080"/>
                <a:ext cx="1512" cy="103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3" extrusionOk="0">
                    <a:moveTo>
                      <a:pt x="18" y="0"/>
                    </a:moveTo>
                    <a:cubicBezTo>
                      <a:pt x="14" y="4"/>
                      <a:pt x="9" y="6"/>
                      <a:pt x="5" y="9"/>
                    </a:cubicBezTo>
                    <a:lnTo>
                      <a:pt x="5" y="9"/>
                    </a:lnTo>
                    <a:cubicBezTo>
                      <a:pt x="7" y="8"/>
                      <a:pt x="9" y="7"/>
                      <a:pt x="11" y="6"/>
                    </a:cubicBezTo>
                    <a:cubicBezTo>
                      <a:pt x="14" y="5"/>
                      <a:pt x="17" y="2"/>
                      <a:pt x="18" y="0"/>
                    </a:cubicBezTo>
                    <a:close/>
                    <a:moveTo>
                      <a:pt x="5" y="9"/>
                    </a:moveTo>
                    <a:cubicBezTo>
                      <a:pt x="3" y="10"/>
                      <a:pt x="2" y="11"/>
                      <a:pt x="0" y="12"/>
                    </a:cubicBezTo>
                    <a:cubicBezTo>
                      <a:pt x="2" y="11"/>
                      <a:pt x="4" y="10"/>
                      <a:pt x="5" y="9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50"/>
              <p:cNvSpPr/>
              <p:nvPr/>
            </p:nvSpPr>
            <p:spPr>
              <a:xfrm>
                <a:off x="8767251" y="4139147"/>
                <a:ext cx="2307" cy="1353"/>
              </a:xfrm>
              <a:custGeom>
                <a:avLst/>
                <a:gdLst/>
                <a:ahLst/>
                <a:cxnLst/>
                <a:rect l="l" t="t" r="r" b="b"/>
                <a:pathLst>
                  <a:path w="29" h="17" extrusionOk="0">
                    <a:moveTo>
                      <a:pt x="0" y="17"/>
                    </a:moveTo>
                    <a:cubicBezTo>
                      <a:pt x="9" y="11"/>
                      <a:pt x="19" y="6"/>
                      <a:pt x="28" y="1"/>
                    </a:cubicBezTo>
                    <a:cubicBezTo>
                      <a:pt x="19" y="6"/>
                      <a:pt x="9" y="11"/>
                      <a:pt x="0" y="17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50"/>
              <p:cNvSpPr/>
              <p:nvPr/>
            </p:nvSpPr>
            <p:spPr>
              <a:xfrm>
                <a:off x="8774174" y="4133657"/>
                <a:ext cx="3103" cy="230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9" extrusionOk="0">
                    <a:moveTo>
                      <a:pt x="38" y="0"/>
                    </a:moveTo>
                    <a:lnTo>
                      <a:pt x="38" y="0"/>
                    </a:lnTo>
                    <a:cubicBezTo>
                      <a:pt x="25" y="11"/>
                      <a:pt x="12" y="19"/>
                      <a:pt x="0" y="28"/>
                    </a:cubicBezTo>
                    <a:cubicBezTo>
                      <a:pt x="13" y="19"/>
                      <a:pt x="27" y="11"/>
                      <a:pt x="38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50"/>
              <p:cNvSpPr/>
              <p:nvPr/>
            </p:nvSpPr>
            <p:spPr>
              <a:xfrm>
                <a:off x="8780380" y="4127928"/>
                <a:ext cx="4297" cy="3421"/>
              </a:xfrm>
              <a:custGeom>
                <a:avLst/>
                <a:gdLst/>
                <a:ahLst/>
                <a:cxnLst/>
                <a:rect l="l" t="t" r="r" b="b"/>
                <a:pathLst>
                  <a:path w="54" h="43" extrusionOk="0">
                    <a:moveTo>
                      <a:pt x="0" y="43"/>
                    </a:moveTo>
                    <a:cubicBezTo>
                      <a:pt x="18" y="28"/>
                      <a:pt x="37" y="15"/>
                      <a:pt x="53" y="0"/>
                    </a:cubicBezTo>
                    <a:cubicBezTo>
                      <a:pt x="37" y="15"/>
                      <a:pt x="18" y="28"/>
                      <a:pt x="0" y="43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50"/>
              <p:cNvSpPr/>
              <p:nvPr/>
            </p:nvSpPr>
            <p:spPr>
              <a:xfrm>
                <a:off x="8743540" y="4152514"/>
                <a:ext cx="1591" cy="796"/>
              </a:xfrm>
              <a:custGeom>
                <a:avLst/>
                <a:gdLst/>
                <a:ahLst/>
                <a:cxnLst/>
                <a:rect l="l" t="t" r="r" b="b"/>
                <a:pathLst>
                  <a:path w="20" h="10" extrusionOk="0">
                    <a:moveTo>
                      <a:pt x="20" y="0"/>
                    </a:moveTo>
                    <a:lnTo>
                      <a:pt x="20" y="0"/>
                    </a:lnTo>
                    <a:cubicBezTo>
                      <a:pt x="14" y="3"/>
                      <a:pt x="7" y="6"/>
                      <a:pt x="1" y="9"/>
                    </a:cubicBezTo>
                    <a:cubicBezTo>
                      <a:pt x="8" y="6"/>
                      <a:pt x="14" y="3"/>
                      <a:pt x="2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50"/>
              <p:cNvSpPr/>
              <p:nvPr/>
            </p:nvSpPr>
            <p:spPr>
              <a:xfrm>
                <a:off x="8791837" y="4089497"/>
                <a:ext cx="27928" cy="32304"/>
              </a:xfrm>
              <a:custGeom>
                <a:avLst/>
                <a:gdLst/>
                <a:ahLst/>
                <a:cxnLst/>
                <a:rect l="l" t="t" r="r" b="b"/>
                <a:pathLst>
                  <a:path w="351" h="406" extrusionOk="0">
                    <a:moveTo>
                      <a:pt x="351" y="0"/>
                    </a:moveTo>
                    <a:lnTo>
                      <a:pt x="351" y="0"/>
                    </a:lnTo>
                    <a:cubicBezTo>
                      <a:pt x="271" y="119"/>
                      <a:pt x="179" y="230"/>
                      <a:pt x="78" y="331"/>
                    </a:cubicBezTo>
                    <a:lnTo>
                      <a:pt x="78" y="331"/>
                    </a:lnTo>
                    <a:cubicBezTo>
                      <a:pt x="180" y="229"/>
                      <a:pt x="272" y="118"/>
                      <a:pt x="351" y="0"/>
                    </a:cubicBezTo>
                    <a:close/>
                    <a:moveTo>
                      <a:pt x="78" y="331"/>
                    </a:moveTo>
                    <a:cubicBezTo>
                      <a:pt x="53" y="356"/>
                      <a:pt x="27" y="381"/>
                      <a:pt x="0" y="405"/>
                    </a:cubicBezTo>
                    <a:cubicBezTo>
                      <a:pt x="27" y="381"/>
                      <a:pt x="53" y="356"/>
                      <a:pt x="78" y="33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50"/>
              <p:cNvSpPr/>
              <p:nvPr/>
            </p:nvSpPr>
            <p:spPr>
              <a:xfrm>
                <a:off x="8786188" y="4121961"/>
                <a:ext cx="5490" cy="4694"/>
              </a:xfrm>
              <a:custGeom>
                <a:avLst/>
                <a:gdLst/>
                <a:ahLst/>
                <a:cxnLst/>
                <a:rect l="l" t="t" r="r" b="b"/>
                <a:pathLst>
                  <a:path w="69" h="59" extrusionOk="0">
                    <a:moveTo>
                      <a:pt x="1" y="59"/>
                    </a:moveTo>
                    <a:cubicBezTo>
                      <a:pt x="24" y="40"/>
                      <a:pt x="46" y="21"/>
                      <a:pt x="68" y="0"/>
                    </a:cubicBezTo>
                    <a:cubicBezTo>
                      <a:pt x="46" y="21"/>
                      <a:pt x="24" y="40"/>
                      <a:pt x="1" y="59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50"/>
              <p:cNvSpPr/>
              <p:nvPr/>
            </p:nvSpPr>
            <p:spPr>
              <a:xfrm>
                <a:off x="8735027" y="4155936"/>
                <a:ext cx="2148" cy="875"/>
              </a:xfrm>
              <a:custGeom>
                <a:avLst/>
                <a:gdLst/>
                <a:ahLst/>
                <a:cxnLst/>
                <a:rect l="l" t="t" r="r" b="b"/>
                <a:pathLst>
                  <a:path w="27" h="11" extrusionOk="0">
                    <a:moveTo>
                      <a:pt x="0" y="10"/>
                    </a:moveTo>
                    <a:cubicBezTo>
                      <a:pt x="9" y="8"/>
                      <a:pt x="18" y="3"/>
                      <a:pt x="27" y="0"/>
                    </a:cubicBezTo>
                    <a:cubicBezTo>
                      <a:pt x="18" y="3"/>
                      <a:pt x="9" y="8"/>
                      <a:pt x="0" y="1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50"/>
              <p:cNvSpPr/>
              <p:nvPr/>
            </p:nvSpPr>
            <p:spPr>
              <a:xfrm>
                <a:off x="8708292" y="4163495"/>
                <a:ext cx="5092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64" h="16" extrusionOk="0">
                    <a:moveTo>
                      <a:pt x="64" y="1"/>
                    </a:moveTo>
                    <a:lnTo>
                      <a:pt x="64" y="1"/>
                    </a:lnTo>
                    <a:cubicBezTo>
                      <a:pt x="43" y="5"/>
                      <a:pt x="23" y="10"/>
                      <a:pt x="0" y="16"/>
                    </a:cubicBezTo>
                    <a:cubicBezTo>
                      <a:pt x="23" y="11"/>
                      <a:pt x="43" y="5"/>
                      <a:pt x="64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50"/>
              <p:cNvSpPr/>
              <p:nvPr/>
            </p:nvSpPr>
            <p:spPr>
              <a:xfrm>
                <a:off x="8726195" y="4158800"/>
                <a:ext cx="3024" cy="119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5" extrusionOk="0">
                    <a:moveTo>
                      <a:pt x="1" y="14"/>
                    </a:moveTo>
                    <a:cubicBezTo>
                      <a:pt x="14" y="10"/>
                      <a:pt x="26" y="5"/>
                      <a:pt x="38" y="1"/>
                    </a:cubicBezTo>
                    <a:cubicBezTo>
                      <a:pt x="26" y="5"/>
                      <a:pt x="14" y="10"/>
                      <a:pt x="1" y="14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50"/>
              <p:cNvSpPr/>
              <p:nvPr/>
            </p:nvSpPr>
            <p:spPr>
              <a:xfrm>
                <a:off x="8717283" y="4161267"/>
                <a:ext cx="4058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51" h="16" extrusionOk="0">
                    <a:moveTo>
                      <a:pt x="1" y="16"/>
                    </a:moveTo>
                    <a:cubicBezTo>
                      <a:pt x="19" y="11"/>
                      <a:pt x="35" y="7"/>
                      <a:pt x="51" y="1"/>
                    </a:cubicBezTo>
                    <a:cubicBezTo>
                      <a:pt x="35" y="7"/>
                      <a:pt x="19" y="11"/>
                      <a:pt x="1" y="16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50"/>
              <p:cNvSpPr/>
              <p:nvPr/>
            </p:nvSpPr>
            <p:spPr>
              <a:xfrm>
                <a:off x="8491393" y="3930920"/>
                <a:ext cx="359088" cy="237748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2988" extrusionOk="0">
                    <a:moveTo>
                      <a:pt x="120" y="1"/>
                    </a:moveTo>
                    <a:cubicBezTo>
                      <a:pt x="117" y="10"/>
                      <a:pt x="114" y="18"/>
                      <a:pt x="111" y="26"/>
                    </a:cubicBezTo>
                    <a:cubicBezTo>
                      <a:pt x="108" y="38"/>
                      <a:pt x="104" y="49"/>
                      <a:pt x="101" y="60"/>
                    </a:cubicBezTo>
                    <a:cubicBezTo>
                      <a:pt x="93" y="82"/>
                      <a:pt x="88" y="104"/>
                      <a:pt x="82" y="126"/>
                    </a:cubicBezTo>
                    <a:lnTo>
                      <a:pt x="73" y="158"/>
                    </a:lnTo>
                    <a:cubicBezTo>
                      <a:pt x="65" y="182"/>
                      <a:pt x="61" y="205"/>
                      <a:pt x="55" y="230"/>
                    </a:cubicBezTo>
                    <a:cubicBezTo>
                      <a:pt x="52" y="239"/>
                      <a:pt x="51" y="250"/>
                      <a:pt x="48" y="258"/>
                    </a:cubicBezTo>
                    <a:cubicBezTo>
                      <a:pt x="42" y="286"/>
                      <a:pt x="36" y="316"/>
                      <a:pt x="32" y="344"/>
                    </a:cubicBezTo>
                    <a:cubicBezTo>
                      <a:pt x="30" y="350"/>
                      <a:pt x="30" y="354"/>
                      <a:pt x="29" y="360"/>
                    </a:cubicBezTo>
                    <a:cubicBezTo>
                      <a:pt x="24" y="392"/>
                      <a:pt x="18" y="425"/>
                      <a:pt x="15" y="457"/>
                    </a:cubicBezTo>
                    <a:cubicBezTo>
                      <a:pt x="12" y="473"/>
                      <a:pt x="11" y="488"/>
                      <a:pt x="9" y="504"/>
                    </a:cubicBezTo>
                    <a:cubicBezTo>
                      <a:pt x="8" y="521"/>
                      <a:pt x="7" y="538"/>
                      <a:pt x="5" y="554"/>
                    </a:cubicBezTo>
                    <a:cubicBezTo>
                      <a:pt x="4" y="575"/>
                      <a:pt x="2" y="594"/>
                      <a:pt x="2" y="613"/>
                    </a:cubicBezTo>
                    <a:cubicBezTo>
                      <a:pt x="1" y="622"/>
                      <a:pt x="1" y="631"/>
                      <a:pt x="1" y="640"/>
                    </a:cubicBezTo>
                    <a:cubicBezTo>
                      <a:pt x="507" y="906"/>
                      <a:pt x="899" y="1360"/>
                      <a:pt x="1086" y="1909"/>
                    </a:cubicBezTo>
                    <a:cubicBezTo>
                      <a:pt x="1086" y="1909"/>
                      <a:pt x="1087" y="1911"/>
                      <a:pt x="1087" y="1912"/>
                    </a:cubicBezTo>
                    <a:cubicBezTo>
                      <a:pt x="1124" y="2021"/>
                      <a:pt x="1154" y="2135"/>
                      <a:pt x="1173" y="2249"/>
                    </a:cubicBezTo>
                    <a:cubicBezTo>
                      <a:pt x="1174" y="2258"/>
                      <a:pt x="1176" y="2266"/>
                      <a:pt x="1177" y="2274"/>
                    </a:cubicBezTo>
                    <a:cubicBezTo>
                      <a:pt x="1182" y="2294"/>
                      <a:pt x="1183" y="2314"/>
                      <a:pt x="1186" y="2333"/>
                    </a:cubicBezTo>
                    <a:cubicBezTo>
                      <a:pt x="1189" y="2350"/>
                      <a:pt x="1191" y="2366"/>
                      <a:pt x="1192" y="2380"/>
                    </a:cubicBezTo>
                    <a:cubicBezTo>
                      <a:pt x="1193" y="2398"/>
                      <a:pt x="1196" y="2414"/>
                      <a:pt x="1198" y="2432"/>
                    </a:cubicBezTo>
                    <a:cubicBezTo>
                      <a:pt x="1199" y="2453"/>
                      <a:pt x="1201" y="2473"/>
                      <a:pt x="1202" y="2494"/>
                    </a:cubicBezTo>
                    <a:cubicBezTo>
                      <a:pt x="1202" y="2507"/>
                      <a:pt x="1204" y="2520"/>
                      <a:pt x="1205" y="2534"/>
                    </a:cubicBezTo>
                    <a:cubicBezTo>
                      <a:pt x="1207" y="2569"/>
                      <a:pt x="1208" y="2603"/>
                      <a:pt x="1208" y="2638"/>
                    </a:cubicBezTo>
                    <a:cubicBezTo>
                      <a:pt x="1208" y="2669"/>
                      <a:pt x="1207" y="2699"/>
                      <a:pt x="1205" y="2728"/>
                    </a:cubicBezTo>
                    <a:cubicBezTo>
                      <a:pt x="1382" y="2822"/>
                      <a:pt x="1573" y="2891"/>
                      <a:pt x="1775" y="2936"/>
                    </a:cubicBezTo>
                    <a:lnTo>
                      <a:pt x="1777" y="2936"/>
                    </a:lnTo>
                    <a:cubicBezTo>
                      <a:pt x="1806" y="2943"/>
                      <a:pt x="1836" y="2947"/>
                      <a:pt x="1865" y="2953"/>
                    </a:cubicBezTo>
                    <a:cubicBezTo>
                      <a:pt x="1874" y="2955"/>
                      <a:pt x="1881" y="2956"/>
                      <a:pt x="1890" y="2958"/>
                    </a:cubicBezTo>
                    <a:cubicBezTo>
                      <a:pt x="1912" y="2962"/>
                      <a:pt x="1936" y="2965"/>
                      <a:pt x="1958" y="2968"/>
                    </a:cubicBezTo>
                    <a:cubicBezTo>
                      <a:pt x="1974" y="2970"/>
                      <a:pt x="1990" y="2972"/>
                      <a:pt x="2006" y="2974"/>
                    </a:cubicBezTo>
                    <a:cubicBezTo>
                      <a:pt x="2023" y="2975"/>
                      <a:pt x="2039" y="2977"/>
                      <a:pt x="2055" y="2978"/>
                    </a:cubicBezTo>
                    <a:cubicBezTo>
                      <a:pt x="2078" y="2980"/>
                      <a:pt x="2102" y="2983"/>
                      <a:pt x="2126" y="2984"/>
                    </a:cubicBezTo>
                    <a:cubicBezTo>
                      <a:pt x="2136" y="2984"/>
                      <a:pt x="2148" y="2984"/>
                      <a:pt x="2158" y="2986"/>
                    </a:cubicBezTo>
                    <a:cubicBezTo>
                      <a:pt x="2187" y="2987"/>
                      <a:pt x="2217" y="2987"/>
                      <a:pt x="2245" y="2987"/>
                    </a:cubicBezTo>
                    <a:lnTo>
                      <a:pt x="2267" y="2987"/>
                    </a:lnTo>
                    <a:cubicBezTo>
                      <a:pt x="2299" y="2987"/>
                      <a:pt x="2330" y="2986"/>
                      <a:pt x="2363" y="2984"/>
                    </a:cubicBezTo>
                    <a:lnTo>
                      <a:pt x="2380" y="2984"/>
                    </a:lnTo>
                    <a:cubicBezTo>
                      <a:pt x="2413" y="2983"/>
                      <a:pt x="2444" y="2980"/>
                      <a:pt x="2475" y="2977"/>
                    </a:cubicBezTo>
                    <a:cubicBezTo>
                      <a:pt x="2482" y="2975"/>
                      <a:pt x="2489" y="2975"/>
                      <a:pt x="2497" y="2974"/>
                    </a:cubicBezTo>
                    <a:cubicBezTo>
                      <a:pt x="2525" y="2971"/>
                      <a:pt x="2554" y="2968"/>
                      <a:pt x="2582" y="2964"/>
                    </a:cubicBezTo>
                    <a:cubicBezTo>
                      <a:pt x="2592" y="2962"/>
                      <a:pt x="2601" y="2961"/>
                      <a:pt x="2612" y="2959"/>
                    </a:cubicBezTo>
                    <a:cubicBezTo>
                      <a:pt x="2637" y="2955"/>
                      <a:pt x="2662" y="2950"/>
                      <a:pt x="2687" y="2946"/>
                    </a:cubicBezTo>
                    <a:cubicBezTo>
                      <a:pt x="2700" y="2943"/>
                      <a:pt x="2713" y="2940"/>
                      <a:pt x="2726" y="2937"/>
                    </a:cubicBezTo>
                    <a:cubicBezTo>
                      <a:pt x="2747" y="2933"/>
                      <a:pt x="2768" y="2928"/>
                      <a:pt x="2788" y="2924"/>
                    </a:cubicBezTo>
                    <a:cubicBezTo>
                      <a:pt x="2806" y="2919"/>
                      <a:pt x="2822" y="2915"/>
                      <a:pt x="2840" y="2911"/>
                    </a:cubicBezTo>
                    <a:cubicBezTo>
                      <a:pt x="2856" y="2906"/>
                      <a:pt x="2872" y="2902"/>
                      <a:pt x="2888" y="2896"/>
                    </a:cubicBezTo>
                    <a:cubicBezTo>
                      <a:pt x="2911" y="2890"/>
                      <a:pt x="2931" y="2884"/>
                      <a:pt x="2952" y="2877"/>
                    </a:cubicBezTo>
                    <a:cubicBezTo>
                      <a:pt x="2964" y="2874"/>
                      <a:pt x="2977" y="2869"/>
                      <a:pt x="2989" y="2865"/>
                    </a:cubicBezTo>
                    <a:cubicBezTo>
                      <a:pt x="3014" y="2856"/>
                      <a:pt x="3037" y="2847"/>
                      <a:pt x="3061" y="2838"/>
                    </a:cubicBezTo>
                    <a:cubicBezTo>
                      <a:pt x="3070" y="2836"/>
                      <a:pt x="3080" y="2831"/>
                      <a:pt x="3089" y="2828"/>
                    </a:cubicBezTo>
                    <a:cubicBezTo>
                      <a:pt x="3115" y="2816"/>
                      <a:pt x="3142" y="2806"/>
                      <a:pt x="3168" y="2794"/>
                    </a:cubicBezTo>
                    <a:cubicBezTo>
                      <a:pt x="3176" y="2791"/>
                      <a:pt x="3181" y="2788"/>
                      <a:pt x="3189" y="2785"/>
                    </a:cubicBezTo>
                    <a:cubicBezTo>
                      <a:pt x="3217" y="2772"/>
                      <a:pt x="3245" y="2759"/>
                      <a:pt x="3273" y="2744"/>
                    </a:cubicBezTo>
                    <a:cubicBezTo>
                      <a:pt x="3279" y="2741"/>
                      <a:pt x="3285" y="2738"/>
                      <a:pt x="3289" y="2735"/>
                    </a:cubicBezTo>
                    <a:cubicBezTo>
                      <a:pt x="3318" y="2721"/>
                      <a:pt x="3346" y="2706"/>
                      <a:pt x="3374" y="2690"/>
                    </a:cubicBezTo>
                    <a:cubicBezTo>
                      <a:pt x="3380" y="2687"/>
                      <a:pt x="3386" y="2684"/>
                      <a:pt x="3392" y="2679"/>
                    </a:cubicBezTo>
                    <a:cubicBezTo>
                      <a:pt x="3417" y="2665"/>
                      <a:pt x="3442" y="2650"/>
                      <a:pt x="3467" y="2634"/>
                    </a:cubicBezTo>
                    <a:cubicBezTo>
                      <a:pt x="3476" y="2628"/>
                      <a:pt x="3485" y="2622"/>
                      <a:pt x="3494" y="2616"/>
                    </a:cubicBezTo>
                    <a:cubicBezTo>
                      <a:pt x="3514" y="2604"/>
                      <a:pt x="3533" y="2590"/>
                      <a:pt x="3553" y="2576"/>
                    </a:cubicBezTo>
                    <a:cubicBezTo>
                      <a:pt x="3566" y="2567"/>
                      <a:pt x="3579" y="2559"/>
                      <a:pt x="3592" y="2548"/>
                    </a:cubicBezTo>
                    <a:cubicBezTo>
                      <a:pt x="3606" y="2538"/>
                      <a:pt x="3619" y="2529"/>
                      <a:pt x="3632" y="2519"/>
                    </a:cubicBezTo>
                    <a:cubicBezTo>
                      <a:pt x="3650" y="2504"/>
                      <a:pt x="3667" y="2491"/>
                      <a:pt x="3685" y="2476"/>
                    </a:cubicBezTo>
                    <a:cubicBezTo>
                      <a:pt x="3692" y="2470"/>
                      <a:pt x="3698" y="2464"/>
                      <a:pt x="3706" y="2459"/>
                    </a:cubicBezTo>
                    <a:cubicBezTo>
                      <a:pt x="3728" y="2441"/>
                      <a:pt x="3750" y="2422"/>
                      <a:pt x="3772" y="2401"/>
                    </a:cubicBezTo>
                    <a:cubicBezTo>
                      <a:pt x="3773" y="2401"/>
                      <a:pt x="3773" y="2400"/>
                      <a:pt x="3775" y="2398"/>
                    </a:cubicBezTo>
                    <a:cubicBezTo>
                      <a:pt x="3907" y="2277"/>
                      <a:pt x="4025" y="2140"/>
                      <a:pt x="4127" y="1992"/>
                    </a:cubicBezTo>
                    <a:cubicBezTo>
                      <a:pt x="4127" y="1992"/>
                      <a:pt x="4128" y="1990"/>
                      <a:pt x="4128" y="1990"/>
                    </a:cubicBezTo>
                    <a:cubicBezTo>
                      <a:pt x="4148" y="1962"/>
                      <a:pt x="4165" y="1933"/>
                      <a:pt x="4183" y="1903"/>
                    </a:cubicBezTo>
                    <a:cubicBezTo>
                      <a:pt x="4193" y="1887"/>
                      <a:pt x="4203" y="1871"/>
                      <a:pt x="4212" y="1853"/>
                    </a:cubicBezTo>
                    <a:cubicBezTo>
                      <a:pt x="4220" y="1840"/>
                      <a:pt x="4229" y="1827"/>
                      <a:pt x="4236" y="1813"/>
                    </a:cubicBezTo>
                    <a:cubicBezTo>
                      <a:pt x="4352" y="1600"/>
                      <a:pt x="4435" y="1366"/>
                      <a:pt x="4479" y="1118"/>
                    </a:cubicBezTo>
                    <a:cubicBezTo>
                      <a:pt x="4480" y="1111"/>
                      <a:pt x="4482" y="1104"/>
                      <a:pt x="4482" y="1096"/>
                    </a:cubicBezTo>
                    <a:cubicBezTo>
                      <a:pt x="4486" y="1073"/>
                      <a:pt x="4489" y="1049"/>
                      <a:pt x="4492" y="1026"/>
                    </a:cubicBezTo>
                    <a:cubicBezTo>
                      <a:pt x="4495" y="1011"/>
                      <a:pt x="4497" y="995"/>
                      <a:pt x="4498" y="980"/>
                    </a:cubicBezTo>
                    <a:cubicBezTo>
                      <a:pt x="4501" y="962"/>
                      <a:pt x="4502" y="946"/>
                      <a:pt x="4504" y="928"/>
                    </a:cubicBezTo>
                    <a:cubicBezTo>
                      <a:pt x="4505" y="906"/>
                      <a:pt x="4507" y="883"/>
                      <a:pt x="4508" y="861"/>
                    </a:cubicBezTo>
                    <a:cubicBezTo>
                      <a:pt x="4510" y="849"/>
                      <a:pt x="4510" y="837"/>
                      <a:pt x="4510" y="825"/>
                    </a:cubicBezTo>
                    <a:cubicBezTo>
                      <a:pt x="4511" y="797"/>
                      <a:pt x="4513" y="769"/>
                      <a:pt x="4513" y="741"/>
                    </a:cubicBezTo>
                    <a:cubicBezTo>
                      <a:pt x="4513" y="737"/>
                      <a:pt x="4513" y="734"/>
                      <a:pt x="4513" y="730"/>
                    </a:cubicBezTo>
                    <a:cubicBezTo>
                      <a:pt x="4513" y="725"/>
                      <a:pt x="4513" y="719"/>
                      <a:pt x="4513" y="713"/>
                    </a:cubicBezTo>
                    <a:cubicBezTo>
                      <a:pt x="4513" y="690"/>
                      <a:pt x="4511" y="665"/>
                      <a:pt x="4511" y="641"/>
                    </a:cubicBezTo>
                    <a:cubicBezTo>
                      <a:pt x="4511" y="637"/>
                      <a:pt x="4510" y="631"/>
                      <a:pt x="4510" y="627"/>
                    </a:cubicBezTo>
                    <a:cubicBezTo>
                      <a:pt x="4504" y="478"/>
                      <a:pt x="4482" y="329"/>
                      <a:pt x="4445" y="183"/>
                    </a:cubicBezTo>
                    <a:cubicBezTo>
                      <a:pt x="4445" y="180"/>
                      <a:pt x="4444" y="177"/>
                      <a:pt x="4444" y="174"/>
                    </a:cubicBezTo>
                    <a:cubicBezTo>
                      <a:pt x="4436" y="146"/>
                      <a:pt x="4429" y="120"/>
                      <a:pt x="4420" y="92"/>
                    </a:cubicBezTo>
                    <a:cubicBezTo>
                      <a:pt x="4420" y="89"/>
                      <a:pt x="4418" y="85"/>
                      <a:pt x="4417" y="82"/>
                    </a:cubicBezTo>
                    <a:cubicBezTo>
                      <a:pt x="4410" y="55"/>
                      <a:pt x="4401" y="27"/>
                      <a:pt x="4392" y="1"/>
                    </a:cubicBezTo>
                    <a:cubicBezTo>
                      <a:pt x="4080" y="914"/>
                      <a:pt x="3221" y="1528"/>
                      <a:pt x="2255" y="1528"/>
                    </a:cubicBezTo>
                    <a:cubicBezTo>
                      <a:pt x="1291" y="1528"/>
                      <a:pt x="432" y="915"/>
                      <a:pt x="120" y="1"/>
                    </a:cubicBezTo>
                    <a:close/>
                  </a:path>
                </a:pathLst>
              </a:custGeom>
              <a:solidFill>
                <a:srgbClr val="82C1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50"/>
              <p:cNvSpPr/>
              <p:nvPr/>
            </p:nvSpPr>
            <p:spPr>
              <a:xfrm>
                <a:off x="7967524" y="4321037"/>
                <a:ext cx="1114" cy="6047"/>
              </a:xfrm>
              <a:custGeom>
                <a:avLst/>
                <a:gdLst/>
                <a:ahLst/>
                <a:cxnLst/>
                <a:rect l="l" t="t" r="r" b="b"/>
                <a:pathLst>
                  <a:path w="14" h="76" extrusionOk="0">
                    <a:moveTo>
                      <a:pt x="14" y="75"/>
                    </a:moveTo>
                    <a:cubicBezTo>
                      <a:pt x="9" y="50"/>
                      <a:pt x="5" y="25"/>
                      <a:pt x="1" y="0"/>
                    </a:cubicBezTo>
                    <a:cubicBezTo>
                      <a:pt x="5" y="25"/>
                      <a:pt x="9" y="50"/>
                      <a:pt x="14" y="75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50"/>
              <p:cNvSpPr/>
              <p:nvPr/>
            </p:nvSpPr>
            <p:spPr>
              <a:xfrm>
                <a:off x="8145754" y="4472055"/>
                <a:ext cx="7718" cy="318"/>
              </a:xfrm>
              <a:custGeom>
                <a:avLst/>
                <a:gdLst/>
                <a:ahLst/>
                <a:cxnLst/>
                <a:rect l="l" t="t" r="r" b="b"/>
                <a:pathLst>
                  <a:path w="97" h="4" extrusionOk="0">
                    <a:moveTo>
                      <a:pt x="96" y="0"/>
                    </a:moveTo>
                    <a:cubicBezTo>
                      <a:pt x="65" y="2"/>
                      <a:pt x="33" y="2"/>
                      <a:pt x="0" y="3"/>
                    </a:cubicBezTo>
                    <a:cubicBezTo>
                      <a:pt x="33" y="2"/>
                      <a:pt x="65" y="2"/>
                      <a:pt x="96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50"/>
              <p:cNvSpPr/>
              <p:nvPr/>
            </p:nvSpPr>
            <p:spPr>
              <a:xfrm>
                <a:off x="7997998" y="4395910"/>
                <a:ext cx="2307" cy="3183"/>
              </a:xfrm>
              <a:custGeom>
                <a:avLst/>
                <a:gdLst/>
                <a:ahLst/>
                <a:cxnLst/>
                <a:rect l="l" t="t" r="r" b="b"/>
                <a:pathLst>
                  <a:path w="29" h="4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" y="13"/>
                      <a:pt x="18" y="27"/>
                      <a:pt x="28" y="40"/>
                    </a:cubicBezTo>
                    <a:cubicBezTo>
                      <a:pt x="20" y="27"/>
                      <a:pt x="9" y="13"/>
                      <a:pt x="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50"/>
              <p:cNvSpPr/>
              <p:nvPr/>
            </p:nvSpPr>
            <p:spPr>
              <a:xfrm>
                <a:off x="7993383" y="4389067"/>
                <a:ext cx="1512" cy="2228"/>
              </a:xfrm>
              <a:custGeom>
                <a:avLst/>
                <a:gdLst/>
                <a:ahLst/>
                <a:cxnLst/>
                <a:rect l="l" t="t" r="r" b="b"/>
                <a:pathLst>
                  <a:path w="19" h="28" extrusionOk="0">
                    <a:moveTo>
                      <a:pt x="19" y="27"/>
                    </a:moveTo>
                    <a:cubicBezTo>
                      <a:pt x="13" y="18"/>
                      <a:pt x="7" y="9"/>
                      <a:pt x="1" y="1"/>
                    </a:cubicBezTo>
                    <a:cubicBezTo>
                      <a:pt x="7" y="9"/>
                      <a:pt x="13" y="18"/>
                      <a:pt x="19" y="27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50"/>
              <p:cNvSpPr/>
              <p:nvPr/>
            </p:nvSpPr>
            <p:spPr>
              <a:xfrm>
                <a:off x="8137081" y="4472055"/>
                <a:ext cx="7082" cy="318"/>
              </a:xfrm>
              <a:custGeom>
                <a:avLst/>
                <a:gdLst/>
                <a:ahLst/>
                <a:cxnLst/>
                <a:rect l="l" t="t" r="r" b="b"/>
                <a:pathLst>
                  <a:path w="89" h="4" extrusionOk="0">
                    <a:moveTo>
                      <a:pt x="89" y="3"/>
                    </a:moveTo>
                    <a:cubicBezTo>
                      <a:pt x="59" y="2"/>
                      <a:pt x="30" y="2"/>
                      <a:pt x="0" y="0"/>
                    </a:cubicBezTo>
                    <a:cubicBezTo>
                      <a:pt x="30" y="2"/>
                      <a:pt x="59" y="2"/>
                      <a:pt x="89" y="3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50"/>
              <p:cNvSpPr/>
              <p:nvPr/>
            </p:nvSpPr>
            <p:spPr>
              <a:xfrm>
                <a:off x="8012161" y="4413574"/>
                <a:ext cx="39465" cy="32543"/>
              </a:xfrm>
              <a:custGeom>
                <a:avLst/>
                <a:gdLst/>
                <a:ahLst/>
                <a:cxnLst/>
                <a:rect l="l" t="t" r="r" b="b"/>
                <a:pathLst>
                  <a:path w="496" h="409" extrusionOk="0">
                    <a:moveTo>
                      <a:pt x="1" y="0"/>
                    </a:moveTo>
                    <a:cubicBezTo>
                      <a:pt x="146" y="162"/>
                      <a:pt x="314" y="299"/>
                      <a:pt x="495" y="408"/>
                    </a:cubicBezTo>
                    <a:cubicBezTo>
                      <a:pt x="311" y="296"/>
                      <a:pt x="145" y="159"/>
                      <a:pt x="1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50"/>
              <p:cNvSpPr/>
              <p:nvPr/>
            </p:nvSpPr>
            <p:spPr>
              <a:xfrm>
                <a:off x="8002692" y="4402196"/>
                <a:ext cx="3342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42" h="54" extrusionOk="0">
                    <a:moveTo>
                      <a:pt x="42" y="54"/>
                    </a:moveTo>
                    <a:cubicBezTo>
                      <a:pt x="27" y="36"/>
                      <a:pt x="14" y="18"/>
                      <a:pt x="0" y="1"/>
                    </a:cubicBezTo>
                    <a:cubicBezTo>
                      <a:pt x="14" y="18"/>
                      <a:pt x="27" y="36"/>
                      <a:pt x="42" y="54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2876;p50"/>
              <p:cNvSpPr/>
              <p:nvPr/>
            </p:nvSpPr>
            <p:spPr>
              <a:xfrm>
                <a:off x="8113768" y="4469430"/>
                <a:ext cx="2148" cy="477"/>
              </a:xfrm>
              <a:custGeom>
                <a:avLst/>
                <a:gdLst/>
                <a:ahLst/>
                <a:cxnLst/>
                <a:rect l="l" t="t" r="r" b="b"/>
                <a:pathLst>
                  <a:path w="27" h="6" extrusionOk="0">
                    <a:moveTo>
                      <a:pt x="27" y="5"/>
                    </a:moveTo>
                    <a:cubicBezTo>
                      <a:pt x="18" y="4"/>
                      <a:pt x="9" y="2"/>
                      <a:pt x="0" y="1"/>
                    </a:cubicBezTo>
                    <a:cubicBezTo>
                      <a:pt x="9" y="2"/>
                      <a:pt x="18" y="4"/>
                      <a:pt x="27" y="5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50"/>
              <p:cNvSpPr/>
              <p:nvPr/>
            </p:nvSpPr>
            <p:spPr>
              <a:xfrm>
                <a:off x="8128965" y="4471419"/>
                <a:ext cx="5729" cy="557"/>
              </a:xfrm>
              <a:custGeom>
                <a:avLst/>
                <a:gdLst/>
                <a:ahLst/>
                <a:cxnLst/>
                <a:rect l="l" t="t" r="r" b="b"/>
                <a:pathLst>
                  <a:path w="72" h="7" extrusionOk="0">
                    <a:moveTo>
                      <a:pt x="71" y="7"/>
                    </a:moveTo>
                    <a:cubicBezTo>
                      <a:pt x="48" y="5"/>
                      <a:pt x="24" y="4"/>
                      <a:pt x="1" y="1"/>
                    </a:cubicBezTo>
                    <a:cubicBezTo>
                      <a:pt x="24" y="4"/>
                      <a:pt x="48" y="5"/>
                      <a:pt x="71" y="7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50"/>
              <p:cNvSpPr/>
              <p:nvPr/>
            </p:nvSpPr>
            <p:spPr>
              <a:xfrm>
                <a:off x="8106607" y="4468077"/>
                <a:ext cx="318" cy="159"/>
              </a:xfrm>
              <a:custGeom>
                <a:avLst/>
                <a:gdLst/>
                <a:ahLst/>
                <a:cxnLst/>
                <a:rect l="l" t="t" r="r" b="b"/>
                <a:pathLst>
                  <a:path w="4" h="2" extrusionOk="0">
                    <a:moveTo>
                      <a:pt x="3" y="2"/>
                    </a:moveTo>
                    <a:cubicBezTo>
                      <a:pt x="2" y="2"/>
                      <a:pt x="1" y="2"/>
                      <a:pt x="1" y="0"/>
                    </a:cubicBezTo>
                    <a:cubicBezTo>
                      <a:pt x="1" y="2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50"/>
              <p:cNvSpPr/>
              <p:nvPr/>
            </p:nvSpPr>
            <p:spPr>
              <a:xfrm>
                <a:off x="8121167" y="4470623"/>
                <a:ext cx="4058" cy="557"/>
              </a:xfrm>
              <a:custGeom>
                <a:avLst/>
                <a:gdLst/>
                <a:ahLst/>
                <a:cxnLst/>
                <a:rect l="l" t="t" r="r" b="b"/>
                <a:pathLst>
                  <a:path w="51" h="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" y="4"/>
                      <a:pt x="34" y="5"/>
                      <a:pt x="50" y="6"/>
                    </a:cubicBezTo>
                    <a:cubicBezTo>
                      <a:pt x="34" y="5"/>
                      <a:pt x="18" y="2"/>
                      <a:pt x="0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50"/>
              <p:cNvSpPr/>
              <p:nvPr/>
            </p:nvSpPr>
            <p:spPr>
              <a:xfrm>
                <a:off x="8055206" y="4448265"/>
                <a:ext cx="3581" cy="2069"/>
              </a:xfrm>
              <a:custGeom>
                <a:avLst/>
                <a:gdLst/>
                <a:ahLst/>
                <a:cxnLst/>
                <a:rect l="l" t="t" r="r" b="b"/>
                <a:pathLst>
                  <a:path w="45" h="26" extrusionOk="0">
                    <a:moveTo>
                      <a:pt x="44" y="25"/>
                    </a:moveTo>
                    <a:cubicBezTo>
                      <a:pt x="30" y="17"/>
                      <a:pt x="15" y="8"/>
                      <a:pt x="0" y="0"/>
                    </a:cubicBezTo>
                    <a:cubicBezTo>
                      <a:pt x="15" y="8"/>
                      <a:pt x="30" y="17"/>
                      <a:pt x="44" y="25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50"/>
              <p:cNvSpPr/>
              <p:nvPr/>
            </p:nvSpPr>
            <p:spPr>
              <a:xfrm>
                <a:off x="8007387" y="4408084"/>
                <a:ext cx="4615" cy="5331"/>
              </a:xfrm>
              <a:custGeom>
                <a:avLst/>
                <a:gdLst/>
                <a:ahLst/>
                <a:cxnLst/>
                <a:rect l="l" t="t" r="r" b="b"/>
                <a:pathLst>
                  <a:path w="58" h="6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9" y="22"/>
                      <a:pt x="37" y="44"/>
                      <a:pt x="58" y="66"/>
                    </a:cubicBezTo>
                    <a:cubicBezTo>
                      <a:pt x="39" y="44"/>
                      <a:pt x="19" y="22"/>
                      <a:pt x="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50"/>
              <p:cNvSpPr/>
              <p:nvPr/>
            </p:nvSpPr>
            <p:spPr>
              <a:xfrm>
                <a:off x="7974128" y="4348090"/>
                <a:ext cx="955" cy="3024"/>
              </a:xfrm>
              <a:custGeom>
                <a:avLst/>
                <a:gdLst/>
                <a:ahLst/>
                <a:cxnLst/>
                <a:rect l="l" t="t" r="r" b="b"/>
                <a:pathLst>
                  <a:path w="12" h="38" extrusionOk="0">
                    <a:moveTo>
                      <a:pt x="12" y="37"/>
                    </a:moveTo>
                    <a:cubicBezTo>
                      <a:pt x="7" y="25"/>
                      <a:pt x="3" y="12"/>
                      <a:pt x="0" y="0"/>
                    </a:cubicBezTo>
                    <a:cubicBezTo>
                      <a:pt x="3" y="12"/>
                      <a:pt x="7" y="25"/>
                      <a:pt x="12" y="37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50"/>
              <p:cNvSpPr/>
              <p:nvPr/>
            </p:nvSpPr>
            <p:spPr>
              <a:xfrm>
                <a:off x="7977151" y="4356842"/>
                <a:ext cx="875" cy="2228"/>
              </a:xfrm>
              <a:custGeom>
                <a:avLst/>
                <a:gdLst/>
                <a:ahLst/>
                <a:cxnLst/>
                <a:rect l="l" t="t" r="r" b="b"/>
                <a:pathLst>
                  <a:path w="11" h="28" extrusionOk="0">
                    <a:moveTo>
                      <a:pt x="11" y="27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50"/>
              <p:cNvSpPr/>
              <p:nvPr/>
            </p:nvSpPr>
            <p:spPr>
              <a:xfrm>
                <a:off x="7980652" y="4365436"/>
                <a:ext cx="796" cy="1591"/>
              </a:xfrm>
              <a:custGeom>
                <a:avLst/>
                <a:gdLst/>
                <a:ahLst/>
                <a:cxnLst/>
                <a:rect l="l" t="t" r="r" b="b"/>
                <a:pathLst>
                  <a:path w="10" h="20" extrusionOk="0">
                    <a:moveTo>
                      <a:pt x="9" y="19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50"/>
              <p:cNvSpPr/>
              <p:nvPr/>
            </p:nvSpPr>
            <p:spPr>
              <a:xfrm>
                <a:off x="7971422" y="4339179"/>
                <a:ext cx="1194" cy="3899"/>
              </a:xfrm>
              <a:custGeom>
                <a:avLst/>
                <a:gdLst/>
                <a:ahLst/>
                <a:cxnLst/>
                <a:rect l="l" t="t" r="r" b="b"/>
                <a:pathLst>
                  <a:path w="15" h="4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" y="17"/>
                      <a:pt x="9" y="33"/>
                      <a:pt x="15" y="49"/>
                    </a:cubicBezTo>
                    <a:cubicBezTo>
                      <a:pt x="10" y="33"/>
                      <a:pt x="5" y="17"/>
                      <a:pt x="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50"/>
              <p:cNvSpPr/>
              <p:nvPr/>
            </p:nvSpPr>
            <p:spPr>
              <a:xfrm>
                <a:off x="7969274" y="4330108"/>
                <a:ext cx="1273" cy="50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63" extrusionOk="0">
                    <a:moveTo>
                      <a:pt x="1" y="1"/>
                    </a:moveTo>
                    <a:cubicBezTo>
                      <a:pt x="1" y="1"/>
                      <a:pt x="1" y="2"/>
                      <a:pt x="1" y="4"/>
                    </a:cubicBezTo>
                    <a:cubicBezTo>
                      <a:pt x="5" y="23"/>
                      <a:pt x="9" y="44"/>
                      <a:pt x="15" y="63"/>
                    </a:cubicBezTo>
                    <a:cubicBezTo>
                      <a:pt x="9" y="42"/>
                      <a:pt x="5" y="22"/>
                      <a:pt x="1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50"/>
              <p:cNvSpPr/>
              <p:nvPr/>
            </p:nvSpPr>
            <p:spPr>
              <a:xfrm>
                <a:off x="7984630" y="4373711"/>
                <a:ext cx="796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10" h="16" extrusionOk="0">
                    <a:moveTo>
                      <a:pt x="9" y="15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50"/>
              <p:cNvSpPr/>
              <p:nvPr/>
            </p:nvSpPr>
            <p:spPr>
              <a:xfrm>
                <a:off x="7989007" y="4381667"/>
                <a:ext cx="875" cy="1512"/>
              </a:xfrm>
              <a:custGeom>
                <a:avLst/>
                <a:gdLst/>
                <a:ahLst/>
                <a:cxnLst/>
                <a:rect l="l" t="t" r="r" b="b"/>
                <a:pathLst>
                  <a:path w="11" h="19" extrusionOk="0">
                    <a:moveTo>
                      <a:pt x="0" y="1"/>
                    </a:moveTo>
                    <a:cubicBezTo>
                      <a:pt x="2" y="4"/>
                      <a:pt x="3" y="7"/>
                      <a:pt x="4" y="10"/>
                    </a:cubicBezTo>
                    <a:cubicBezTo>
                      <a:pt x="5" y="11"/>
                      <a:pt x="6" y="11"/>
                      <a:pt x="7" y="12"/>
                    </a:cubicBezTo>
                    <a:lnTo>
                      <a:pt x="7" y="12"/>
                    </a:lnTo>
                    <a:lnTo>
                      <a:pt x="0" y="1"/>
                    </a:lnTo>
                    <a:close/>
                    <a:moveTo>
                      <a:pt x="7" y="12"/>
                    </a:moveTo>
                    <a:lnTo>
                      <a:pt x="10" y="19"/>
                    </a:lnTo>
                    <a:cubicBezTo>
                      <a:pt x="9" y="16"/>
                      <a:pt x="8" y="14"/>
                      <a:pt x="7" y="12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50"/>
              <p:cNvSpPr/>
              <p:nvPr/>
            </p:nvSpPr>
            <p:spPr>
              <a:xfrm>
                <a:off x="7965296" y="4286346"/>
                <a:ext cx="239" cy="5331"/>
              </a:xfrm>
              <a:custGeom>
                <a:avLst/>
                <a:gdLst/>
                <a:ahLst/>
                <a:cxnLst/>
                <a:rect l="l" t="t" r="r" b="b"/>
                <a:pathLst>
                  <a:path w="3" h="67" extrusionOk="0">
                    <a:moveTo>
                      <a:pt x="1" y="66"/>
                    </a:moveTo>
                    <a:cubicBezTo>
                      <a:pt x="1" y="44"/>
                      <a:pt x="2" y="22"/>
                      <a:pt x="2" y="0"/>
                    </a:cubicBezTo>
                    <a:cubicBezTo>
                      <a:pt x="2" y="22"/>
                      <a:pt x="1" y="44"/>
                      <a:pt x="1" y="66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50"/>
              <p:cNvSpPr/>
              <p:nvPr/>
            </p:nvSpPr>
            <p:spPr>
              <a:xfrm>
                <a:off x="7965614" y="4302578"/>
                <a:ext cx="557" cy="7479"/>
              </a:xfrm>
              <a:custGeom>
                <a:avLst/>
                <a:gdLst/>
                <a:ahLst/>
                <a:cxnLst/>
                <a:rect l="l" t="t" r="r" b="b"/>
                <a:pathLst>
                  <a:path w="7" h="94" extrusionOk="0">
                    <a:moveTo>
                      <a:pt x="1" y="1"/>
                    </a:moveTo>
                    <a:cubicBezTo>
                      <a:pt x="2" y="32"/>
                      <a:pt x="4" y="63"/>
                      <a:pt x="7" y="94"/>
                    </a:cubicBezTo>
                    <a:cubicBezTo>
                      <a:pt x="4" y="63"/>
                      <a:pt x="2" y="32"/>
                      <a:pt x="1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50"/>
              <p:cNvSpPr/>
              <p:nvPr/>
            </p:nvSpPr>
            <p:spPr>
              <a:xfrm>
                <a:off x="7969274" y="4252769"/>
                <a:ext cx="637" cy="2467"/>
              </a:xfrm>
              <a:custGeom>
                <a:avLst/>
                <a:gdLst/>
                <a:ahLst/>
                <a:cxnLst/>
                <a:rect l="l" t="t" r="r" b="b"/>
                <a:pathLst>
                  <a:path w="8" h="31" extrusionOk="0">
                    <a:moveTo>
                      <a:pt x="8" y="1"/>
                    </a:moveTo>
                    <a:cubicBezTo>
                      <a:pt x="5" y="10"/>
                      <a:pt x="2" y="20"/>
                      <a:pt x="1" y="30"/>
                    </a:cubicBezTo>
                    <a:cubicBezTo>
                      <a:pt x="2" y="20"/>
                      <a:pt x="5" y="10"/>
                      <a:pt x="8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50"/>
              <p:cNvSpPr/>
              <p:nvPr/>
            </p:nvSpPr>
            <p:spPr>
              <a:xfrm>
                <a:off x="7966330" y="4311887"/>
                <a:ext cx="955" cy="6843"/>
              </a:xfrm>
              <a:custGeom>
                <a:avLst/>
                <a:gdLst/>
                <a:ahLst/>
                <a:cxnLst/>
                <a:rect l="l" t="t" r="r" b="b"/>
                <a:pathLst>
                  <a:path w="12" h="86" extrusionOk="0">
                    <a:moveTo>
                      <a:pt x="1" y="0"/>
                    </a:moveTo>
                    <a:cubicBezTo>
                      <a:pt x="2" y="9"/>
                      <a:pt x="3" y="17"/>
                      <a:pt x="4" y="26"/>
                    </a:cubicBezTo>
                    <a:lnTo>
                      <a:pt x="4" y="26"/>
                    </a:lnTo>
                    <a:cubicBezTo>
                      <a:pt x="3" y="17"/>
                      <a:pt x="2" y="9"/>
                      <a:pt x="1" y="0"/>
                    </a:cubicBezTo>
                    <a:close/>
                    <a:moveTo>
                      <a:pt x="4" y="26"/>
                    </a:moveTo>
                    <a:cubicBezTo>
                      <a:pt x="4" y="32"/>
                      <a:pt x="5" y="37"/>
                      <a:pt x="6" y="43"/>
                    </a:cubicBezTo>
                    <a:lnTo>
                      <a:pt x="6" y="43"/>
                    </a:lnTo>
                    <a:cubicBezTo>
                      <a:pt x="5" y="37"/>
                      <a:pt x="4" y="32"/>
                      <a:pt x="4" y="26"/>
                    </a:cubicBezTo>
                    <a:close/>
                    <a:moveTo>
                      <a:pt x="6" y="43"/>
                    </a:moveTo>
                    <a:cubicBezTo>
                      <a:pt x="6" y="47"/>
                      <a:pt x="6" y="52"/>
                      <a:pt x="7" y="56"/>
                    </a:cubicBezTo>
                    <a:cubicBezTo>
                      <a:pt x="8" y="61"/>
                      <a:pt x="8" y="67"/>
                      <a:pt x="9" y="73"/>
                    </a:cubicBezTo>
                    <a:lnTo>
                      <a:pt x="9" y="73"/>
                    </a:lnTo>
                    <a:cubicBezTo>
                      <a:pt x="8" y="63"/>
                      <a:pt x="7" y="53"/>
                      <a:pt x="6" y="43"/>
                    </a:cubicBezTo>
                    <a:close/>
                    <a:moveTo>
                      <a:pt x="9" y="73"/>
                    </a:moveTo>
                    <a:lnTo>
                      <a:pt x="9" y="73"/>
                    </a:lnTo>
                    <a:cubicBezTo>
                      <a:pt x="10" y="77"/>
                      <a:pt x="10" y="81"/>
                      <a:pt x="11" y="86"/>
                    </a:cubicBezTo>
                    <a:cubicBezTo>
                      <a:pt x="11" y="81"/>
                      <a:pt x="10" y="77"/>
                      <a:pt x="9" y="73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50"/>
              <p:cNvSpPr/>
              <p:nvPr/>
            </p:nvSpPr>
            <p:spPr>
              <a:xfrm>
                <a:off x="7971184" y="4244573"/>
                <a:ext cx="796" cy="2705"/>
              </a:xfrm>
              <a:custGeom>
                <a:avLst/>
                <a:gdLst/>
                <a:ahLst/>
                <a:cxnLst/>
                <a:rect l="l" t="t" r="r" b="b"/>
                <a:pathLst>
                  <a:path w="10" h="34" extrusionOk="0">
                    <a:moveTo>
                      <a:pt x="9" y="1"/>
                    </a:moveTo>
                    <a:cubicBezTo>
                      <a:pt x="6" y="11"/>
                      <a:pt x="3" y="22"/>
                      <a:pt x="0" y="33"/>
                    </a:cubicBezTo>
                    <a:cubicBezTo>
                      <a:pt x="3" y="22"/>
                      <a:pt x="6" y="11"/>
                      <a:pt x="9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50"/>
              <p:cNvSpPr/>
              <p:nvPr/>
            </p:nvSpPr>
            <p:spPr>
              <a:xfrm>
                <a:off x="7965296" y="4293587"/>
                <a:ext cx="318" cy="7559"/>
              </a:xfrm>
              <a:custGeom>
                <a:avLst/>
                <a:gdLst/>
                <a:ahLst/>
                <a:cxnLst/>
                <a:rect l="l" t="t" r="r" b="b"/>
                <a:pathLst>
                  <a:path w="4" h="95" extrusionOk="0">
                    <a:moveTo>
                      <a:pt x="1" y="1"/>
                    </a:moveTo>
                    <a:cubicBezTo>
                      <a:pt x="1" y="33"/>
                      <a:pt x="2" y="64"/>
                      <a:pt x="4" y="95"/>
                    </a:cubicBezTo>
                    <a:cubicBezTo>
                      <a:pt x="2" y="64"/>
                      <a:pt x="1" y="32"/>
                      <a:pt x="1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50"/>
              <p:cNvSpPr/>
              <p:nvPr/>
            </p:nvSpPr>
            <p:spPr>
              <a:xfrm>
                <a:off x="7967762" y="4261919"/>
                <a:ext cx="318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 extrusionOk="0">
                    <a:moveTo>
                      <a:pt x="3" y="1"/>
                    </a:moveTo>
                    <a:cubicBezTo>
                      <a:pt x="2" y="5"/>
                      <a:pt x="0" y="11"/>
                      <a:pt x="0" y="16"/>
                    </a:cubicBezTo>
                    <a:cubicBezTo>
                      <a:pt x="0" y="11"/>
                      <a:pt x="2" y="5"/>
                      <a:pt x="3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50"/>
              <p:cNvSpPr/>
              <p:nvPr/>
            </p:nvSpPr>
            <p:spPr>
              <a:xfrm>
                <a:off x="7966250" y="4270830"/>
                <a:ext cx="398" cy="3978"/>
              </a:xfrm>
              <a:custGeom>
                <a:avLst/>
                <a:gdLst/>
                <a:ahLst/>
                <a:cxnLst/>
                <a:rect l="l" t="t" r="r" b="b"/>
                <a:pathLst>
                  <a:path w="5" h="50" extrusionOk="0">
                    <a:moveTo>
                      <a:pt x="5" y="1"/>
                    </a:moveTo>
                    <a:cubicBezTo>
                      <a:pt x="3" y="17"/>
                      <a:pt x="2" y="33"/>
                      <a:pt x="0" y="49"/>
                    </a:cubicBezTo>
                    <a:cubicBezTo>
                      <a:pt x="2" y="33"/>
                      <a:pt x="3" y="17"/>
                      <a:pt x="5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50"/>
              <p:cNvSpPr/>
              <p:nvPr/>
            </p:nvSpPr>
            <p:spPr>
              <a:xfrm>
                <a:off x="7965534" y="4278708"/>
                <a:ext cx="398" cy="4615"/>
              </a:xfrm>
              <a:custGeom>
                <a:avLst/>
                <a:gdLst/>
                <a:ahLst/>
                <a:cxnLst/>
                <a:rect l="l" t="t" r="r" b="b"/>
                <a:pathLst>
                  <a:path w="5" h="58" extrusionOk="0">
                    <a:moveTo>
                      <a:pt x="5" y="0"/>
                    </a:moveTo>
                    <a:cubicBezTo>
                      <a:pt x="3" y="20"/>
                      <a:pt x="2" y="39"/>
                      <a:pt x="1" y="58"/>
                    </a:cubicBezTo>
                    <a:cubicBezTo>
                      <a:pt x="2" y="39"/>
                      <a:pt x="3" y="20"/>
                      <a:pt x="5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50"/>
              <p:cNvSpPr/>
              <p:nvPr/>
            </p:nvSpPr>
            <p:spPr>
              <a:xfrm>
                <a:off x="7973491" y="4236617"/>
                <a:ext cx="875" cy="2785"/>
              </a:xfrm>
              <a:custGeom>
                <a:avLst/>
                <a:gdLst/>
                <a:ahLst/>
                <a:cxnLst/>
                <a:rect l="l" t="t" r="r" b="b"/>
                <a:pathLst>
                  <a:path w="11" h="35" extrusionOk="0">
                    <a:moveTo>
                      <a:pt x="11" y="1"/>
                    </a:moveTo>
                    <a:cubicBezTo>
                      <a:pt x="7" y="11"/>
                      <a:pt x="4" y="23"/>
                      <a:pt x="1" y="35"/>
                    </a:cubicBezTo>
                    <a:cubicBezTo>
                      <a:pt x="4" y="23"/>
                      <a:pt x="7" y="11"/>
                      <a:pt x="11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50"/>
              <p:cNvSpPr/>
              <p:nvPr/>
            </p:nvSpPr>
            <p:spPr>
              <a:xfrm>
                <a:off x="8248156" y="4437364"/>
                <a:ext cx="3262" cy="2307"/>
              </a:xfrm>
              <a:custGeom>
                <a:avLst/>
                <a:gdLst/>
                <a:ahLst/>
                <a:cxnLst/>
                <a:rect l="l" t="t" r="r" b="b"/>
                <a:pathLst>
                  <a:path w="41" h="29" extrusionOk="0">
                    <a:moveTo>
                      <a:pt x="40" y="0"/>
                    </a:moveTo>
                    <a:cubicBezTo>
                      <a:pt x="27" y="9"/>
                      <a:pt x="14" y="20"/>
                      <a:pt x="0" y="28"/>
                    </a:cubicBezTo>
                    <a:cubicBezTo>
                      <a:pt x="14" y="20"/>
                      <a:pt x="27" y="9"/>
                      <a:pt x="4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50"/>
              <p:cNvSpPr/>
              <p:nvPr/>
            </p:nvSpPr>
            <p:spPr>
              <a:xfrm>
                <a:off x="8321756" y="4321674"/>
                <a:ext cx="398" cy="1989"/>
              </a:xfrm>
              <a:custGeom>
                <a:avLst/>
                <a:gdLst/>
                <a:ahLst/>
                <a:cxnLst/>
                <a:rect l="l" t="t" r="r" b="b"/>
                <a:pathLst>
                  <a:path w="5" h="25" extrusionOk="0">
                    <a:moveTo>
                      <a:pt x="5" y="1"/>
                    </a:moveTo>
                    <a:cubicBezTo>
                      <a:pt x="3" y="10"/>
                      <a:pt x="2" y="17"/>
                      <a:pt x="0" y="24"/>
                    </a:cubicBezTo>
                    <a:cubicBezTo>
                      <a:pt x="2" y="17"/>
                      <a:pt x="3" y="10"/>
                      <a:pt x="5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50"/>
              <p:cNvSpPr/>
              <p:nvPr/>
            </p:nvSpPr>
            <p:spPr>
              <a:xfrm>
                <a:off x="8254442" y="4431635"/>
                <a:ext cx="4297" cy="3342"/>
              </a:xfrm>
              <a:custGeom>
                <a:avLst/>
                <a:gdLst/>
                <a:ahLst/>
                <a:cxnLst/>
                <a:rect l="l" t="t" r="r" b="b"/>
                <a:pathLst>
                  <a:path w="54" h="42" extrusionOk="0">
                    <a:moveTo>
                      <a:pt x="54" y="0"/>
                    </a:moveTo>
                    <a:cubicBezTo>
                      <a:pt x="36" y="15"/>
                      <a:pt x="19" y="28"/>
                      <a:pt x="1" y="41"/>
                    </a:cubicBezTo>
                    <a:cubicBezTo>
                      <a:pt x="19" y="28"/>
                      <a:pt x="36" y="15"/>
                      <a:pt x="54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50"/>
              <p:cNvSpPr/>
              <p:nvPr/>
            </p:nvSpPr>
            <p:spPr>
              <a:xfrm>
                <a:off x="8320483" y="4330744"/>
                <a:ext cx="80" cy="159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50"/>
              <p:cNvSpPr/>
              <p:nvPr/>
            </p:nvSpPr>
            <p:spPr>
              <a:xfrm>
                <a:off x="8260330" y="4425668"/>
                <a:ext cx="5331" cy="4615"/>
              </a:xfrm>
              <a:custGeom>
                <a:avLst/>
                <a:gdLst/>
                <a:ahLst/>
                <a:cxnLst/>
                <a:rect l="l" t="t" r="r" b="b"/>
                <a:pathLst>
                  <a:path w="67" h="58" extrusionOk="0">
                    <a:moveTo>
                      <a:pt x="67" y="0"/>
                    </a:moveTo>
                    <a:cubicBezTo>
                      <a:pt x="45" y="19"/>
                      <a:pt x="23" y="38"/>
                      <a:pt x="1" y="58"/>
                    </a:cubicBezTo>
                    <a:cubicBezTo>
                      <a:pt x="23" y="38"/>
                      <a:pt x="45" y="19"/>
                      <a:pt x="67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50"/>
              <p:cNvSpPr/>
              <p:nvPr/>
            </p:nvSpPr>
            <p:spPr>
              <a:xfrm>
                <a:off x="8323745" y="4303055"/>
                <a:ext cx="557" cy="5490"/>
              </a:xfrm>
              <a:custGeom>
                <a:avLst/>
                <a:gdLst/>
                <a:ahLst/>
                <a:cxnLst/>
                <a:rect l="l" t="t" r="r" b="b"/>
                <a:pathLst>
                  <a:path w="7" h="69" extrusionOk="0">
                    <a:moveTo>
                      <a:pt x="6" y="1"/>
                    </a:moveTo>
                    <a:cubicBezTo>
                      <a:pt x="5" y="23"/>
                      <a:pt x="3" y="46"/>
                      <a:pt x="0" y="68"/>
                    </a:cubicBezTo>
                    <a:cubicBezTo>
                      <a:pt x="3" y="46"/>
                      <a:pt x="5" y="23"/>
                      <a:pt x="6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50"/>
              <p:cNvSpPr/>
              <p:nvPr/>
            </p:nvSpPr>
            <p:spPr>
              <a:xfrm>
                <a:off x="8322870" y="4312444"/>
                <a:ext cx="557" cy="3819"/>
              </a:xfrm>
              <a:custGeom>
                <a:avLst/>
                <a:gdLst/>
                <a:ahLst/>
                <a:cxnLst/>
                <a:rect l="l" t="t" r="r" b="b"/>
                <a:pathLst>
                  <a:path w="7" h="48" extrusionOk="0">
                    <a:moveTo>
                      <a:pt x="7" y="1"/>
                    </a:moveTo>
                    <a:cubicBezTo>
                      <a:pt x="5" y="17"/>
                      <a:pt x="2" y="33"/>
                      <a:pt x="1" y="48"/>
                    </a:cubicBezTo>
                    <a:cubicBezTo>
                      <a:pt x="2" y="33"/>
                      <a:pt x="5" y="17"/>
                      <a:pt x="7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50"/>
              <p:cNvSpPr/>
              <p:nvPr/>
            </p:nvSpPr>
            <p:spPr>
              <a:xfrm>
                <a:off x="8241393" y="4442775"/>
                <a:ext cx="2148" cy="1432"/>
              </a:xfrm>
              <a:custGeom>
                <a:avLst/>
                <a:gdLst/>
                <a:ahLst/>
                <a:cxnLst/>
                <a:rect l="l" t="t" r="r" b="b"/>
                <a:pathLst>
                  <a:path w="27" h="18" extrusionOk="0">
                    <a:moveTo>
                      <a:pt x="27" y="0"/>
                    </a:moveTo>
                    <a:cubicBezTo>
                      <a:pt x="18" y="6"/>
                      <a:pt x="9" y="12"/>
                      <a:pt x="0" y="18"/>
                    </a:cubicBezTo>
                    <a:cubicBezTo>
                      <a:pt x="9" y="12"/>
                      <a:pt x="18" y="6"/>
                      <a:pt x="27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50"/>
              <p:cNvSpPr/>
              <p:nvPr/>
            </p:nvSpPr>
            <p:spPr>
              <a:xfrm>
                <a:off x="8293828" y="4386043"/>
                <a:ext cx="4535" cy="7002"/>
              </a:xfrm>
              <a:custGeom>
                <a:avLst/>
                <a:gdLst/>
                <a:ahLst/>
                <a:cxnLst/>
                <a:rect l="l" t="t" r="r" b="b"/>
                <a:pathLst>
                  <a:path w="57" h="88" extrusionOk="0">
                    <a:moveTo>
                      <a:pt x="57" y="0"/>
                    </a:moveTo>
                    <a:cubicBezTo>
                      <a:pt x="39" y="30"/>
                      <a:pt x="20" y="59"/>
                      <a:pt x="1" y="87"/>
                    </a:cubicBezTo>
                    <a:cubicBezTo>
                      <a:pt x="20" y="59"/>
                      <a:pt x="39" y="30"/>
                      <a:pt x="57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50"/>
              <p:cNvSpPr/>
              <p:nvPr/>
            </p:nvSpPr>
            <p:spPr>
              <a:xfrm>
                <a:off x="8300670" y="4378882"/>
                <a:ext cx="1910" cy="3342"/>
              </a:xfrm>
              <a:custGeom>
                <a:avLst/>
                <a:gdLst/>
                <a:ahLst/>
                <a:cxnLst/>
                <a:rect l="l" t="t" r="r" b="b"/>
                <a:pathLst>
                  <a:path w="24" h="42" extrusionOk="0">
                    <a:moveTo>
                      <a:pt x="24" y="1"/>
                    </a:moveTo>
                    <a:cubicBezTo>
                      <a:pt x="16" y="14"/>
                      <a:pt x="8" y="27"/>
                      <a:pt x="0" y="42"/>
                    </a:cubicBezTo>
                    <a:cubicBezTo>
                      <a:pt x="8" y="27"/>
                      <a:pt x="16" y="14"/>
                      <a:pt x="24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50"/>
              <p:cNvSpPr/>
              <p:nvPr/>
            </p:nvSpPr>
            <p:spPr>
              <a:xfrm>
                <a:off x="7975003" y="4113049"/>
                <a:ext cx="317793" cy="243158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3056" extrusionOk="0">
                    <a:moveTo>
                      <a:pt x="1719" y="283"/>
                    </a:moveTo>
                    <a:cubicBezTo>
                      <a:pt x="1966" y="283"/>
                      <a:pt x="2177" y="394"/>
                      <a:pt x="2233" y="644"/>
                    </a:cubicBezTo>
                    <a:cubicBezTo>
                      <a:pt x="2298" y="934"/>
                      <a:pt x="1706" y="1149"/>
                      <a:pt x="1519" y="1287"/>
                    </a:cubicBezTo>
                    <a:cubicBezTo>
                      <a:pt x="1402" y="1373"/>
                      <a:pt x="1196" y="1581"/>
                      <a:pt x="1027" y="1581"/>
                    </a:cubicBezTo>
                    <a:cubicBezTo>
                      <a:pt x="938" y="1581"/>
                      <a:pt x="859" y="1522"/>
                      <a:pt x="809" y="1356"/>
                    </a:cubicBezTo>
                    <a:cubicBezTo>
                      <a:pt x="737" y="1119"/>
                      <a:pt x="799" y="840"/>
                      <a:pt x="930" y="661"/>
                    </a:cubicBezTo>
                    <a:cubicBezTo>
                      <a:pt x="1126" y="421"/>
                      <a:pt x="1445" y="283"/>
                      <a:pt x="1719" y="283"/>
                    </a:cubicBezTo>
                    <a:close/>
                    <a:moveTo>
                      <a:pt x="2134" y="1"/>
                    </a:moveTo>
                    <a:cubicBezTo>
                      <a:pt x="1751" y="1"/>
                      <a:pt x="1363" y="98"/>
                      <a:pt x="1008" y="304"/>
                    </a:cubicBezTo>
                    <a:cubicBezTo>
                      <a:pt x="686" y="489"/>
                      <a:pt x="428" y="742"/>
                      <a:pt x="239" y="1034"/>
                    </a:cubicBezTo>
                    <a:cubicBezTo>
                      <a:pt x="139" y="1190"/>
                      <a:pt x="60" y="1355"/>
                      <a:pt x="1" y="1529"/>
                    </a:cubicBezTo>
                    <a:cubicBezTo>
                      <a:pt x="313" y="2442"/>
                      <a:pt x="1172" y="3056"/>
                      <a:pt x="2136" y="3056"/>
                    </a:cubicBezTo>
                    <a:cubicBezTo>
                      <a:pt x="2890" y="3056"/>
                      <a:pt x="3579" y="2680"/>
                      <a:pt x="3993" y="2081"/>
                    </a:cubicBezTo>
                    <a:cubicBezTo>
                      <a:pt x="3498" y="1667"/>
                      <a:pt x="3183" y="1046"/>
                      <a:pt x="3183" y="349"/>
                    </a:cubicBezTo>
                    <a:cubicBezTo>
                      <a:pt x="3183" y="320"/>
                      <a:pt x="3185" y="290"/>
                      <a:pt x="3186" y="259"/>
                    </a:cubicBezTo>
                    <a:cubicBezTo>
                      <a:pt x="2862" y="90"/>
                      <a:pt x="2500" y="1"/>
                      <a:pt x="21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50"/>
              <p:cNvSpPr/>
              <p:nvPr/>
            </p:nvSpPr>
            <p:spPr>
              <a:xfrm>
                <a:off x="8265820" y="4393045"/>
                <a:ext cx="28087" cy="32464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08" extrusionOk="0">
                    <a:moveTo>
                      <a:pt x="353" y="1"/>
                    </a:moveTo>
                    <a:cubicBezTo>
                      <a:pt x="271" y="121"/>
                      <a:pt x="178" y="233"/>
                      <a:pt x="76" y="335"/>
                    </a:cubicBezTo>
                    <a:lnTo>
                      <a:pt x="76" y="335"/>
                    </a:lnTo>
                    <a:cubicBezTo>
                      <a:pt x="179" y="232"/>
                      <a:pt x="272" y="120"/>
                      <a:pt x="353" y="1"/>
                    </a:cubicBezTo>
                    <a:close/>
                    <a:moveTo>
                      <a:pt x="76" y="335"/>
                    </a:moveTo>
                    <a:cubicBezTo>
                      <a:pt x="52" y="360"/>
                      <a:pt x="26" y="384"/>
                      <a:pt x="1" y="407"/>
                    </a:cubicBezTo>
                    <a:cubicBezTo>
                      <a:pt x="26" y="384"/>
                      <a:pt x="51" y="360"/>
                      <a:pt x="76" y="335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50"/>
              <p:cNvSpPr/>
              <p:nvPr/>
            </p:nvSpPr>
            <p:spPr>
              <a:xfrm>
                <a:off x="8324302" y="4299793"/>
                <a:ext cx="80" cy="557"/>
              </a:xfrm>
              <a:custGeom>
                <a:avLst/>
                <a:gdLst/>
                <a:ahLst/>
                <a:cxnLst/>
                <a:rect l="l" t="t" r="r" b="b"/>
                <a:pathLst>
                  <a:path w="1" h="7" extrusionOk="0">
                    <a:moveTo>
                      <a:pt x="1" y="6"/>
                    </a:moveTo>
                    <a:cubicBezTo>
                      <a:pt x="1" y="5"/>
                      <a:pt x="1" y="2"/>
                      <a:pt x="1" y="1"/>
                    </a:cubicBezTo>
                    <a:lnTo>
                      <a:pt x="1" y="1"/>
                    </a:lnTo>
                    <a:cubicBezTo>
                      <a:pt x="1" y="2"/>
                      <a:pt x="1" y="5"/>
                      <a:pt x="1" y="6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50"/>
              <p:cNvSpPr/>
              <p:nvPr/>
            </p:nvSpPr>
            <p:spPr>
              <a:xfrm>
                <a:off x="8209009" y="4459484"/>
                <a:ext cx="2307" cy="1034"/>
              </a:xfrm>
              <a:custGeom>
                <a:avLst/>
                <a:gdLst/>
                <a:ahLst/>
                <a:cxnLst/>
                <a:rect l="l" t="t" r="r" b="b"/>
                <a:pathLst>
                  <a:path w="29" h="13" extrusionOk="0">
                    <a:moveTo>
                      <a:pt x="29" y="1"/>
                    </a:moveTo>
                    <a:cubicBezTo>
                      <a:pt x="20" y="5"/>
                      <a:pt x="9" y="8"/>
                      <a:pt x="1" y="12"/>
                    </a:cubicBezTo>
                    <a:cubicBezTo>
                      <a:pt x="9" y="8"/>
                      <a:pt x="20" y="5"/>
                      <a:pt x="29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50"/>
              <p:cNvSpPr/>
              <p:nvPr/>
            </p:nvSpPr>
            <p:spPr>
              <a:xfrm>
                <a:off x="8164054" y="4470305"/>
                <a:ext cx="7002" cy="955"/>
              </a:xfrm>
              <a:custGeom>
                <a:avLst/>
                <a:gdLst/>
                <a:ahLst/>
                <a:cxnLst/>
                <a:rect l="l" t="t" r="r" b="b"/>
                <a:pathLst>
                  <a:path w="88" h="12" extrusionOk="0">
                    <a:moveTo>
                      <a:pt x="87" y="0"/>
                    </a:moveTo>
                    <a:cubicBezTo>
                      <a:pt x="59" y="5"/>
                      <a:pt x="30" y="9"/>
                      <a:pt x="0" y="12"/>
                    </a:cubicBezTo>
                    <a:cubicBezTo>
                      <a:pt x="30" y="9"/>
                      <a:pt x="59" y="5"/>
                      <a:pt x="87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50"/>
              <p:cNvSpPr/>
              <p:nvPr/>
            </p:nvSpPr>
            <p:spPr>
              <a:xfrm>
                <a:off x="8173284" y="4468873"/>
                <a:ext cx="6047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76" h="16" extrusionOk="0">
                    <a:moveTo>
                      <a:pt x="76" y="1"/>
                    </a:moveTo>
                    <a:cubicBezTo>
                      <a:pt x="51" y="6"/>
                      <a:pt x="25" y="11"/>
                      <a:pt x="0" y="15"/>
                    </a:cubicBezTo>
                    <a:cubicBezTo>
                      <a:pt x="25" y="11"/>
                      <a:pt x="51" y="6"/>
                      <a:pt x="76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50"/>
              <p:cNvSpPr/>
              <p:nvPr/>
            </p:nvSpPr>
            <p:spPr>
              <a:xfrm>
                <a:off x="8217603" y="4456142"/>
                <a:ext cx="1671" cy="875"/>
              </a:xfrm>
              <a:custGeom>
                <a:avLst/>
                <a:gdLst/>
                <a:ahLst/>
                <a:cxnLst/>
                <a:rect l="l" t="t" r="r" b="b"/>
                <a:pathLst>
                  <a:path w="21" h="11" extrusionOk="0">
                    <a:moveTo>
                      <a:pt x="21" y="0"/>
                    </a:moveTo>
                    <a:cubicBezTo>
                      <a:pt x="13" y="3"/>
                      <a:pt x="7" y="7"/>
                      <a:pt x="0" y="10"/>
                    </a:cubicBezTo>
                    <a:cubicBezTo>
                      <a:pt x="7" y="7"/>
                      <a:pt x="13" y="3"/>
                      <a:pt x="21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50"/>
              <p:cNvSpPr/>
              <p:nvPr/>
            </p:nvSpPr>
            <p:spPr>
              <a:xfrm>
                <a:off x="8225878" y="4452243"/>
                <a:ext cx="1353" cy="796"/>
              </a:xfrm>
              <a:custGeom>
                <a:avLst/>
                <a:gdLst/>
                <a:ahLst/>
                <a:cxnLst/>
                <a:rect l="l" t="t" r="r" b="b"/>
                <a:pathLst>
                  <a:path w="17" h="10" extrusionOk="0">
                    <a:moveTo>
                      <a:pt x="17" y="0"/>
                    </a:moveTo>
                    <a:cubicBezTo>
                      <a:pt x="12" y="3"/>
                      <a:pt x="7" y="6"/>
                      <a:pt x="1" y="9"/>
                    </a:cubicBezTo>
                    <a:cubicBezTo>
                      <a:pt x="7" y="6"/>
                      <a:pt x="12" y="3"/>
                      <a:pt x="17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50"/>
              <p:cNvSpPr/>
              <p:nvPr/>
            </p:nvSpPr>
            <p:spPr>
              <a:xfrm>
                <a:off x="8200257" y="4462428"/>
                <a:ext cx="3103" cy="1114"/>
              </a:xfrm>
              <a:custGeom>
                <a:avLst/>
                <a:gdLst/>
                <a:ahLst/>
                <a:cxnLst/>
                <a:rect l="l" t="t" r="r" b="b"/>
                <a:pathLst>
                  <a:path w="39" h="14" extrusionOk="0">
                    <a:moveTo>
                      <a:pt x="38" y="1"/>
                    </a:moveTo>
                    <a:cubicBezTo>
                      <a:pt x="27" y="5"/>
                      <a:pt x="13" y="9"/>
                      <a:pt x="0" y="14"/>
                    </a:cubicBezTo>
                    <a:cubicBezTo>
                      <a:pt x="13" y="9"/>
                      <a:pt x="27" y="5"/>
                      <a:pt x="38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50"/>
              <p:cNvSpPr/>
              <p:nvPr/>
            </p:nvSpPr>
            <p:spPr>
              <a:xfrm>
                <a:off x="8191345" y="4464974"/>
                <a:ext cx="4138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52" h="16" extrusionOk="0">
                    <a:moveTo>
                      <a:pt x="52" y="1"/>
                    </a:moveTo>
                    <a:cubicBezTo>
                      <a:pt x="34" y="5"/>
                      <a:pt x="18" y="11"/>
                      <a:pt x="0" y="16"/>
                    </a:cubicBezTo>
                    <a:cubicBezTo>
                      <a:pt x="18" y="11"/>
                      <a:pt x="34" y="5"/>
                      <a:pt x="52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50"/>
              <p:cNvSpPr/>
              <p:nvPr/>
            </p:nvSpPr>
            <p:spPr>
              <a:xfrm>
                <a:off x="8154904" y="4471339"/>
                <a:ext cx="7559" cy="637"/>
              </a:xfrm>
              <a:custGeom>
                <a:avLst/>
                <a:gdLst/>
                <a:ahLst/>
                <a:cxnLst/>
                <a:rect l="l" t="t" r="r" b="b"/>
                <a:pathLst>
                  <a:path w="95" h="8" extrusionOk="0">
                    <a:moveTo>
                      <a:pt x="95" y="0"/>
                    </a:moveTo>
                    <a:cubicBezTo>
                      <a:pt x="62" y="3"/>
                      <a:pt x="31" y="6"/>
                      <a:pt x="0" y="8"/>
                    </a:cubicBezTo>
                    <a:cubicBezTo>
                      <a:pt x="31" y="6"/>
                      <a:pt x="64" y="3"/>
                      <a:pt x="95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50"/>
              <p:cNvSpPr/>
              <p:nvPr/>
            </p:nvSpPr>
            <p:spPr>
              <a:xfrm>
                <a:off x="8182434" y="4467122"/>
                <a:ext cx="5092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64" h="16" extrusionOk="0">
                    <a:moveTo>
                      <a:pt x="64" y="0"/>
                    </a:moveTo>
                    <a:cubicBezTo>
                      <a:pt x="42" y="6"/>
                      <a:pt x="21" y="11"/>
                      <a:pt x="0" y="15"/>
                    </a:cubicBezTo>
                    <a:cubicBezTo>
                      <a:pt x="21" y="11"/>
                      <a:pt x="42" y="6"/>
                      <a:pt x="64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50"/>
              <p:cNvSpPr/>
              <p:nvPr/>
            </p:nvSpPr>
            <p:spPr>
              <a:xfrm>
                <a:off x="8233834" y="4447787"/>
                <a:ext cx="1591" cy="875"/>
              </a:xfrm>
              <a:custGeom>
                <a:avLst/>
                <a:gdLst/>
                <a:ahLst/>
                <a:cxnLst/>
                <a:rect l="l" t="t" r="r" b="b"/>
                <a:pathLst>
                  <a:path w="20" h="11" extrusionOk="0">
                    <a:moveTo>
                      <a:pt x="20" y="0"/>
                    </a:moveTo>
                    <a:cubicBezTo>
                      <a:pt x="17" y="2"/>
                      <a:pt x="14" y="3"/>
                      <a:pt x="11" y="5"/>
                    </a:cubicBezTo>
                    <a:cubicBezTo>
                      <a:pt x="10" y="6"/>
                      <a:pt x="10" y="6"/>
                      <a:pt x="9" y="7"/>
                    </a:cubicBezTo>
                    <a:lnTo>
                      <a:pt x="9" y="7"/>
                    </a:lnTo>
                    <a:cubicBezTo>
                      <a:pt x="13" y="5"/>
                      <a:pt x="16" y="2"/>
                      <a:pt x="20" y="0"/>
                    </a:cubicBezTo>
                    <a:close/>
                    <a:moveTo>
                      <a:pt x="9" y="7"/>
                    </a:moveTo>
                    <a:cubicBezTo>
                      <a:pt x="6" y="8"/>
                      <a:pt x="4" y="10"/>
                      <a:pt x="1" y="11"/>
                    </a:cubicBezTo>
                    <a:cubicBezTo>
                      <a:pt x="4" y="10"/>
                      <a:pt x="7" y="8"/>
                      <a:pt x="9" y="7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50"/>
              <p:cNvSpPr/>
              <p:nvPr/>
            </p:nvSpPr>
            <p:spPr>
              <a:xfrm>
                <a:off x="7965455" y="4234548"/>
                <a:ext cx="358929" cy="237668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987" extrusionOk="0">
                    <a:moveTo>
                      <a:pt x="121" y="0"/>
                    </a:moveTo>
                    <a:cubicBezTo>
                      <a:pt x="118" y="9"/>
                      <a:pt x="115" y="18"/>
                      <a:pt x="112" y="25"/>
                    </a:cubicBezTo>
                    <a:cubicBezTo>
                      <a:pt x="109" y="37"/>
                      <a:pt x="105" y="49"/>
                      <a:pt x="102" y="59"/>
                    </a:cubicBezTo>
                    <a:cubicBezTo>
                      <a:pt x="94" y="81"/>
                      <a:pt x="88" y="103"/>
                      <a:pt x="82" y="125"/>
                    </a:cubicBezTo>
                    <a:cubicBezTo>
                      <a:pt x="80" y="136"/>
                      <a:pt x="77" y="148"/>
                      <a:pt x="74" y="158"/>
                    </a:cubicBezTo>
                    <a:cubicBezTo>
                      <a:pt x="68" y="181"/>
                      <a:pt x="62" y="205"/>
                      <a:pt x="56" y="229"/>
                    </a:cubicBezTo>
                    <a:cubicBezTo>
                      <a:pt x="55" y="239"/>
                      <a:pt x="52" y="248"/>
                      <a:pt x="50" y="258"/>
                    </a:cubicBezTo>
                    <a:cubicBezTo>
                      <a:pt x="44" y="286"/>
                      <a:pt x="38" y="315"/>
                      <a:pt x="34" y="343"/>
                    </a:cubicBezTo>
                    <a:cubicBezTo>
                      <a:pt x="32" y="348"/>
                      <a:pt x="31" y="354"/>
                      <a:pt x="31" y="358"/>
                    </a:cubicBezTo>
                    <a:cubicBezTo>
                      <a:pt x="25" y="391"/>
                      <a:pt x="21" y="423"/>
                      <a:pt x="16" y="457"/>
                    </a:cubicBezTo>
                    <a:cubicBezTo>
                      <a:pt x="15" y="472"/>
                      <a:pt x="13" y="488"/>
                      <a:pt x="12" y="504"/>
                    </a:cubicBezTo>
                    <a:cubicBezTo>
                      <a:pt x="10" y="520"/>
                      <a:pt x="7" y="538"/>
                      <a:pt x="6" y="554"/>
                    </a:cubicBezTo>
                    <a:cubicBezTo>
                      <a:pt x="4" y="573"/>
                      <a:pt x="4" y="592"/>
                      <a:pt x="3" y="613"/>
                    </a:cubicBezTo>
                    <a:cubicBezTo>
                      <a:pt x="2" y="625"/>
                      <a:pt x="2" y="638"/>
                      <a:pt x="2" y="651"/>
                    </a:cubicBezTo>
                    <a:cubicBezTo>
                      <a:pt x="0" y="673"/>
                      <a:pt x="0" y="695"/>
                      <a:pt x="0" y="716"/>
                    </a:cubicBezTo>
                    <a:cubicBezTo>
                      <a:pt x="0" y="720"/>
                      <a:pt x="0" y="725"/>
                      <a:pt x="0" y="729"/>
                    </a:cubicBezTo>
                    <a:cubicBezTo>
                      <a:pt x="0" y="734"/>
                      <a:pt x="0" y="738"/>
                      <a:pt x="0" y="741"/>
                    </a:cubicBezTo>
                    <a:cubicBezTo>
                      <a:pt x="0" y="773"/>
                      <a:pt x="2" y="804"/>
                      <a:pt x="3" y="835"/>
                    </a:cubicBezTo>
                    <a:cubicBezTo>
                      <a:pt x="3" y="843"/>
                      <a:pt x="3" y="848"/>
                      <a:pt x="3" y="856"/>
                    </a:cubicBezTo>
                    <a:cubicBezTo>
                      <a:pt x="4" y="887"/>
                      <a:pt x="7" y="918"/>
                      <a:pt x="10" y="947"/>
                    </a:cubicBezTo>
                    <a:cubicBezTo>
                      <a:pt x="10" y="956"/>
                      <a:pt x="12" y="963"/>
                      <a:pt x="12" y="971"/>
                    </a:cubicBezTo>
                    <a:cubicBezTo>
                      <a:pt x="16" y="999"/>
                      <a:pt x="19" y="1028"/>
                      <a:pt x="24" y="1056"/>
                    </a:cubicBezTo>
                    <a:cubicBezTo>
                      <a:pt x="25" y="1066"/>
                      <a:pt x="27" y="1077"/>
                      <a:pt x="28" y="1086"/>
                    </a:cubicBezTo>
                    <a:cubicBezTo>
                      <a:pt x="32" y="1111"/>
                      <a:pt x="37" y="1136"/>
                      <a:pt x="41" y="1161"/>
                    </a:cubicBezTo>
                    <a:cubicBezTo>
                      <a:pt x="44" y="1174"/>
                      <a:pt x="46" y="1187"/>
                      <a:pt x="49" y="1200"/>
                    </a:cubicBezTo>
                    <a:cubicBezTo>
                      <a:pt x="53" y="1223"/>
                      <a:pt x="57" y="1243"/>
                      <a:pt x="63" y="1264"/>
                    </a:cubicBezTo>
                    <a:cubicBezTo>
                      <a:pt x="66" y="1281"/>
                      <a:pt x="71" y="1298"/>
                      <a:pt x="75" y="1315"/>
                    </a:cubicBezTo>
                    <a:cubicBezTo>
                      <a:pt x="80" y="1332"/>
                      <a:pt x="85" y="1348"/>
                      <a:pt x="90" y="1364"/>
                    </a:cubicBezTo>
                    <a:cubicBezTo>
                      <a:pt x="96" y="1385"/>
                      <a:pt x="102" y="1407"/>
                      <a:pt x="109" y="1427"/>
                    </a:cubicBezTo>
                    <a:cubicBezTo>
                      <a:pt x="113" y="1439"/>
                      <a:pt x="116" y="1451"/>
                      <a:pt x="121" y="1464"/>
                    </a:cubicBezTo>
                    <a:cubicBezTo>
                      <a:pt x="130" y="1488"/>
                      <a:pt x="138" y="1513"/>
                      <a:pt x="147" y="1536"/>
                    </a:cubicBezTo>
                    <a:lnTo>
                      <a:pt x="158" y="1563"/>
                    </a:lnTo>
                    <a:cubicBezTo>
                      <a:pt x="169" y="1591"/>
                      <a:pt x="180" y="1617"/>
                      <a:pt x="193" y="1644"/>
                    </a:cubicBezTo>
                    <a:lnTo>
                      <a:pt x="202" y="1664"/>
                    </a:lnTo>
                    <a:cubicBezTo>
                      <a:pt x="214" y="1692"/>
                      <a:pt x="228" y="1720"/>
                      <a:pt x="242" y="1748"/>
                    </a:cubicBezTo>
                    <a:lnTo>
                      <a:pt x="250" y="1764"/>
                    </a:lnTo>
                    <a:cubicBezTo>
                      <a:pt x="265" y="1794"/>
                      <a:pt x="280" y="1822"/>
                      <a:pt x="296" y="1848"/>
                    </a:cubicBezTo>
                    <a:lnTo>
                      <a:pt x="306" y="1868"/>
                    </a:lnTo>
                    <a:cubicBezTo>
                      <a:pt x="321" y="1893"/>
                      <a:pt x="337" y="1918"/>
                      <a:pt x="352" y="1943"/>
                    </a:cubicBezTo>
                    <a:cubicBezTo>
                      <a:pt x="358" y="1951"/>
                      <a:pt x="364" y="1960"/>
                      <a:pt x="370" y="1969"/>
                    </a:cubicBezTo>
                    <a:cubicBezTo>
                      <a:pt x="383" y="1988"/>
                      <a:pt x="396" y="2009"/>
                      <a:pt x="409" y="2028"/>
                    </a:cubicBezTo>
                    <a:cubicBezTo>
                      <a:pt x="420" y="2041"/>
                      <a:pt x="429" y="2055"/>
                      <a:pt x="437" y="2066"/>
                    </a:cubicBezTo>
                    <a:cubicBezTo>
                      <a:pt x="448" y="2081"/>
                      <a:pt x="458" y="2094"/>
                      <a:pt x="468" y="2108"/>
                    </a:cubicBezTo>
                    <a:cubicBezTo>
                      <a:pt x="482" y="2125"/>
                      <a:pt x="496" y="2143"/>
                      <a:pt x="510" y="2161"/>
                    </a:cubicBezTo>
                    <a:cubicBezTo>
                      <a:pt x="515" y="2166"/>
                      <a:pt x="521" y="2174"/>
                      <a:pt x="527" y="2181"/>
                    </a:cubicBezTo>
                    <a:cubicBezTo>
                      <a:pt x="546" y="2203"/>
                      <a:pt x="566" y="2225"/>
                      <a:pt x="585" y="2247"/>
                    </a:cubicBezTo>
                    <a:cubicBezTo>
                      <a:pt x="586" y="2247"/>
                      <a:pt x="586" y="2249"/>
                      <a:pt x="588" y="2250"/>
                    </a:cubicBezTo>
                    <a:cubicBezTo>
                      <a:pt x="732" y="2408"/>
                      <a:pt x="898" y="2546"/>
                      <a:pt x="1082" y="2658"/>
                    </a:cubicBezTo>
                    <a:cubicBezTo>
                      <a:pt x="1099" y="2667"/>
                      <a:pt x="1113" y="2676"/>
                      <a:pt x="1130" y="2685"/>
                    </a:cubicBezTo>
                    <a:cubicBezTo>
                      <a:pt x="1144" y="2694"/>
                      <a:pt x="1159" y="2703"/>
                      <a:pt x="1174" y="2711"/>
                    </a:cubicBezTo>
                    <a:cubicBezTo>
                      <a:pt x="1359" y="2813"/>
                      <a:pt x="1561" y="2890"/>
                      <a:pt x="1775" y="2935"/>
                    </a:cubicBezTo>
                    <a:cubicBezTo>
                      <a:pt x="1776" y="2935"/>
                      <a:pt x="1777" y="2935"/>
                      <a:pt x="1779" y="2937"/>
                    </a:cubicBezTo>
                    <a:cubicBezTo>
                      <a:pt x="1807" y="2943"/>
                      <a:pt x="1836" y="2947"/>
                      <a:pt x="1864" y="2953"/>
                    </a:cubicBezTo>
                    <a:cubicBezTo>
                      <a:pt x="1873" y="2954"/>
                      <a:pt x="1882" y="2956"/>
                      <a:pt x="1891" y="2957"/>
                    </a:cubicBezTo>
                    <a:cubicBezTo>
                      <a:pt x="1913" y="2962"/>
                      <a:pt x="1937" y="2965"/>
                      <a:pt x="1959" y="2968"/>
                    </a:cubicBezTo>
                    <a:cubicBezTo>
                      <a:pt x="1975" y="2969"/>
                      <a:pt x="1991" y="2972"/>
                      <a:pt x="2009" y="2973"/>
                    </a:cubicBezTo>
                    <a:cubicBezTo>
                      <a:pt x="2023" y="2975"/>
                      <a:pt x="2040" y="2976"/>
                      <a:pt x="2056" y="2978"/>
                    </a:cubicBezTo>
                    <a:cubicBezTo>
                      <a:pt x="2079" y="2979"/>
                      <a:pt x="2103" y="2982"/>
                      <a:pt x="2126" y="2984"/>
                    </a:cubicBezTo>
                    <a:cubicBezTo>
                      <a:pt x="2138" y="2984"/>
                      <a:pt x="2149" y="2984"/>
                      <a:pt x="2159" y="2985"/>
                    </a:cubicBezTo>
                    <a:cubicBezTo>
                      <a:pt x="2188" y="2985"/>
                      <a:pt x="2218" y="2987"/>
                      <a:pt x="2247" y="2987"/>
                    </a:cubicBezTo>
                    <a:lnTo>
                      <a:pt x="2268" y="2987"/>
                    </a:lnTo>
                    <a:cubicBezTo>
                      <a:pt x="2300" y="2987"/>
                      <a:pt x="2331" y="2985"/>
                      <a:pt x="2364" y="2984"/>
                    </a:cubicBezTo>
                    <a:lnTo>
                      <a:pt x="2381" y="2984"/>
                    </a:lnTo>
                    <a:cubicBezTo>
                      <a:pt x="2414" y="2982"/>
                      <a:pt x="2445" y="2979"/>
                      <a:pt x="2476" y="2976"/>
                    </a:cubicBezTo>
                    <a:cubicBezTo>
                      <a:pt x="2483" y="2975"/>
                      <a:pt x="2490" y="2975"/>
                      <a:pt x="2498" y="2973"/>
                    </a:cubicBezTo>
                    <a:cubicBezTo>
                      <a:pt x="2526" y="2971"/>
                      <a:pt x="2555" y="2968"/>
                      <a:pt x="2584" y="2963"/>
                    </a:cubicBezTo>
                    <a:cubicBezTo>
                      <a:pt x="2593" y="2962"/>
                      <a:pt x="2604" y="2960"/>
                      <a:pt x="2612" y="2959"/>
                    </a:cubicBezTo>
                    <a:cubicBezTo>
                      <a:pt x="2637" y="2954"/>
                      <a:pt x="2663" y="2950"/>
                      <a:pt x="2689" y="2946"/>
                    </a:cubicBezTo>
                    <a:cubicBezTo>
                      <a:pt x="2701" y="2943"/>
                      <a:pt x="2714" y="2940"/>
                      <a:pt x="2727" y="2937"/>
                    </a:cubicBezTo>
                    <a:cubicBezTo>
                      <a:pt x="2748" y="2932"/>
                      <a:pt x="2770" y="2928"/>
                      <a:pt x="2791" y="2922"/>
                    </a:cubicBezTo>
                    <a:cubicBezTo>
                      <a:pt x="2807" y="2919"/>
                      <a:pt x="2825" y="2915"/>
                      <a:pt x="2841" y="2910"/>
                    </a:cubicBezTo>
                    <a:cubicBezTo>
                      <a:pt x="2857" y="2906"/>
                      <a:pt x="2875" y="2900"/>
                      <a:pt x="2891" y="2895"/>
                    </a:cubicBezTo>
                    <a:cubicBezTo>
                      <a:pt x="2911" y="2890"/>
                      <a:pt x="2932" y="2884"/>
                      <a:pt x="2953" y="2876"/>
                    </a:cubicBezTo>
                    <a:cubicBezTo>
                      <a:pt x="2966" y="2873"/>
                      <a:pt x="2978" y="2869"/>
                      <a:pt x="2991" y="2865"/>
                    </a:cubicBezTo>
                    <a:cubicBezTo>
                      <a:pt x="3014" y="2856"/>
                      <a:pt x="3038" y="2847"/>
                      <a:pt x="3063" y="2838"/>
                    </a:cubicBezTo>
                    <a:cubicBezTo>
                      <a:pt x="3072" y="2835"/>
                      <a:pt x="3081" y="2831"/>
                      <a:pt x="3090" y="2828"/>
                    </a:cubicBezTo>
                    <a:cubicBezTo>
                      <a:pt x="3118" y="2817"/>
                      <a:pt x="3144" y="2806"/>
                      <a:pt x="3171" y="2794"/>
                    </a:cubicBezTo>
                    <a:cubicBezTo>
                      <a:pt x="3176" y="2791"/>
                      <a:pt x="3184" y="2788"/>
                      <a:pt x="3190" y="2785"/>
                    </a:cubicBezTo>
                    <a:cubicBezTo>
                      <a:pt x="3219" y="2772"/>
                      <a:pt x="3247" y="2758"/>
                      <a:pt x="3275" y="2744"/>
                    </a:cubicBezTo>
                    <a:cubicBezTo>
                      <a:pt x="3281" y="2741"/>
                      <a:pt x="3285" y="2738"/>
                      <a:pt x="3291" y="2735"/>
                    </a:cubicBezTo>
                    <a:cubicBezTo>
                      <a:pt x="3319" y="2722"/>
                      <a:pt x="3347" y="2705"/>
                      <a:pt x="3375" y="2689"/>
                    </a:cubicBezTo>
                    <a:cubicBezTo>
                      <a:pt x="3381" y="2686"/>
                      <a:pt x="3387" y="2683"/>
                      <a:pt x="3394" y="2679"/>
                    </a:cubicBezTo>
                    <a:cubicBezTo>
                      <a:pt x="3419" y="2664"/>
                      <a:pt x="3443" y="2650"/>
                      <a:pt x="3468" y="2633"/>
                    </a:cubicBezTo>
                    <a:cubicBezTo>
                      <a:pt x="3477" y="2627"/>
                      <a:pt x="3486" y="2622"/>
                      <a:pt x="3496" y="2616"/>
                    </a:cubicBezTo>
                    <a:cubicBezTo>
                      <a:pt x="3515" y="2604"/>
                      <a:pt x="3534" y="2591"/>
                      <a:pt x="3553" y="2576"/>
                    </a:cubicBezTo>
                    <a:cubicBezTo>
                      <a:pt x="3567" y="2567"/>
                      <a:pt x="3580" y="2558"/>
                      <a:pt x="3593" y="2548"/>
                    </a:cubicBezTo>
                    <a:cubicBezTo>
                      <a:pt x="3606" y="2538"/>
                      <a:pt x="3620" y="2529"/>
                      <a:pt x="3633" y="2518"/>
                    </a:cubicBezTo>
                    <a:cubicBezTo>
                      <a:pt x="3651" y="2504"/>
                      <a:pt x="3668" y="2490"/>
                      <a:pt x="3686" y="2476"/>
                    </a:cubicBezTo>
                    <a:cubicBezTo>
                      <a:pt x="3693" y="2470"/>
                      <a:pt x="3699" y="2464"/>
                      <a:pt x="3707" y="2460"/>
                    </a:cubicBezTo>
                    <a:cubicBezTo>
                      <a:pt x="3729" y="2440"/>
                      <a:pt x="3752" y="2421"/>
                      <a:pt x="3773" y="2401"/>
                    </a:cubicBezTo>
                    <a:cubicBezTo>
                      <a:pt x="3774" y="2401"/>
                      <a:pt x="3774" y="2399"/>
                      <a:pt x="3776" y="2399"/>
                    </a:cubicBezTo>
                    <a:cubicBezTo>
                      <a:pt x="3908" y="2277"/>
                      <a:pt x="4028" y="2141"/>
                      <a:pt x="4128" y="1991"/>
                    </a:cubicBezTo>
                    <a:cubicBezTo>
                      <a:pt x="4128" y="1991"/>
                      <a:pt x="4129" y="1991"/>
                      <a:pt x="4129" y="1990"/>
                    </a:cubicBezTo>
                    <a:cubicBezTo>
                      <a:pt x="4148" y="1962"/>
                      <a:pt x="4166" y="1932"/>
                      <a:pt x="4185" y="1904"/>
                    </a:cubicBezTo>
                    <a:cubicBezTo>
                      <a:pt x="4194" y="1888"/>
                      <a:pt x="4204" y="1871"/>
                      <a:pt x="4213" y="1854"/>
                    </a:cubicBezTo>
                    <a:cubicBezTo>
                      <a:pt x="4221" y="1841"/>
                      <a:pt x="4229" y="1828"/>
                      <a:pt x="4237" y="1813"/>
                    </a:cubicBezTo>
                    <a:cubicBezTo>
                      <a:pt x="4340" y="1626"/>
                      <a:pt x="4416" y="1423"/>
                      <a:pt x="4462" y="1209"/>
                    </a:cubicBezTo>
                    <a:cubicBezTo>
                      <a:pt x="4462" y="1209"/>
                      <a:pt x="4462" y="1209"/>
                      <a:pt x="4462" y="1208"/>
                    </a:cubicBezTo>
                    <a:cubicBezTo>
                      <a:pt x="4469" y="1178"/>
                      <a:pt x="4474" y="1149"/>
                      <a:pt x="4480" y="1119"/>
                    </a:cubicBezTo>
                    <a:cubicBezTo>
                      <a:pt x="4481" y="1111"/>
                      <a:pt x="4483" y="1103"/>
                      <a:pt x="4484" y="1096"/>
                    </a:cubicBezTo>
                    <a:cubicBezTo>
                      <a:pt x="4487" y="1072"/>
                      <a:pt x="4490" y="1049"/>
                      <a:pt x="4493" y="1027"/>
                    </a:cubicBezTo>
                    <a:cubicBezTo>
                      <a:pt x="4496" y="1010"/>
                      <a:pt x="4497" y="994"/>
                      <a:pt x="4499" y="980"/>
                    </a:cubicBezTo>
                    <a:cubicBezTo>
                      <a:pt x="4502" y="962"/>
                      <a:pt x="4503" y="946"/>
                      <a:pt x="4505" y="928"/>
                    </a:cubicBezTo>
                    <a:cubicBezTo>
                      <a:pt x="4506" y="906"/>
                      <a:pt x="4508" y="882"/>
                      <a:pt x="4509" y="860"/>
                    </a:cubicBezTo>
                    <a:cubicBezTo>
                      <a:pt x="4511" y="848"/>
                      <a:pt x="4511" y="837"/>
                      <a:pt x="4511" y="826"/>
                    </a:cubicBezTo>
                    <a:cubicBezTo>
                      <a:pt x="4511" y="823"/>
                      <a:pt x="4511" y="822"/>
                      <a:pt x="4511" y="819"/>
                    </a:cubicBezTo>
                    <a:cubicBezTo>
                      <a:pt x="4369" y="745"/>
                      <a:pt x="4237" y="656"/>
                      <a:pt x="4115" y="553"/>
                    </a:cubicBezTo>
                    <a:cubicBezTo>
                      <a:pt x="3699" y="1153"/>
                      <a:pt x="3012" y="1527"/>
                      <a:pt x="2256" y="1527"/>
                    </a:cubicBezTo>
                    <a:cubicBezTo>
                      <a:pt x="1292" y="1527"/>
                      <a:pt x="433" y="915"/>
                      <a:pt x="121" y="0"/>
                    </a:cubicBezTo>
                    <a:close/>
                  </a:path>
                </a:pathLst>
              </a:custGeom>
              <a:solidFill>
                <a:srgbClr val="82C1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50"/>
              <p:cNvSpPr/>
              <p:nvPr/>
            </p:nvSpPr>
            <p:spPr>
              <a:xfrm>
                <a:off x="8588066" y="4580107"/>
                <a:ext cx="6047" cy="1114"/>
              </a:xfrm>
              <a:custGeom>
                <a:avLst/>
                <a:gdLst/>
                <a:ahLst/>
                <a:cxnLst/>
                <a:rect l="l" t="t" r="r" b="b"/>
                <a:pathLst>
                  <a:path w="76" h="14" extrusionOk="0">
                    <a:moveTo>
                      <a:pt x="76" y="0"/>
                    </a:moveTo>
                    <a:cubicBezTo>
                      <a:pt x="51" y="4"/>
                      <a:pt x="26" y="9"/>
                      <a:pt x="1" y="13"/>
                    </a:cubicBezTo>
                    <a:cubicBezTo>
                      <a:pt x="26" y="9"/>
                      <a:pt x="51" y="4"/>
                      <a:pt x="76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50"/>
              <p:cNvSpPr/>
              <p:nvPr/>
            </p:nvSpPr>
            <p:spPr>
              <a:xfrm>
                <a:off x="8597217" y="4578277"/>
                <a:ext cx="5013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63" h="16" extrusionOk="0">
                    <a:moveTo>
                      <a:pt x="62" y="1"/>
                    </a:moveTo>
                    <a:lnTo>
                      <a:pt x="62" y="1"/>
                    </a:lnTo>
                    <a:cubicBezTo>
                      <a:pt x="59" y="2"/>
                      <a:pt x="55" y="3"/>
                      <a:pt x="52" y="3"/>
                    </a:cubicBezTo>
                    <a:lnTo>
                      <a:pt x="52" y="3"/>
                    </a:lnTo>
                    <a:cubicBezTo>
                      <a:pt x="55" y="3"/>
                      <a:pt x="59" y="2"/>
                      <a:pt x="62" y="1"/>
                    </a:cubicBezTo>
                    <a:close/>
                    <a:moveTo>
                      <a:pt x="52" y="3"/>
                    </a:moveTo>
                    <a:lnTo>
                      <a:pt x="52" y="3"/>
                    </a:lnTo>
                    <a:cubicBezTo>
                      <a:pt x="48" y="4"/>
                      <a:pt x="45" y="5"/>
                      <a:pt x="42" y="5"/>
                    </a:cubicBezTo>
                    <a:cubicBezTo>
                      <a:pt x="38" y="7"/>
                      <a:pt x="34" y="8"/>
                      <a:pt x="31" y="9"/>
                    </a:cubicBezTo>
                    <a:lnTo>
                      <a:pt x="31" y="9"/>
                    </a:lnTo>
                    <a:cubicBezTo>
                      <a:pt x="38" y="7"/>
                      <a:pt x="45" y="5"/>
                      <a:pt x="52" y="3"/>
                    </a:cubicBezTo>
                    <a:close/>
                    <a:moveTo>
                      <a:pt x="31" y="9"/>
                    </a:moveTo>
                    <a:cubicBezTo>
                      <a:pt x="23" y="10"/>
                      <a:pt x="16" y="12"/>
                      <a:pt x="9" y="14"/>
                    </a:cubicBezTo>
                    <a:lnTo>
                      <a:pt x="9" y="14"/>
                    </a:lnTo>
                    <a:cubicBezTo>
                      <a:pt x="16" y="12"/>
                      <a:pt x="23" y="10"/>
                      <a:pt x="31" y="9"/>
                    </a:cubicBezTo>
                    <a:close/>
                    <a:moveTo>
                      <a:pt x="9" y="14"/>
                    </a:moveTo>
                    <a:cubicBezTo>
                      <a:pt x="6" y="14"/>
                      <a:pt x="3" y="15"/>
                      <a:pt x="0" y="16"/>
                    </a:cubicBezTo>
                    <a:cubicBezTo>
                      <a:pt x="3" y="15"/>
                      <a:pt x="6" y="14"/>
                      <a:pt x="9" y="14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50"/>
              <p:cNvSpPr/>
              <p:nvPr/>
            </p:nvSpPr>
            <p:spPr>
              <a:xfrm>
                <a:off x="8739085" y="4396705"/>
                <a:ext cx="239" cy="5968"/>
              </a:xfrm>
              <a:custGeom>
                <a:avLst/>
                <a:gdLst/>
                <a:ahLst/>
                <a:cxnLst/>
                <a:rect l="l" t="t" r="r" b="b"/>
                <a:pathLst>
                  <a:path w="3" h="75" extrusionOk="0">
                    <a:moveTo>
                      <a:pt x="1" y="0"/>
                    </a:moveTo>
                    <a:cubicBezTo>
                      <a:pt x="2" y="25"/>
                      <a:pt x="2" y="49"/>
                      <a:pt x="2" y="74"/>
                    </a:cubicBezTo>
                    <a:cubicBezTo>
                      <a:pt x="2" y="49"/>
                      <a:pt x="2" y="25"/>
                      <a:pt x="1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6" name="Google Shape;2926;p50"/>
              <p:cNvSpPr/>
              <p:nvPr/>
            </p:nvSpPr>
            <p:spPr>
              <a:xfrm>
                <a:off x="8640660" y="4563398"/>
                <a:ext cx="1353" cy="716"/>
              </a:xfrm>
              <a:custGeom>
                <a:avLst/>
                <a:gdLst/>
                <a:ahLst/>
                <a:cxnLst/>
                <a:rect l="l" t="t" r="r" b="b"/>
                <a:pathLst>
                  <a:path w="17" h="9" extrusionOk="0">
                    <a:moveTo>
                      <a:pt x="17" y="1"/>
                    </a:moveTo>
                    <a:cubicBezTo>
                      <a:pt x="13" y="4"/>
                      <a:pt x="7" y="5"/>
                      <a:pt x="1" y="8"/>
                    </a:cubicBezTo>
                    <a:cubicBezTo>
                      <a:pt x="7" y="5"/>
                      <a:pt x="13" y="4"/>
                      <a:pt x="17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2927;p50"/>
              <p:cNvSpPr/>
              <p:nvPr/>
            </p:nvSpPr>
            <p:spPr>
              <a:xfrm>
                <a:off x="8632385" y="4567297"/>
                <a:ext cx="1671" cy="796"/>
              </a:xfrm>
              <a:custGeom>
                <a:avLst/>
                <a:gdLst/>
                <a:ahLst/>
                <a:cxnLst/>
                <a:rect l="l" t="t" r="r" b="b"/>
                <a:pathLst>
                  <a:path w="21" h="10" extrusionOk="0">
                    <a:moveTo>
                      <a:pt x="21" y="1"/>
                    </a:moveTo>
                    <a:cubicBezTo>
                      <a:pt x="13" y="3"/>
                      <a:pt x="8" y="6"/>
                      <a:pt x="0" y="9"/>
                    </a:cubicBezTo>
                    <a:cubicBezTo>
                      <a:pt x="8" y="6"/>
                      <a:pt x="13" y="3"/>
                      <a:pt x="21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50"/>
              <p:cNvSpPr/>
              <p:nvPr/>
            </p:nvSpPr>
            <p:spPr>
              <a:xfrm>
                <a:off x="8606208" y="4576209"/>
                <a:ext cx="3978" cy="1114"/>
              </a:xfrm>
              <a:custGeom>
                <a:avLst/>
                <a:gdLst/>
                <a:ahLst/>
                <a:cxnLst/>
                <a:rect l="l" t="t" r="r" b="b"/>
                <a:pathLst>
                  <a:path w="50" h="14" extrusionOk="0">
                    <a:moveTo>
                      <a:pt x="49" y="0"/>
                    </a:moveTo>
                    <a:cubicBezTo>
                      <a:pt x="33" y="5"/>
                      <a:pt x="17" y="9"/>
                      <a:pt x="1" y="14"/>
                    </a:cubicBezTo>
                    <a:cubicBezTo>
                      <a:pt x="17" y="9"/>
                      <a:pt x="33" y="5"/>
                      <a:pt x="49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2929;p50"/>
              <p:cNvSpPr/>
              <p:nvPr/>
            </p:nvSpPr>
            <p:spPr>
              <a:xfrm>
                <a:off x="8623792" y="4570718"/>
                <a:ext cx="2307" cy="875"/>
              </a:xfrm>
              <a:custGeom>
                <a:avLst/>
                <a:gdLst/>
                <a:ahLst/>
                <a:cxnLst/>
                <a:rect l="l" t="t" r="r" b="b"/>
                <a:pathLst>
                  <a:path w="29" h="11" extrusionOk="0">
                    <a:moveTo>
                      <a:pt x="29" y="0"/>
                    </a:moveTo>
                    <a:cubicBezTo>
                      <a:pt x="20" y="3"/>
                      <a:pt x="10" y="8"/>
                      <a:pt x="1" y="11"/>
                    </a:cubicBezTo>
                    <a:cubicBezTo>
                      <a:pt x="11" y="8"/>
                      <a:pt x="20" y="3"/>
                      <a:pt x="29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0" name="Google Shape;2930;p50"/>
              <p:cNvSpPr/>
              <p:nvPr/>
            </p:nvSpPr>
            <p:spPr>
              <a:xfrm>
                <a:off x="8615119" y="4573662"/>
                <a:ext cx="3024" cy="111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4" extrusionOk="0">
                    <a:moveTo>
                      <a:pt x="38" y="0"/>
                    </a:moveTo>
                    <a:cubicBezTo>
                      <a:pt x="24" y="4"/>
                      <a:pt x="12" y="9"/>
                      <a:pt x="1" y="13"/>
                    </a:cubicBezTo>
                    <a:cubicBezTo>
                      <a:pt x="12" y="9"/>
                      <a:pt x="26" y="4"/>
                      <a:pt x="38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50"/>
              <p:cNvSpPr/>
              <p:nvPr/>
            </p:nvSpPr>
            <p:spPr>
              <a:xfrm>
                <a:off x="8662939" y="4548440"/>
                <a:ext cx="3262" cy="2307"/>
              </a:xfrm>
              <a:custGeom>
                <a:avLst/>
                <a:gdLst/>
                <a:ahLst/>
                <a:cxnLst/>
                <a:rect l="l" t="t" r="r" b="b"/>
                <a:pathLst>
                  <a:path w="41" h="29" extrusionOk="0">
                    <a:moveTo>
                      <a:pt x="40" y="0"/>
                    </a:moveTo>
                    <a:cubicBezTo>
                      <a:pt x="27" y="11"/>
                      <a:pt x="14" y="20"/>
                      <a:pt x="1" y="28"/>
                    </a:cubicBezTo>
                    <a:cubicBezTo>
                      <a:pt x="14" y="20"/>
                      <a:pt x="27" y="11"/>
                      <a:pt x="4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50"/>
              <p:cNvSpPr/>
              <p:nvPr/>
            </p:nvSpPr>
            <p:spPr>
              <a:xfrm>
                <a:off x="8715453" y="4489958"/>
                <a:ext cx="1910" cy="3342"/>
              </a:xfrm>
              <a:custGeom>
                <a:avLst/>
                <a:gdLst/>
                <a:ahLst/>
                <a:cxnLst/>
                <a:rect l="l" t="t" r="r" b="b"/>
                <a:pathLst>
                  <a:path w="24" h="42" extrusionOk="0">
                    <a:moveTo>
                      <a:pt x="24" y="1"/>
                    </a:moveTo>
                    <a:cubicBezTo>
                      <a:pt x="16" y="14"/>
                      <a:pt x="8" y="27"/>
                      <a:pt x="0" y="42"/>
                    </a:cubicBezTo>
                    <a:cubicBezTo>
                      <a:pt x="8" y="27"/>
                      <a:pt x="16" y="15"/>
                      <a:pt x="24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50"/>
              <p:cNvSpPr/>
              <p:nvPr/>
            </p:nvSpPr>
            <p:spPr>
              <a:xfrm>
                <a:off x="8738528" y="4414131"/>
                <a:ext cx="557" cy="5490"/>
              </a:xfrm>
              <a:custGeom>
                <a:avLst/>
                <a:gdLst/>
                <a:ahLst/>
                <a:cxnLst/>
                <a:rect l="l" t="t" r="r" b="b"/>
                <a:pathLst>
                  <a:path w="7" h="69" extrusionOk="0">
                    <a:moveTo>
                      <a:pt x="6" y="1"/>
                    </a:moveTo>
                    <a:cubicBezTo>
                      <a:pt x="5" y="24"/>
                      <a:pt x="3" y="46"/>
                      <a:pt x="0" y="69"/>
                    </a:cubicBezTo>
                    <a:cubicBezTo>
                      <a:pt x="3" y="46"/>
                      <a:pt x="5" y="24"/>
                      <a:pt x="6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50"/>
              <p:cNvSpPr/>
              <p:nvPr/>
            </p:nvSpPr>
            <p:spPr>
              <a:xfrm>
                <a:off x="8737732" y="4423679"/>
                <a:ext cx="477" cy="366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6" y="0"/>
                    </a:moveTo>
                    <a:cubicBezTo>
                      <a:pt x="4" y="16"/>
                      <a:pt x="2" y="31"/>
                      <a:pt x="0" y="46"/>
                    </a:cubicBezTo>
                    <a:cubicBezTo>
                      <a:pt x="2" y="31"/>
                      <a:pt x="4" y="16"/>
                      <a:pt x="6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5" name="Google Shape;2935;p50"/>
              <p:cNvSpPr/>
              <p:nvPr/>
            </p:nvSpPr>
            <p:spPr>
              <a:xfrm>
                <a:off x="8669304" y="4542790"/>
                <a:ext cx="4297" cy="3342"/>
              </a:xfrm>
              <a:custGeom>
                <a:avLst/>
                <a:gdLst/>
                <a:ahLst/>
                <a:cxnLst/>
                <a:rect l="l" t="t" r="r" b="b"/>
                <a:pathLst>
                  <a:path w="54" h="42" extrusionOk="0">
                    <a:moveTo>
                      <a:pt x="53" y="1"/>
                    </a:moveTo>
                    <a:cubicBezTo>
                      <a:pt x="35" y="14"/>
                      <a:pt x="18" y="27"/>
                      <a:pt x="0" y="42"/>
                    </a:cubicBezTo>
                    <a:cubicBezTo>
                      <a:pt x="18" y="27"/>
                      <a:pt x="35" y="14"/>
                      <a:pt x="53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50"/>
              <p:cNvSpPr/>
              <p:nvPr/>
            </p:nvSpPr>
            <p:spPr>
              <a:xfrm>
                <a:off x="8736538" y="4432908"/>
                <a:ext cx="398" cy="1910"/>
              </a:xfrm>
              <a:custGeom>
                <a:avLst/>
                <a:gdLst/>
                <a:ahLst/>
                <a:cxnLst/>
                <a:rect l="l" t="t" r="r" b="b"/>
                <a:pathLst>
                  <a:path w="5" h="24" extrusionOk="0">
                    <a:moveTo>
                      <a:pt x="5" y="0"/>
                    </a:moveTo>
                    <a:lnTo>
                      <a:pt x="5" y="0"/>
                    </a:lnTo>
                    <a:cubicBezTo>
                      <a:pt x="3" y="8"/>
                      <a:pt x="2" y="15"/>
                      <a:pt x="0" y="24"/>
                    </a:cubicBezTo>
                    <a:cubicBezTo>
                      <a:pt x="2" y="17"/>
                      <a:pt x="3" y="8"/>
                      <a:pt x="5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7" name="Google Shape;2937;p50"/>
              <p:cNvSpPr/>
              <p:nvPr/>
            </p:nvSpPr>
            <p:spPr>
              <a:xfrm>
                <a:off x="8680603" y="4504280"/>
                <a:ext cx="28087" cy="32304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06" extrusionOk="0">
                    <a:moveTo>
                      <a:pt x="353" y="0"/>
                    </a:moveTo>
                    <a:cubicBezTo>
                      <a:pt x="251" y="149"/>
                      <a:pt x="133" y="284"/>
                      <a:pt x="1" y="405"/>
                    </a:cubicBezTo>
                    <a:cubicBezTo>
                      <a:pt x="136" y="283"/>
                      <a:pt x="253" y="148"/>
                      <a:pt x="353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8" name="Google Shape;2938;p50"/>
              <p:cNvSpPr/>
              <p:nvPr/>
            </p:nvSpPr>
            <p:spPr>
              <a:xfrm>
                <a:off x="8656176" y="4553930"/>
                <a:ext cx="2148" cy="1353"/>
              </a:xfrm>
              <a:custGeom>
                <a:avLst/>
                <a:gdLst/>
                <a:ahLst/>
                <a:cxnLst/>
                <a:rect l="l" t="t" r="r" b="b"/>
                <a:pathLst>
                  <a:path w="27" h="17" extrusionOk="0">
                    <a:moveTo>
                      <a:pt x="27" y="1"/>
                    </a:moveTo>
                    <a:cubicBezTo>
                      <a:pt x="18" y="7"/>
                      <a:pt x="9" y="11"/>
                      <a:pt x="0" y="17"/>
                    </a:cubicBezTo>
                    <a:cubicBezTo>
                      <a:pt x="9" y="11"/>
                      <a:pt x="18" y="7"/>
                      <a:pt x="27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50"/>
              <p:cNvSpPr/>
              <p:nvPr/>
            </p:nvSpPr>
            <p:spPr>
              <a:xfrm>
                <a:off x="8708770" y="4497199"/>
                <a:ext cx="4376" cy="6922"/>
              </a:xfrm>
              <a:custGeom>
                <a:avLst/>
                <a:gdLst/>
                <a:ahLst/>
                <a:cxnLst/>
                <a:rect l="l" t="t" r="r" b="b"/>
                <a:pathLst>
                  <a:path w="55" h="87" extrusionOk="0">
                    <a:moveTo>
                      <a:pt x="55" y="1"/>
                    </a:moveTo>
                    <a:lnTo>
                      <a:pt x="55" y="1"/>
                    </a:lnTo>
                    <a:cubicBezTo>
                      <a:pt x="37" y="29"/>
                      <a:pt x="19" y="58"/>
                      <a:pt x="0" y="86"/>
                    </a:cubicBezTo>
                    <a:cubicBezTo>
                      <a:pt x="19" y="58"/>
                      <a:pt x="37" y="30"/>
                      <a:pt x="55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50"/>
              <p:cNvSpPr/>
              <p:nvPr/>
            </p:nvSpPr>
            <p:spPr>
              <a:xfrm>
                <a:off x="8675113" y="4536823"/>
                <a:ext cx="5331" cy="4535"/>
              </a:xfrm>
              <a:custGeom>
                <a:avLst/>
                <a:gdLst/>
                <a:ahLst/>
                <a:cxnLst/>
                <a:rect l="l" t="t" r="r" b="b"/>
                <a:pathLst>
                  <a:path w="67" h="57" extrusionOk="0">
                    <a:moveTo>
                      <a:pt x="67" y="1"/>
                    </a:moveTo>
                    <a:cubicBezTo>
                      <a:pt x="45" y="20"/>
                      <a:pt x="23" y="39"/>
                      <a:pt x="1" y="57"/>
                    </a:cubicBezTo>
                    <a:cubicBezTo>
                      <a:pt x="23" y="39"/>
                      <a:pt x="45" y="20"/>
                      <a:pt x="67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50"/>
              <p:cNvSpPr/>
              <p:nvPr/>
            </p:nvSpPr>
            <p:spPr>
              <a:xfrm>
                <a:off x="8739085" y="4404742"/>
                <a:ext cx="318" cy="6763"/>
              </a:xfrm>
              <a:custGeom>
                <a:avLst/>
                <a:gdLst/>
                <a:ahLst/>
                <a:cxnLst/>
                <a:rect l="l" t="t" r="r" b="b"/>
                <a:pathLst>
                  <a:path w="4" h="85" extrusionOk="0">
                    <a:moveTo>
                      <a:pt x="4" y="0"/>
                    </a:moveTo>
                    <a:lnTo>
                      <a:pt x="4" y="0"/>
                    </a:lnTo>
                    <a:cubicBezTo>
                      <a:pt x="2" y="28"/>
                      <a:pt x="2" y="56"/>
                      <a:pt x="1" y="85"/>
                    </a:cubicBezTo>
                    <a:cubicBezTo>
                      <a:pt x="2" y="57"/>
                      <a:pt x="2" y="28"/>
                      <a:pt x="4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50"/>
              <p:cNvSpPr/>
              <p:nvPr/>
            </p:nvSpPr>
            <p:spPr>
              <a:xfrm>
                <a:off x="8648776" y="4558863"/>
                <a:ext cx="1512" cy="103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3" extrusionOk="0">
                    <a:moveTo>
                      <a:pt x="18" y="0"/>
                    </a:moveTo>
                    <a:lnTo>
                      <a:pt x="18" y="0"/>
                    </a:lnTo>
                    <a:cubicBezTo>
                      <a:pt x="15" y="3"/>
                      <a:pt x="12" y="5"/>
                      <a:pt x="9" y="6"/>
                    </a:cubicBezTo>
                    <a:cubicBezTo>
                      <a:pt x="12" y="5"/>
                      <a:pt x="15" y="3"/>
                      <a:pt x="18" y="0"/>
                    </a:cubicBezTo>
                    <a:close/>
                    <a:moveTo>
                      <a:pt x="9" y="6"/>
                    </a:moveTo>
                    <a:lnTo>
                      <a:pt x="9" y="6"/>
                    </a:lnTo>
                    <a:cubicBezTo>
                      <a:pt x="6" y="8"/>
                      <a:pt x="3" y="9"/>
                      <a:pt x="0" y="12"/>
                    </a:cubicBezTo>
                    <a:cubicBezTo>
                      <a:pt x="3" y="10"/>
                      <a:pt x="6" y="8"/>
                      <a:pt x="9" y="6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50"/>
              <p:cNvSpPr/>
              <p:nvPr/>
            </p:nvSpPr>
            <p:spPr>
              <a:xfrm>
                <a:off x="8469989" y="4559340"/>
                <a:ext cx="3581" cy="2069"/>
              </a:xfrm>
              <a:custGeom>
                <a:avLst/>
                <a:gdLst/>
                <a:ahLst/>
                <a:cxnLst/>
                <a:rect l="l" t="t" r="r" b="b"/>
                <a:pathLst>
                  <a:path w="45" h="26" extrusionOk="0">
                    <a:moveTo>
                      <a:pt x="0" y="0"/>
                    </a:moveTo>
                    <a:cubicBezTo>
                      <a:pt x="15" y="9"/>
                      <a:pt x="30" y="18"/>
                      <a:pt x="44" y="25"/>
                    </a:cubicBezTo>
                    <a:cubicBezTo>
                      <a:pt x="30" y="18"/>
                      <a:pt x="15" y="9"/>
                      <a:pt x="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50"/>
              <p:cNvSpPr/>
              <p:nvPr/>
            </p:nvSpPr>
            <p:spPr>
              <a:xfrm>
                <a:off x="8578837" y="4581460"/>
                <a:ext cx="7002" cy="955"/>
              </a:xfrm>
              <a:custGeom>
                <a:avLst/>
                <a:gdLst/>
                <a:ahLst/>
                <a:cxnLst/>
                <a:rect l="l" t="t" r="r" b="b"/>
                <a:pathLst>
                  <a:path w="88" h="12" extrusionOk="0">
                    <a:moveTo>
                      <a:pt x="87" y="1"/>
                    </a:moveTo>
                    <a:cubicBezTo>
                      <a:pt x="83" y="1"/>
                      <a:pt x="79" y="2"/>
                      <a:pt x="74" y="3"/>
                    </a:cubicBezTo>
                    <a:lnTo>
                      <a:pt x="74" y="3"/>
                    </a:lnTo>
                    <a:cubicBezTo>
                      <a:pt x="79" y="2"/>
                      <a:pt x="83" y="1"/>
                      <a:pt x="87" y="1"/>
                    </a:cubicBezTo>
                    <a:close/>
                    <a:moveTo>
                      <a:pt x="74" y="3"/>
                    </a:moveTo>
                    <a:lnTo>
                      <a:pt x="74" y="3"/>
                    </a:lnTo>
                    <a:cubicBezTo>
                      <a:pt x="49" y="6"/>
                      <a:pt x="25" y="8"/>
                      <a:pt x="0" y="11"/>
                    </a:cubicBezTo>
                    <a:cubicBezTo>
                      <a:pt x="19" y="10"/>
                      <a:pt x="38" y="8"/>
                      <a:pt x="58" y="5"/>
                    </a:cubicBezTo>
                    <a:cubicBezTo>
                      <a:pt x="63" y="4"/>
                      <a:pt x="68" y="3"/>
                      <a:pt x="74" y="3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50"/>
              <p:cNvSpPr/>
              <p:nvPr/>
            </p:nvSpPr>
            <p:spPr>
              <a:xfrm>
                <a:off x="8551943" y="4583210"/>
                <a:ext cx="7002" cy="239"/>
              </a:xfrm>
              <a:custGeom>
                <a:avLst/>
                <a:gdLst/>
                <a:ahLst/>
                <a:cxnLst/>
                <a:rect l="l" t="t" r="r" b="b"/>
                <a:pathLst>
                  <a:path w="88" h="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9" y="1"/>
                      <a:pt x="58" y="2"/>
                      <a:pt x="88" y="2"/>
                    </a:cubicBezTo>
                    <a:cubicBezTo>
                      <a:pt x="58" y="2"/>
                      <a:pt x="30" y="1"/>
                      <a:pt x="1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50"/>
              <p:cNvSpPr/>
              <p:nvPr/>
            </p:nvSpPr>
            <p:spPr>
              <a:xfrm>
                <a:off x="8521389" y="4579232"/>
                <a:ext cx="318" cy="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4" y="1"/>
                    </a:moveTo>
                    <a:cubicBezTo>
                      <a:pt x="4" y="1"/>
                      <a:pt x="2" y="1"/>
                      <a:pt x="1" y="1"/>
                    </a:cubicBezTo>
                    <a:cubicBezTo>
                      <a:pt x="2" y="1"/>
                      <a:pt x="2" y="1"/>
                      <a:pt x="4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50"/>
              <p:cNvSpPr/>
              <p:nvPr/>
            </p:nvSpPr>
            <p:spPr>
              <a:xfrm>
                <a:off x="8528550" y="4580664"/>
                <a:ext cx="2148" cy="398"/>
              </a:xfrm>
              <a:custGeom>
                <a:avLst/>
                <a:gdLst/>
                <a:ahLst/>
                <a:cxnLst/>
                <a:rect l="l" t="t" r="r" b="b"/>
                <a:pathLst>
                  <a:path w="27" h="5" extrusionOk="0">
                    <a:moveTo>
                      <a:pt x="27" y="5"/>
                    </a:moveTo>
                    <a:cubicBezTo>
                      <a:pt x="18" y="3"/>
                      <a:pt x="9" y="2"/>
                      <a:pt x="0" y="0"/>
                    </a:cubicBezTo>
                    <a:cubicBezTo>
                      <a:pt x="9" y="2"/>
                      <a:pt x="18" y="3"/>
                      <a:pt x="27" y="5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50"/>
              <p:cNvSpPr/>
              <p:nvPr/>
            </p:nvSpPr>
            <p:spPr>
              <a:xfrm>
                <a:off x="8569686" y="4582494"/>
                <a:ext cx="7559" cy="716"/>
              </a:xfrm>
              <a:custGeom>
                <a:avLst/>
                <a:gdLst/>
                <a:ahLst/>
                <a:cxnLst/>
                <a:rect l="l" t="t" r="r" b="b"/>
                <a:pathLst>
                  <a:path w="95" h="9" extrusionOk="0">
                    <a:moveTo>
                      <a:pt x="95" y="1"/>
                    </a:moveTo>
                    <a:cubicBezTo>
                      <a:pt x="62" y="4"/>
                      <a:pt x="31" y="7"/>
                      <a:pt x="0" y="8"/>
                    </a:cubicBezTo>
                    <a:cubicBezTo>
                      <a:pt x="31" y="7"/>
                      <a:pt x="64" y="4"/>
                      <a:pt x="95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50"/>
              <p:cNvSpPr/>
              <p:nvPr/>
            </p:nvSpPr>
            <p:spPr>
              <a:xfrm>
                <a:off x="8536030" y="4581858"/>
                <a:ext cx="3978" cy="557"/>
              </a:xfrm>
              <a:custGeom>
                <a:avLst/>
                <a:gdLst/>
                <a:ahLst/>
                <a:cxnLst/>
                <a:rect l="l" t="t" r="r" b="b"/>
                <a:pathLst>
                  <a:path w="50" h="7" extrusionOk="0">
                    <a:moveTo>
                      <a:pt x="49" y="6"/>
                    </a:moveTo>
                    <a:cubicBezTo>
                      <a:pt x="33" y="5"/>
                      <a:pt x="17" y="2"/>
                      <a:pt x="1" y="0"/>
                    </a:cubicBezTo>
                    <a:cubicBezTo>
                      <a:pt x="17" y="2"/>
                      <a:pt x="33" y="5"/>
                      <a:pt x="49" y="6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50"/>
              <p:cNvSpPr/>
              <p:nvPr/>
            </p:nvSpPr>
            <p:spPr>
              <a:xfrm>
                <a:off x="8543748" y="4582653"/>
                <a:ext cx="5729" cy="557"/>
              </a:xfrm>
              <a:custGeom>
                <a:avLst/>
                <a:gdLst/>
                <a:ahLst/>
                <a:cxnLst/>
                <a:rect l="l" t="t" r="r" b="b"/>
                <a:pathLst>
                  <a:path w="72" h="7" extrusionOk="0">
                    <a:moveTo>
                      <a:pt x="72" y="6"/>
                    </a:moveTo>
                    <a:cubicBezTo>
                      <a:pt x="48" y="5"/>
                      <a:pt x="24" y="2"/>
                      <a:pt x="1" y="0"/>
                    </a:cubicBezTo>
                    <a:cubicBezTo>
                      <a:pt x="24" y="2"/>
                      <a:pt x="48" y="5"/>
                      <a:pt x="72" y="6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50"/>
              <p:cNvSpPr/>
              <p:nvPr/>
            </p:nvSpPr>
            <p:spPr>
              <a:xfrm>
                <a:off x="8560616" y="4583131"/>
                <a:ext cx="7638" cy="318"/>
              </a:xfrm>
              <a:custGeom>
                <a:avLst/>
                <a:gdLst/>
                <a:ahLst/>
                <a:cxnLst/>
                <a:rect l="l" t="t" r="r" b="b"/>
                <a:pathLst>
                  <a:path w="96" h="4" extrusionOk="0">
                    <a:moveTo>
                      <a:pt x="95" y="0"/>
                    </a:moveTo>
                    <a:cubicBezTo>
                      <a:pt x="64" y="2"/>
                      <a:pt x="32" y="3"/>
                      <a:pt x="1" y="3"/>
                    </a:cubicBezTo>
                    <a:cubicBezTo>
                      <a:pt x="32" y="3"/>
                      <a:pt x="64" y="2"/>
                      <a:pt x="95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50"/>
              <p:cNvSpPr/>
              <p:nvPr/>
            </p:nvSpPr>
            <p:spPr>
              <a:xfrm>
                <a:off x="8426943" y="4524729"/>
                <a:ext cx="39465" cy="32543"/>
              </a:xfrm>
              <a:custGeom>
                <a:avLst/>
                <a:gdLst/>
                <a:ahLst/>
                <a:cxnLst/>
                <a:rect l="l" t="t" r="r" b="b"/>
                <a:pathLst>
                  <a:path w="496" h="409" extrusionOk="0">
                    <a:moveTo>
                      <a:pt x="1" y="1"/>
                    </a:moveTo>
                    <a:cubicBezTo>
                      <a:pt x="103" y="114"/>
                      <a:pt x="216" y="215"/>
                      <a:pt x="338" y="304"/>
                    </a:cubicBezTo>
                    <a:lnTo>
                      <a:pt x="338" y="304"/>
                    </a:lnTo>
                    <a:cubicBezTo>
                      <a:pt x="216" y="214"/>
                      <a:pt x="103" y="112"/>
                      <a:pt x="1" y="1"/>
                    </a:cubicBezTo>
                    <a:close/>
                    <a:moveTo>
                      <a:pt x="338" y="304"/>
                    </a:moveTo>
                    <a:cubicBezTo>
                      <a:pt x="389" y="341"/>
                      <a:pt x="441" y="376"/>
                      <a:pt x="495" y="409"/>
                    </a:cubicBezTo>
                    <a:cubicBezTo>
                      <a:pt x="479" y="399"/>
                      <a:pt x="463" y="388"/>
                      <a:pt x="447" y="378"/>
                    </a:cubicBezTo>
                    <a:cubicBezTo>
                      <a:pt x="410" y="354"/>
                      <a:pt x="374" y="330"/>
                      <a:pt x="338" y="304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50"/>
              <p:cNvSpPr/>
              <p:nvPr/>
            </p:nvSpPr>
            <p:spPr>
              <a:xfrm>
                <a:off x="8380476" y="4413812"/>
                <a:ext cx="477" cy="7479"/>
              </a:xfrm>
              <a:custGeom>
                <a:avLst/>
                <a:gdLst/>
                <a:ahLst/>
                <a:cxnLst/>
                <a:rect l="l" t="t" r="r" b="b"/>
                <a:pathLst>
                  <a:path w="6" h="94" extrusionOk="0">
                    <a:moveTo>
                      <a:pt x="0" y="0"/>
                    </a:moveTo>
                    <a:cubicBezTo>
                      <a:pt x="2" y="31"/>
                      <a:pt x="3" y="62"/>
                      <a:pt x="6" y="93"/>
                    </a:cubicBezTo>
                    <a:cubicBezTo>
                      <a:pt x="3" y="62"/>
                      <a:pt x="2" y="31"/>
                      <a:pt x="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50"/>
              <p:cNvSpPr/>
              <p:nvPr/>
            </p:nvSpPr>
            <p:spPr>
              <a:xfrm>
                <a:off x="8384057" y="4364003"/>
                <a:ext cx="716" cy="2307"/>
              </a:xfrm>
              <a:custGeom>
                <a:avLst/>
                <a:gdLst/>
                <a:ahLst/>
                <a:cxnLst/>
                <a:rect l="l" t="t" r="r" b="b"/>
                <a:pathLst>
                  <a:path w="9" h="29" extrusionOk="0">
                    <a:moveTo>
                      <a:pt x="8" y="1"/>
                    </a:moveTo>
                    <a:cubicBezTo>
                      <a:pt x="5" y="9"/>
                      <a:pt x="2" y="20"/>
                      <a:pt x="1" y="28"/>
                    </a:cubicBezTo>
                    <a:cubicBezTo>
                      <a:pt x="4" y="20"/>
                      <a:pt x="5" y="9"/>
                      <a:pt x="8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50"/>
              <p:cNvSpPr/>
              <p:nvPr/>
            </p:nvSpPr>
            <p:spPr>
              <a:xfrm>
                <a:off x="8380317" y="4389783"/>
                <a:ext cx="398" cy="4774"/>
              </a:xfrm>
              <a:custGeom>
                <a:avLst/>
                <a:gdLst/>
                <a:ahLst/>
                <a:cxnLst/>
                <a:rect l="l" t="t" r="r" b="b"/>
                <a:pathLst>
                  <a:path w="5" h="60" extrusionOk="0">
                    <a:moveTo>
                      <a:pt x="5" y="0"/>
                    </a:moveTo>
                    <a:lnTo>
                      <a:pt x="5" y="0"/>
                    </a:lnTo>
                    <a:cubicBezTo>
                      <a:pt x="4" y="20"/>
                      <a:pt x="2" y="40"/>
                      <a:pt x="1" y="59"/>
                    </a:cubicBezTo>
                    <a:cubicBezTo>
                      <a:pt x="2" y="40"/>
                      <a:pt x="4" y="21"/>
                      <a:pt x="5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50"/>
              <p:cNvSpPr/>
              <p:nvPr/>
            </p:nvSpPr>
            <p:spPr>
              <a:xfrm>
                <a:off x="8380078" y="4397501"/>
                <a:ext cx="239" cy="5331"/>
              </a:xfrm>
              <a:custGeom>
                <a:avLst/>
                <a:gdLst/>
                <a:ahLst/>
                <a:cxnLst/>
                <a:rect l="l" t="t" r="r" b="b"/>
                <a:pathLst>
                  <a:path w="3" h="67" extrusionOk="0">
                    <a:moveTo>
                      <a:pt x="1" y="67"/>
                    </a:moveTo>
                    <a:cubicBezTo>
                      <a:pt x="1" y="45"/>
                      <a:pt x="2" y="23"/>
                      <a:pt x="2" y="1"/>
                    </a:cubicBezTo>
                    <a:cubicBezTo>
                      <a:pt x="2" y="23"/>
                      <a:pt x="1" y="45"/>
                      <a:pt x="1" y="67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50"/>
              <p:cNvSpPr/>
              <p:nvPr/>
            </p:nvSpPr>
            <p:spPr>
              <a:xfrm>
                <a:off x="8380078" y="4404742"/>
                <a:ext cx="318" cy="7479"/>
              </a:xfrm>
              <a:custGeom>
                <a:avLst/>
                <a:gdLst/>
                <a:ahLst/>
                <a:cxnLst/>
                <a:rect l="l" t="t" r="r" b="b"/>
                <a:pathLst>
                  <a:path w="4" h="94" extrusionOk="0">
                    <a:moveTo>
                      <a:pt x="1" y="1"/>
                    </a:moveTo>
                    <a:cubicBezTo>
                      <a:pt x="1" y="32"/>
                      <a:pt x="2" y="63"/>
                      <a:pt x="4" y="94"/>
                    </a:cubicBezTo>
                    <a:cubicBezTo>
                      <a:pt x="2" y="63"/>
                      <a:pt x="1" y="32"/>
                      <a:pt x="1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50"/>
              <p:cNvSpPr/>
              <p:nvPr/>
            </p:nvSpPr>
            <p:spPr>
              <a:xfrm>
                <a:off x="8381033" y="4382065"/>
                <a:ext cx="398" cy="3819"/>
              </a:xfrm>
              <a:custGeom>
                <a:avLst/>
                <a:gdLst/>
                <a:ahLst/>
                <a:cxnLst/>
                <a:rect l="l" t="t" r="r" b="b"/>
                <a:pathLst>
                  <a:path w="5" h="48" extrusionOk="0">
                    <a:moveTo>
                      <a:pt x="5" y="0"/>
                    </a:moveTo>
                    <a:cubicBezTo>
                      <a:pt x="3" y="17"/>
                      <a:pt x="2" y="31"/>
                      <a:pt x="0" y="47"/>
                    </a:cubicBezTo>
                    <a:cubicBezTo>
                      <a:pt x="2" y="31"/>
                      <a:pt x="3" y="17"/>
                      <a:pt x="5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9" name="Google Shape;2959;p50"/>
              <p:cNvSpPr/>
              <p:nvPr/>
            </p:nvSpPr>
            <p:spPr>
              <a:xfrm>
                <a:off x="8385966" y="4355808"/>
                <a:ext cx="796" cy="2546"/>
              </a:xfrm>
              <a:custGeom>
                <a:avLst/>
                <a:gdLst/>
                <a:ahLst/>
                <a:cxnLst/>
                <a:rect l="l" t="t" r="r" b="b"/>
                <a:pathLst>
                  <a:path w="10" h="32" extrusionOk="0">
                    <a:moveTo>
                      <a:pt x="9" y="0"/>
                    </a:moveTo>
                    <a:cubicBezTo>
                      <a:pt x="6" y="11"/>
                      <a:pt x="3" y="21"/>
                      <a:pt x="0" y="31"/>
                    </a:cubicBezTo>
                    <a:cubicBezTo>
                      <a:pt x="3" y="21"/>
                      <a:pt x="6" y="11"/>
                      <a:pt x="9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0" name="Google Shape;2960;p50"/>
              <p:cNvSpPr/>
              <p:nvPr/>
            </p:nvSpPr>
            <p:spPr>
              <a:xfrm>
                <a:off x="8381113" y="4422963"/>
                <a:ext cx="955" cy="6843"/>
              </a:xfrm>
              <a:custGeom>
                <a:avLst/>
                <a:gdLst/>
                <a:ahLst/>
                <a:cxnLst/>
                <a:rect l="l" t="t" r="r" b="b"/>
                <a:pathLst>
                  <a:path w="12" h="86" extrusionOk="0">
                    <a:moveTo>
                      <a:pt x="1" y="0"/>
                    </a:moveTo>
                    <a:cubicBezTo>
                      <a:pt x="4" y="30"/>
                      <a:pt x="7" y="58"/>
                      <a:pt x="11" y="86"/>
                    </a:cubicBezTo>
                    <a:cubicBezTo>
                      <a:pt x="8" y="58"/>
                      <a:pt x="4" y="30"/>
                      <a:pt x="1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1" name="Google Shape;2961;p50"/>
              <p:cNvSpPr/>
              <p:nvPr/>
            </p:nvSpPr>
            <p:spPr>
              <a:xfrm>
                <a:off x="8382545" y="4373154"/>
                <a:ext cx="318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 extrusionOk="0">
                    <a:moveTo>
                      <a:pt x="4" y="0"/>
                    </a:moveTo>
                    <a:cubicBezTo>
                      <a:pt x="2" y="5"/>
                      <a:pt x="2" y="9"/>
                      <a:pt x="1" y="15"/>
                    </a:cubicBezTo>
                    <a:cubicBezTo>
                      <a:pt x="2" y="9"/>
                      <a:pt x="2" y="5"/>
                      <a:pt x="4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2" name="Google Shape;2962;p50"/>
              <p:cNvSpPr/>
              <p:nvPr/>
            </p:nvSpPr>
            <p:spPr>
              <a:xfrm>
                <a:off x="8388274" y="4347851"/>
                <a:ext cx="875" cy="2626"/>
              </a:xfrm>
              <a:custGeom>
                <a:avLst/>
                <a:gdLst/>
                <a:ahLst/>
                <a:cxnLst/>
                <a:rect l="l" t="t" r="r" b="b"/>
                <a:pathLst>
                  <a:path w="11" h="33" extrusionOk="0">
                    <a:moveTo>
                      <a:pt x="11" y="0"/>
                    </a:moveTo>
                    <a:cubicBezTo>
                      <a:pt x="7" y="11"/>
                      <a:pt x="4" y="21"/>
                      <a:pt x="1" y="33"/>
                    </a:cubicBezTo>
                    <a:cubicBezTo>
                      <a:pt x="4" y="22"/>
                      <a:pt x="7" y="11"/>
                      <a:pt x="11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3" name="Google Shape;2963;p50"/>
              <p:cNvSpPr/>
              <p:nvPr/>
            </p:nvSpPr>
            <p:spPr>
              <a:xfrm>
                <a:off x="8382306" y="4432192"/>
                <a:ext cx="1114" cy="5968"/>
              </a:xfrm>
              <a:custGeom>
                <a:avLst/>
                <a:gdLst/>
                <a:ahLst/>
                <a:cxnLst/>
                <a:rect l="l" t="t" r="r" b="b"/>
                <a:pathLst>
                  <a:path w="14" h="7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" y="26"/>
                      <a:pt x="9" y="51"/>
                      <a:pt x="14" y="74"/>
                    </a:cubicBezTo>
                    <a:cubicBezTo>
                      <a:pt x="9" y="49"/>
                      <a:pt x="5" y="24"/>
                      <a:pt x="1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4" name="Google Shape;2964;p50"/>
              <p:cNvSpPr/>
              <p:nvPr/>
            </p:nvSpPr>
            <p:spPr>
              <a:xfrm>
                <a:off x="8422169" y="4519239"/>
                <a:ext cx="4615" cy="5411"/>
              </a:xfrm>
              <a:custGeom>
                <a:avLst/>
                <a:gdLst/>
                <a:ahLst/>
                <a:cxnLst/>
                <a:rect l="l" t="t" r="r" b="b"/>
                <a:pathLst>
                  <a:path w="58" h="68" extrusionOk="0">
                    <a:moveTo>
                      <a:pt x="0" y="1"/>
                    </a:moveTo>
                    <a:cubicBezTo>
                      <a:pt x="19" y="23"/>
                      <a:pt x="39" y="45"/>
                      <a:pt x="58" y="67"/>
                    </a:cubicBezTo>
                    <a:cubicBezTo>
                      <a:pt x="39" y="45"/>
                      <a:pt x="19" y="23"/>
                      <a:pt x="0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5" name="Google Shape;2965;p50"/>
              <p:cNvSpPr/>
              <p:nvPr/>
            </p:nvSpPr>
            <p:spPr>
              <a:xfrm>
                <a:off x="8412780" y="4507065"/>
                <a:ext cx="2307" cy="3103"/>
              </a:xfrm>
              <a:custGeom>
                <a:avLst/>
                <a:gdLst/>
                <a:ahLst/>
                <a:cxnLst/>
                <a:rect l="l" t="t" r="r" b="b"/>
                <a:pathLst>
                  <a:path w="29" h="39" extrusionOk="0">
                    <a:moveTo>
                      <a:pt x="0" y="1"/>
                    </a:moveTo>
                    <a:cubicBezTo>
                      <a:pt x="9" y="14"/>
                      <a:pt x="18" y="27"/>
                      <a:pt x="28" y="39"/>
                    </a:cubicBezTo>
                    <a:cubicBezTo>
                      <a:pt x="18" y="27"/>
                      <a:pt x="9" y="14"/>
                      <a:pt x="0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6" name="Google Shape;2966;p50"/>
              <p:cNvSpPr/>
              <p:nvPr/>
            </p:nvSpPr>
            <p:spPr>
              <a:xfrm>
                <a:off x="8417475" y="4513271"/>
                <a:ext cx="3342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42" h="54" extrusionOk="0">
                    <a:moveTo>
                      <a:pt x="0" y="1"/>
                    </a:moveTo>
                    <a:cubicBezTo>
                      <a:pt x="14" y="20"/>
                      <a:pt x="27" y="37"/>
                      <a:pt x="42" y="54"/>
                    </a:cubicBezTo>
                    <a:cubicBezTo>
                      <a:pt x="27" y="37"/>
                      <a:pt x="14" y="20"/>
                      <a:pt x="0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7" name="Google Shape;2967;p50"/>
              <p:cNvSpPr/>
              <p:nvPr/>
            </p:nvSpPr>
            <p:spPr>
              <a:xfrm>
                <a:off x="8399413" y="4484786"/>
                <a:ext cx="796" cy="1353"/>
              </a:xfrm>
              <a:custGeom>
                <a:avLst/>
                <a:gdLst/>
                <a:ahLst/>
                <a:cxnLst/>
                <a:rect l="l" t="t" r="r" b="b"/>
                <a:pathLst>
                  <a:path w="10" h="17" extrusionOk="0">
                    <a:moveTo>
                      <a:pt x="1" y="1"/>
                    </a:moveTo>
                    <a:cubicBezTo>
                      <a:pt x="4" y="7"/>
                      <a:pt x="7" y="11"/>
                      <a:pt x="9" y="17"/>
                    </a:cubicBezTo>
                    <a:cubicBezTo>
                      <a:pt x="7" y="11"/>
                      <a:pt x="4" y="7"/>
                      <a:pt x="1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8" name="Google Shape;2968;p50"/>
              <p:cNvSpPr/>
              <p:nvPr/>
            </p:nvSpPr>
            <p:spPr>
              <a:xfrm>
                <a:off x="8403789" y="4492743"/>
                <a:ext cx="875" cy="1512"/>
              </a:xfrm>
              <a:custGeom>
                <a:avLst/>
                <a:gdLst/>
                <a:ahLst/>
                <a:cxnLst/>
                <a:rect l="l" t="t" r="r" b="b"/>
                <a:pathLst>
                  <a:path w="11" h="19" extrusionOk="0">
                    <a:moveTo>
                      <a:pt x="0" y="1"/>
                    </a:moveTo>
                    <a:cubicBezTo>
                      <a:pt x="2" y="4"/>
                      <a:pt x="3" y="8"/>
                      <a:pt x="6" y="11"/>
                    </a:cubicBezTo>
                    <a:cubicBezTo>
                      <a:pt x="7" y="14"/>
                      <a:pt x="9" y="17"/>
                      <a:pt x="10" y="19"/>
                    </a:cubicBezTo>
                    <a:cubicBezTo>
                      <a:pt x="7" y="13"/>
                      <a:pt x="3" y="7"/>
                      <a:pt x="0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9" name="Google Shape;2969;p50"/>
              <p:cNvSpPr/>
              <p:nvPr/>
            </p:nvSpPr>
            <p:spPr>
              <a:xfrm>
                <a:off x="8408245" y="4500302"/>
                <a:ext cx="1432" cy="2148"/>
              </a:xfrm>
              <a:custGeom>
                <a:avLst/>
                <a:gdLst/>
                <a:ahLst/>
                <a:cxnLst/>
                <a:rect l="l" t="t" r="r" b="b"/>
                <a:pathLst>
                  <a:path w="18" h="27" extrusionOk="0">
                    <a:moveTo>
                      <a:pt x="0" y="0"/>
                    </a:moveTo>
                    <a:cubicBezTo>
                      <a:pt x="6" y="9"/>
                      <a:pt x="12" y="18"/>
                      <a:pt x="18" y="27"/>
                    </a:cubicBezTo>
                    <a:cubicBezTo>
                      <a:pt x="12" y="18"/>
                      <a:pt x="6" y="9"/>
                      <a:pt x="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0" name="Google Shape;2970;p50"/>
              <p:cNvSpPr/>
              <p:nvPr/>
            </p:nvSpPr>
            <p:spPr>
              <a:xfrm>
                <a:off x="8391934" y="4467918"/>
                <a:ext cx="875" cy="2228"/>
              </a:xfrm>
              <a:custGeom>
                <a:avLst/>
                <a:gdLst/>
                <a:ahLst/>
                <a:cxnLst/>
                <a:rect l="l" t="t" r="r" b="b"/>
                <a:pathLst>
                  <a:path w="11" h="28" extrusionOk="0">
                    <a:moveTo>
                      <a:pt x="0" y="1"/>
                    </a:moveTo>
                    <a:cubicBezTo>
                      <a:pt x="3" y="10"/>
                      <a:pt x="8" y="18"/>
                      <a:pt x="11" y="27"/>
                    </a:cubicBezTo>
                    <a:cubicBezTo>
                      <a:pt x="8" y="18"/>
                      <a:pt x="3" y="10"/>
                      <a:pt x="0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1" name="Google Shape;2971;p50"/>
              <p:cNvSpPr/>
              <p:nvPr/>
            </p:nvSpPr>
            <p:spPr>
              <a:xfrm>
                <a:off x="8395594" y="4476511"/>
                <a:ext cx="637" cy="1591"/>
              </a:xfrm>
              <a:custGeom>
                <a:avLst/>
                <a:gdLst/>
                <a:ahLst/>
                <a:cxnLst/>
                <a:rect l="l" t="t" r="r" b="b"/>
                <a:pathLst>
                  <a:path w="8" h="2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" y="8"/>
                      <a:pt x="4" y="13"/>
                      <a:pt x="7" y="19"/>
                    </a:cubicBezTo>
                    <a:cubicBezTo>
                      <a:pt x="4" y="13"/>
                      <a:pt x="1" y="6"/>
                      <a:pt x="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2" name="Google Shape;2972;p50"/>
              <p:cNvSpPr/>
              <p:nvPr/>
            </p:nvSpPr>
            <p:spPr>
              <a:xfrm>
                <a:off x="8388910" y="4459245"/>
                <a:ext cx="955" cy="2944"/>
              </a:xfrm>
              <a:custGeom>
                <a:avLst/>
                <a:gdLst/>
                <a:ahLst/>
                <a:cxnLst/>
                <a:rect l="l" t="t" r="r" b="b"/>
                <a:pathLst>
                  <a:path w="12" h="37" extrusionOk="0">
                    <a:moveTo>
                      <a:pt x="0" y="1"/>
                    </a:moveTo>
                    <a:cubicBezTo>
                      <a:pt x="5" y="13"/>
                      <a:pt x="7" y="24"/>
                      <a:pt x="12" y="36"/>
                    </a:cubicBezTo>
                    <a:cubicBezTo>
                      <a:pt x="7" y="24"/>
                      <a:pt x="5" y="13"/>
                      <a:pt x="0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3" name="Google Shape;2973;p50"/>
              <p:cNvSpPr/>
              <p:nvPr/>
            </p:nvSpPr>
            <p:spPr>
              <a:xfrm>
                <a:off x="8386205" y="4450334"/>
                <a:ext cx="1194" cy="3978"/>
              </a:xfrm>
              <a:custGeom>
                <a:avLst/>
                <a:gdLst/>
                <a:ahLst/>
                <a:cxnLst/>
                <a:rect l="l" t="t" r="r" b="b"/>
                <a:pathLst>
                  <a:path w="15" h="50" extrusionOk="0">
                    <a:moveTo>
                      <a:pt x="0" y="1"/>
                    </a:moveTo>
                    <a:cubicBezTo>
                      <a:pt x="5" y="17"/>
                      <a:pt x="11" y="33"/>
                      <a:pt x="15" y="49"/>
                    </a:cubicBezTo>
                    <a:cubicBezTo>
                      <a:pt x="11" y="33"/>
                      <a:pt x="5" y="17"/>
                      <a:pt x="0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4" name="Google Shape;2974;p50"/>
              <p:cNvSpPr/>
              <p:nvPr/>
            </p:nvSpPr>
            <p:spPr>
              <a:xfrm>
                <a:off x="8384057" y="4441343"/>
                <a:ext cx="1273" cy="50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63" extrusionOk="0">
                    <a:moveTo>
                      <a:pt x="15" y="62"/>
                    </a:moveTo>
                    <a:cubicBezTo>
                      <a:pt x="10" y="42"/>
                      <a:pt x="5" y="21"/>
                      <a:pt x="1" y="0"/>
                    </a:cubicBezTo>
                    <a:cubicBezTo>
                      <a:pt x="5" y="21"/>
                      <a:pt x="10" y="42"/>
                      <a:pt x="15" y="62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5" name="Google Shape;2975;p50"/>
              <p:cNvSpPr/>
              <p:nvPr/>
            </p:nvSpPr>
            <p:spPr>
              <a:xfrm>
                <a:off x="8389786" y="4224363"/>
                <a:ext cx="341981" cy="242920"/>
              </a:xfrm>
              <a:custGeom>
                <a:avLst/>
                <a:gdLst/>
                <a:ahLst/>
                <a:cxnLst/>
                <a:rect l="l" t="t" r="r" b="b"/>
                <a:pathLst>
                  <a:path w="4298" h="3053" extrusionOk="0">
                    <a:moveTo>
                      <a:pt x="4273" y="1531"/>
                    </a:moveTo>
                    <a:cubicBezTo>
                      <a:pt x="4278" y="1544"/>
                      <a:pt x="4283" y="1558"/>
                      <a:pt x="4287" y="1572"/>
                    </a:cubicBezTo>
                    <a:lnTo>
                      <a:pt x="4287" y="1572"/>
                    </a:lnTo>
                    <a:cubicBezTo>
                      <a:pt x="4283" y="1558"/>
                      <a:pt x="4278" y="1544"/>
                      <a:pt x="4273" y="1531"/>
                    </a:cubicBezTo>
                    <a:close/>
                    <a:moveTo>
                      <a:pt x="4287" y="1572"/>
                    </a:moveTo>
                    <a:lnTo>
                      <a:pt x="4287" y="1572"/>
                    </a:lnTo>
                    <a:cubicBezTo>
                      <a:pt x="4291" y="1584"/>
                      <a:pt x="4294" y="1595"/>
                      <a:pt x="4298" y="1607"/>
                    </a:cubicBezTo>
                    <a:cubicBezTo>
                      <a:pt x="4294" y="1595"/>
                      <a:pt x="4291" y="1583"/>
                      <a:pt x="4287" y="1572"/>
                    </a:cubicBezTo>
                    <a:close/>
                    <a:moveTo>
                      <a:pt x="2868" y="458"/>
                    </a:moveTo>
                    <a:cubicBezTo>
                      <a:pt x="2968" y="458"/>
                      <a:pt x="3066" y="475"/>
                      <a:pt x="3151" y="508"/>
                    </a:cubicBezTo>
                    <a:cubicBezTo>
                      <a:pt x="3685" y="750"/>
                      <a:pt x="3983" y="1511"/>
                      <a:pt x="3504" y="1763"/>
                    </a:cubicBezTo>
                    <a:cubicBezTo>
                      <a:pt x="3474" y="1779"/>
                      <a:pt x="3443" y="1786"/>
                      <a:pt x="3410" y="1786"/>
                    </a:cubicBezTo>
                    <a:cubicBezTo>
                      <a:pt x="3161" y="1786"/>
                      <a:pt x="2859" y="1366"/>
                      <a:pt x="2699" y="1239"/>
                    </a:cubicBezTo>
                    <a:cubicBezTo>
                      <a:pt x="2525" y="1099"/>
                      <a:pt x="2023" y="832"/>
                      <a:pt x="2448" y="570"/>
                    </a:cubicBezTo>
                    <a:cubicBezTo>
                      <a:pt x="2573" y="494"/>
                      <a:pt x="2723" y="458"/>
                      <a:pt x="2868" y="458"/>
                    </a:cubicBezTo>
                    <a:close/>
                    <a:moveTo>
                      <a:pt x="2226" y="0"/>
                    </a:moveTo>
                    <a:cubicBezTo>
                      <a:pt x="1865" y="686"/>
                      <a:pt x="1163" y="1164"/>
                      <a:pt x="344" y="1205"/>
                    </a:cubicBezTo>
                    <a:cubicBezTo>
                      <a:pt x="306" y="1206"/>
                      <a:pt x="267" y="1208"/>
                      <a:pt x="228" y="1208"/>
                    </a:cubicBezTo>
                    <a:cubicBezTo>
                      <a:pt x="214" y="1208"/>
                      <a:pt x="203" y="1206"/>
                      <a:pt x="189" y="1206"/>
                    </a:cubicBezTo>
                    <a:cubicBezTo>
                      <a:pt x="173" y="1206"/>
                      <a:pt x="155" y="1206"/>
                      <a:pt x="138" y="1205"/>
                    </a:cubicBezTo>
                    <a:cubicBezTo>
                      <a:pt x="85" y="1309"/>
                      <a:pt x="38" y="1417"/>
                      <a:pt x="1" y="1527"/>
                    </a:cubicBezTo>
                    <a:cubicBezTo>
                      <a:pt x="313" y="2440"/>
                      <a:pt x="1172" y="3053"/>
                      <a:pt x="2136" y="3053"/>
                    </a:cubicBezTo>
                    <a:cubicBezTo>
                      <a:pt x="3101" y="3053"/>
                      <a:pt x="3961" y="2440"/>
                      <a:pt x="4271" y="1526"/>
                    </a:cubicBezTo>
                    <a:cubicBezTo>
                      <a:pt x="4272" y="1527"/>
                      <a:pt x="4273" y="1529"/>
                      <a:pt x="4273" y="1531"/>
                    </a:cubicBezTo>
                    <a:lnTo>
                      <a:pt x="4273" y="1531"/>
                    </a:lnTo>
                    <a:cubicBezTo>
                      <a:pt x="4226" y="1393"/>
                      <a:pt x="4166" y="1257"/>
                      <a:pt x="4090" y="1127"/>
                    </a:cubicBezTo>
                    <a:cubicBezTo>
                      <a:pt x="3688" y="432"/>
                      <a:pt x="2973" y="31"/>
                      <a:pt x="22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6" name="Google Shape;2976;p50"/>
              <p:cNvSpPr/>
              <p:nvPr/>
            </p:nvSpPr>
            <p:spPr>
              <a:xfrm>
                <a:off x="8733992" y="4360343"/>
                <a:ext cx="5172" cy="35408"/>
              </a:xfrm>
              <a:custGeom>
                <a:avLst/>
                <a:gdLst/>
                <a:ahLst/>
                <a:cxnLst/>
                <a:rect l="l" t="t" r="r" b="b"/>
                <a:pathLst>
                  <a:path w="65" h="445" extrusionOk="0">
                    <a:moveTo>
                      <a:pt x="0" y="0"/>
                    </a:moveTo>
                    <a:cubicBezTo>
                      <a:pt x="37" y="146"/>
                      <a:pt x="57" y="294"/>
                      <a:pt x="65" y="444"/>
                    </a:cubicBezTo>
                    <a:cubicBezTo>
                      <a:pt x="65" y="441"/>
                      <a:pt x="65" y="438"/>
                      <a:pt x="65" y="437"/>
                    </a:cubicBezTo>
                    <a:cubicBezTo>
                      <a:pt x="57" y="291"/>
                      <a:pt x="37" y="146"/>
                      <a:pt x="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7" name="Google Shape;2977;p50"/>
              <p:cNvSpPr/>
              <p:nvPr/>
            </p:nvSpPr>
            <p:spPr>
              <a:xfrm>
                <a:off x="8731924" y="4353023"/>
                <a:ext cx="1830" cy="66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83" extrusionOk="0">
                    <a:moveTo>
                      <a:pt x="1" y="0"/>
                    </a:moveTo>
                    <a:cubicBezTo>
                      <a:pt x="10" y="28"/>
                      <a:pt x="17" y="55"/>
                      <a:pt x="23" y="83"/>
                    </a:cubicBezTo>
                    <a:cubicBezTo>
                      <a:pt x="17" y="55"/>
                      <a:pt x="10" y="28"/>
                      <a:pt x="1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8" name="Google Shape;2978;p50"/>
              <p:cNvSpPr/>
              <p:nvPr/>
            </p:nvSpPr>
            <p:spPr>
              <a:xfrm>
                <a:off x="8076530" y="3878804"/>
                <a:ext cx="159" cy="7559"/>
              </a:xfrm>
              <a:custGeom>
                <a:avLst/>
                <a:gdLst/>
                <a:ahLst/>
                <a:cxnLst/>
                <a:rect l="l" t="t" r="r" b="b"/>
                <a:pathLst>
                  <a:path w="2" h="95" extrusionOk="0">
                    <a:moveTo>
                      <a:pt x="2" y="95"/>
                    </a:moveTo>
                    <a:cubicBezTo>
                      <a:pt x="0" y="64"/>
                      <a:pt x="0" y="33"/>
                      <a:pt x="0" y="0"/>
                    </a:cubicBezTo>
                    <a:cubicBezTo>
                      <a:pt x="0" y="33"/>
                      <a:pt x="0" y="64"/>
                      <a:pt x="2" y="95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9" name="Google Shape;2979;p50"/>
              <p:cNvSpPr/>
              <p:nvPr/>
            </p:nvSpPr>
            <p:spPr>
              <a:xfrm>
                <a:off x="8086078" y="3698187"/>
                <a:ext cx="341981" cy="243238"/>
              </a:xfrm>
              <a:custGeom>
                <a:avLst/>
                <a:gdLst/>
                <a:ahLst/>
                <a:cxnLst/>
                <a:rect l="l" t="t" r="r" b="b"/>
                <a:pathLst>
                  <a:path w="4298" h="3057" extrusionOk="0">
                    <a:moveTo>
                      <a:pt x="1665" y="310"/>
                    </a:moveTo>
                    <a:cubicBezTo>
                      <a:pt x="1912" y="310"/>
                      <a:pt x="2124" y="422"/>
                      <a:pt x="2180" y="671"/>
                    </a:cubicBezTo>
                    <a:cubicBezTo>
                      <a:pt x="2244" y="960"/>
                      <a:pt x="1652" y="1176"/>
                      <a:pt x="1465" y="1313"/>
                    </a:cubicBezTo>
                    <a:cubicBezTo>
                      <a:pt x="1347" y="1400"/>
                      <a:pt x="1141" y="1607"/>
                      <a:pt x="973" y="1607"/>
                    </a:cubicBezTo>
                    <a:cubicBezTo>
                      <a:pt x="883" y="1607"/>
                      <a:pt x="804" y="1548"/>
                      <a:pt x="755" y="1382"/>
                    </a:cubicBezTo>
                    <a:cubicBezTo>
                      <a:pt x="684" y="1145"/>
                      <a:pt x="745" y="867"/>
                      <a:pt x="876" y="687"/>
                    </a:cubicBezTo>
                    <a:cubicBezTo>
                      <a:pt x="1072" y="448"/>
                      <a:pt x="1390" y="310"/>
                      <a:pt x="1665" y="310"/>
                    </a:cubicBezTo>
                    <a:close/>
                    <a:moveTo>
                      <a:pt x="2134" y="1"/>
                    </a:moveTo>
                    <a:cubicBezTo>
                      <a:pt x="2036" y="1"/>
                      <a:pt x="1938" y="7"/>
                      <a:pt x="1840" y="20"/>
                    </a:cubicBezTo>
                    <a:cubicBezTo>
                      <a:pt x="1775" y="29"/>
                      <a:pt x="1711" y="41"/>
                      <a:pt x="1646" y="54"/>
                    </a:cubicBezTo>
                    <a:cubicBezTo>
                      <a:pt x="1428" y="104"/>
                      <a:pt x="1213" y="185"/>
                      <a:pt x="1008" y="303"/>
                    </a:cubicBezTo>
                    <a:cubicBezTo>
                      <a:pt x="515" y="589"/>
                      <a:pt x="172" y="1030"/>
                      <a:pt x="1" y="1530"/>
                    </a:cubicBezTo>
                    <a:cubicBezTo>
                      <a:pt x="313" y="2443"/>
                      <a:pt x="1172" y="3057"/>
                      <a:pt x="2136" y="3057"/>
                    </a:cubicBezTo>
                    <a:cubicBezTo>
                      <a:pt x="3102" y="3057"/>
                      <a:pt x="3961" y="2443"/>
                      <a:pt x="4273" y="1530"/>
                    </a:cubicBezTo>
                    <a:lnTo>
                      <a:pt x="4273" y="1530"/>
                    </a:lnTo>
                    <a:cubicBezTo>
                      <a:pt x="4282" y="1556"/>
                      <a:pt x="4290" y="1583"/>
                      <a:pt x="4298" y="1609"/>
                    </a:cubicBezTo>
                    <a:cubicBezTo>
                      <a:pt x="4291" y="1583"/>
                      <a:pt x="4282" y="1556"/>
                      <a:pt x="4273" y="1530"/>
                    </a:cubicBezTo>
                    <a:cubicBezTo>
                      <a:pt x="4273" y="1530"/>
                      <a:pt x="4273" y="1530"/>
                      <a:pt x="4273" y="1530"/>
                    </a:cubicBezTo>
                    <a:lnTo>
                      <a:pt x="4273" y="1530"/>
                    </a:lnTo>
                    <a:cubicBezTo>
                      <a:pt x="4227" y="1394"/>
                      <a:pt x="4167" y="1260"/>
                      <a:pt x="4092" y="1129"/>
                    </a:cubicBezTo>
                    <a:cubicBezTo>
                      <a:pt x="3906" y="808"/>
                      <a:pt x="3653" y="550"/>
                      <a:pt x="3360" y="362"/>
                    </a:cubicBezTo>
                    <a:cubicBezTo>
                      <a:pt x="2995" y="126"/>
                      <a:pt x="2568" y="1"/>
                      <a:pt x="21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0" name="Google Shape;2980;p50"/>
              <p:cNvSpPr/>
              <p:nvPr/>
            </p:nvSpPr>
            <p:spPr>
              <a:xfrm>
                <a:off x="8077406" y="3856048"/>
                <a:ext cx="477" cy="3819"/>
              </a:xfrm>
              <a:custGeom>
                <a:avLst/>
                <a:gdLst/>
                <a:ahLst/>
                <a:cxnLst/>
                <a:rect l="l" t="t" r="r" b="b"/>
                <a:pathLst>
                  <a:path w="6" h="48" extrusionOk="0">
                    <a:moveTo>
                      <a:pt x="1" y="48"/>
                    </a:moveTo>
                    <a:cubicBezTo>
                      <a:pt x="2" y="32"/>
                      <a:pt x="4" y="17"/>
                      <a:pt x="5" y="1"/>
                    </a:cubicBezTo>
                    <a:cubicBezTo>
                      <a:pt x="4" y="17"/>
                      <a:pt x="2" y="32"/>
                      <a:pt x="1" y="48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1" name="Google Shape;2981;p50"/>
              <p:cNvSpPr/>
              <p:nvPr/>
            </p:nvSpPr>
            <p:spPr>
              <a:xfrm>
                <a:off x="8080509" y="3837986"/>
                <a:ext cx="557" cy="2307"/>
              </a:xfrm>
              <a:custGeom>
                <a:avLst/>
                <a:gdLst/>
                <a:ahLst/>
                <a:cxnLst/>
                <a:rect l="l" t="t" r="r" b="b"/>
                <a:pathLst>
                  <a:path w="7" h="29" extrusionOk="0">
                    <a:moveTo>
                      <a:pt x="0" y="29"/>
                    </a:moveTo>
                    <a:cubicBezTo>
                      <a:pt x="2" y="20"/>
                      <a:pt x="5" y="11"/>
                      <a:pt x="6" y="1"/>
                    </a:cubicBezTo>
                    <a:cubicBezTo>
                      <a:pt x="5" y="11"/>
                      <a:pt x="2" y="20"/>
                      <a:pt x="0" y="29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2" name="Google Shape;2982;p50"/>
              <p:cNvSpPr/>
              <p:nvPr/>
            </p:nvSpPr>
            <p:spPr>
              <a:xfrm>
                <a:off x="8078838" y="3847295"/>
                <a:ext cx="318" cy="11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 extrusionOk="0">
                    <a:moveTo>
                      <a:pt x="1" y="13"/>
                    </a:moveTo>
                    <a:cubicBezTo>
                      <a:pt x="2" y="9"/>
                      <a:pt x="3" y="5"/>
                      <a:pt x="3" y="0"/>
                    </a:cubicBezTo>
                    <a:cubicBezTo>
                      <a:pt x="3" y="5"/>
                      <a:pt x="2" y="9"/>
                      <a:pt x="1" y="13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3" name="Google Shape;2983;p50"/>
              <p:cNvSpPr/>
              <p:nvPr/>
            </p:nvSpPr>
            <p:spPr>
              <a:xfrm>
                <a:off x="8076769" y="3863925"/>
                <a:ext cx="239" cy="4615"/>
              </a:xfrm>
              <a:custGeom>
                <a:avLst/>
                <a:gdLst/>
                <a:ahLst/>
                <a:cxnLst/>
                <a:rect l="l" t="t" r="r" b="b"/>
                <a:pathLst>
                  <a:path w="3" h="58" extrusionOk="0">
                    <a:moveTo>
                      <a:pt x="0" y="58"/>
                    </a:moveTo>
                    <a:cubicBezTo>
                      <a:pt x="1" y="39"/>
                      <a:pt x="1" y="20"/>
                      <a:pt x="3" y="0"/>
                    </a:cubicBezTo>
                    <a:cubicBezTo>
                      <a:pt x="1" y="20"/>
                      <a:pt x="1" y="39"/>
                      <a:pt x="0" y="58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4" name="Google Shape;2984;p50"/>
              <p:cNvSpPr/>
              <p:nvPr/>
            </p:nvSpPr>
            <p:spPr>
              <a:xfrm>
                <a:off x="8076530" y="3871643"/>
                <a:ext cx="159" cy="5251"/>
              </a:xfrm>
              <a:custGeom>
                <a:avLst/>
                <a:gdLst/>
                <a:ahLst/>
                <a:cxnLst/>
                <a:rect l="l" t="t" r="r" b="b"/>
                <a:pathLst>
                  <a:path w="2" h="66" extrusionOk="0">
                    <a:moveTo>
                      <a:pt x="0" y="65"/>
                    </a:moveTo>
                    <a:cubicBezTo>
                      <a:pt x="0" y="43"/>
                      <a:pt x="0" y="21"/>
                      <a:pt x="2" y="1"/>
                    </a:cubicBezTo>
                    <a:cubicBezTo>
                      <a:pt x="0" y="21"/>
                      <a:pt x="0" y="43"/>
                      <a:pt x="0" y="65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5" name="Google Shape;2985;p50"/>
              <p:cNvSpPr/>
              <p:nvPr/>
            </p:nvSpPr>
            <p:spPr>
              <a:xfrm>
                <a:off x="8084567" y="3821834"/>
                <a:ext cx="875" cy="2705"/>
              </a:xfrm>
              <a:custGeom>
                <a:avLst/>
                <a:gdLst/>
                <a:ahLst/>
                <a:cxnLst/>
                <a:rect l="l" t="t" r="r" b="b"/>
                <a:pathLst>
                  <a:path w="11" h="34" extrusionOk="0">
                    <a:moveTo>
                      <a:pt x="11" y="1"/>
                    </a:moveTo>
                    <a:lnTo>
                      <a:pt x="6" y="17"/>
                    </a:lnTo>
                    <a:cubicBezTo>
                      <a:pt x="8" y="11"/>
                      <a:pt x="10" y="6"/>
                      <a:pt x="11" y="1"/>
                    </a:cubicBezTo>
                    <a:close/>
                    <a:moveTo>
                      <a:pt x="6" y="17"/>
                    </a:moveTo>
                    <a:cubicBezTo>
                      <a:pt x="4" y="22"/>
                      <a:pt x="2" y="28"/>
                      <a:pt x="1" y="33"/>
                    </a:cubicBezTo>
                    <a:lnTo>
                      <a:pt x="6" y="17"/>
                    </a:ln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6" name="Google Shape;2986;p50"/>
              <p:cNvSpPr/>
              <p:nvPr/>
            </p:nvSpPr>
            <p:spPr>
              <a:xfrm>
                <a:off x="8082339" y="3829791"/>
                <a:ext cx="796" cy="2546"/>
              </a:xfrm>
              <a:custGeom>
                <a:avLst/>
                <a:gdLst/>
                <a:ahLst/>
                <a:cxnLst/>
                <a:rect l="l" t="t" r="r" b="b"/>
                <a:pathLst>
                  <a:path w="10" h="32" extrusionOk="0">
                    <a:moveTo>
                      <a:pt x="1" y="32"/>
                    </a:moveTo>
                    <a:cubicBezTo>
                      <a:pt x="4" y="21"/>
                      <a:pt x="7" y="11"/>
                      <a:pt x="10" y="1"/>
                    </a:cubicBezTo>
                    <a:cubicBezTo>
                      <a:pt x="7" y="11"/>
                      <a:pt x="4" y="21"/>
                      <a:pt x="1" y="32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7" name="Google Shape;2987;p50"/>
              <p:cNvSpPr/>
              <p:nvPr/>
            </p:nvSpPr>
            <p:spPr>
              <a:xfrm>
                <a:off x="8434900" y="3888432"/>
                <a:ext cx="477" cy="5331"/>
              </a:xfrm>
              <a:custGeom>
                <a:avLst/>
                <a:gdLst/>
                <a:ahLst/>
                <a:cxnLst/>
                <a:rect l="l" t="t" r="r" b="b"/>
                <a:pathLst>
                  <a:path w="6" h="67" extrusionOk="0">
                    <a:moveTo>
                      <a:pt x="5" y="0"/>
                    </a:moveTo>
                    <a:lnTo>
                      <a:pt x="5" y="0"/>
                    </a:lnTo>
                    <a:cubicBezTo>
                      <a:pt x="5" y="22"/>
                      <a:pt x="2" y="43"/>
                      <a:pt x="1" y="66"/>
                    </a:cubicBezTo>
                    <a:cubicBezTo>
                      <a:pt x="2" y="45"/>
                      <a:pt x="5" y="22"/>
                      <a:pt x="5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8" name="Google Shape;2988;p50"/>
              <p:cNvSpPr/>
              <p:nvPr/>
            </p:nvSpPr>
            <p:spPr>
              <a:xfrm>
                <a:off x="8431558" y="3915962"/>
                <a:ext cx="80" cy="159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9" name="Google Shape;2989;p50"/>
              <p:cNvSpPr/>
              <p:nvPr/>
            </p:nvSpPr>
            <p:spPr>
              <a:xfrm>
                <a:off x="8432911" y="3906891"/>
                <a:ext cx="477" cy="1989"/>
              </a:xfrm>
              <a:custGeom>
                <a:avLst/>
                <a:gdLst/>
                <a:ahLst/>
                <a:cxnLst/>
                <a:rect l="l" t="t" r="r" b="b"/>
                <a:pathLst>
                  <a:path w="6" h="25" extrusionOk="0">
                    <a:moveTo>
                      <a:pt x="5" y="1"/>
                    </a:moveTo>
                    <a:cubicBezTo>
                      <a:pt x="4" y="10"/>
                      <a:pt x="2" y="17"/>
                      <a:pt x="1" y="24"/>
                    </a:cubicBezTo>
                    <a:cubicBezTo>
                      <a:pt x="2" y="17"/>
                      <a:pt x="4" y="10"/>
                      <a:pt x="5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2990;p50"/>
              <p:cNvSpPr/>
              <p:nvPr/>
            </p:nvSpPr>
            <p:spPr>
              <a:xfrm>
                <a:off x="8430206" y="3834406"/>
                <a:ext cx="5251" cy="35328"/>
              </a:xfrm>
              <a:custGeom>
                <a:avLst/>
                <a:gdLst/>
                <a:ahLst/>
                <a:cxnLst/>
                <a:rect l="l" t="t" r="r" b="b"/>
                <a:pathLst>
                  <a:path w="66" h="4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8" y="148"/>
                      <a:pt x="60" y="296"/>
                      <a:pt x="66" y="444"/>
                    </a:cubicBezTo>
                    <a:cubicBezTo>
                      <a:pt x="60" y="295"/>
                      <a:pt x="38" y="146"/>
                      <a:pt x="1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1" name="Google Shape;2991;p50"/>
              <p:cNvSpPr/>
              <p:nvPr/>
            </p:nvSpPr>
            <p:spPr>
              <a:xfrm>
                <a:off x="8434104" y="3897661"/>
                <a:ext cx="557" cy="3819"/>
              </a:xfrm>
              <a:custGeom>
                <a:avLst/>
                <a:gdLst/>
                <a:ahLst/>
                <a:cxnLst/>
                <a:rect l="l" t="t" r="r" b="b"/>
                <a:pathLst>
                  <a:path w="7" h="48" extrusionOk="0">
                    <a:moveTo>
                      <a:pt x="6" y="0"/>
                    </a:moveTo>
                    <a:cubicBezTo>
                      <a:pt x="3" y="17"/>
                      <a:pt x="2" y="33"/>
                      <a:pt x="1" y="48"/>
                    </a:cubicBezTo>
                    <a:cubicBezTo>
                      <a:pt x="2" y="33"/>
                      <a:pt x="5" y="17"/>
                      <a:pt x="6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2" name="Google Shape;2992;p50"/>
              <p:cNvSpPr/>
              <p:nvPr/>
            </p:nvSpPr>
            <p:spPr>
              <a:xfrm>
                <a:off x="8435537" y="3870768"/>
                <a:ext cx="159" cy="5888"/>
              </a:xfrm>
              <a:custGeom>
                <a:avLst/>
                <a:gdLst/>
                <a:ahLst/>
                <a:cxnLst/>
                <a:rect l="l" t="t" r="r" b="b"/>
                <a:pathLst>
                  <a:path w="2" h="74" extrusionOk="0">
                    <a:moveTo>
                      <a:pt x="0" y="0"/>
                    </a:moveTo>
                    <a:cubicBezTo>
                      <a:pt x="2" y="25"/>
                      <a:pt x="2" y="50"/>
                      <a:pt x="2" y="73"/>
                    </a:cubicBezTo>
                    <a:cubicBezTo>
                      <a:pt x="2" y="49"/>
                      <a:pt x="2" y="25"/>
                      <a:pt x="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2993;p50"/>
              <p:cNvSpPr/>
              <p:nvPr/>
            </p:nvSpPr>
            <p:spPr>
              <a:xfrm>
                <a:off x="8435377" y="3878645"/>
                <a:ext cx="318" cy="6922"/>
              </a:xfrm>
              <a:custGeom>
                <a:avLst/>
                <a:gdLst/>
                <a:ahLst/>
                <a:cxnLst/>
                <a:rect l="l" t="t" r="r" b="b"/>
                <a:pathLst>
                  <a:path w="4" h="87" extrusionOk="0">
                    <a:moveTo>
                      <a:pt x="4" y="1"/>
                    </a:moveTo>
                    <a:cubicBezTo>
                      <a:pt x="4" y="30"/>
                      <a:pt x="2" y="58"/>
                      <a:pt x="1" y="86"/>
                    </a:cubicBezTo>
                    <a:cubicBezTo>
                      <a:pt x="2" y="58"/>
                      <a:pt x="4" y="30"/>
                      <a:pt x="4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4" name="Google Shape;2994;p50"/>
              <p:cNvSpPr/>
              <p:nvPr/>
            </p:nvSpPr>
            <p:spPr>
              <a:xfrm>
                <a:off x="8428375" y="3827085"/>
                <a:ext cx="1830" cy="6525"/>
              </a:xfrm>
              <a:custGeom>
                <a:avLst/>
                <a:gdLst/>
                <a:ahLst/>
                <a:cxnLst/>
                <a:rect l="l" t="t" r="r" b="b"/>
                <a:pathLst>
                  <a:path w="23" h="82" extrusionOk="0">
                    <a:moveTo>
                      <a:pt x="0" y="1"/>
                    </a:moveTo>
                    <a:cubicBezTo>
                      <a:pt x="8" y="27"/>
                      <a:pt x="15" y="55"/>
                      <a:pt x="22" y="82"/>
                    </a:cubicBezTo>
                    <a:cubicBezTo>
                      <a:pt x="15" y="55"/>
                      <a:pt x="8" y="27"/>
                      <a:pt x="0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5" name="Google Shape;2995;p50"/>
              <p:cNvSpPr/>
              <p:nvPr/>
            </p:nvSpPr>
            <p:spPr>
              <a:xfrm>
                <a:off x="8240200" y="4056636"/>
                <a:ext cx="5570" cy="557"/>
              </a:xfrm>
              <a:custGeom>
                <a:avLst/>
                <a:gdLst/>
                <a:ahLst/>
                <a:cxnLst/>
                <a:rect l="l" t="t" r="r" b="b"/>
                <a:pathLst>
                  <a:path w="70" h="7" extrusionOk="0">
                    <a:moveTo>
                      <a:pt x="70" y="7"/>
                    </a:moveTo>
                    <a:cubicBezTo>
                      <a:pt x="46" y="5"/>
                      <a:pt x="22" y="4"/>
                      <a:pt x="0" y="1"/>
                    </a:cubicBezTo>
                    <a:cubicBezTo>
                      <a:pt x="22" y="4"/>
                      <a:pt x="46" y="5"/>
                      <a:pt x="70" y="7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6" name="Google Shape;2996;p50"/>
              <p:cNvSpPr/>
              <p:nvPr/>
            </p:nvSpPr>
            <p:spPr>
              <a:xfrm>
                <a:off x="8217841" y="4053294"/>
                <a:ext cx="159" cy="159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2" y="2"/>
                    </a:moveTo>
                    <a:cubicBezTo>
                      <a:pt x="2" y="2"/>
                      <a:pt x="0" y="2"/>
                      <a:pt x="0" y="0"/>
                    </a:cubicBezTo>
                    <a:cubicBezTo>
                      <a:pt x="0" y="2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7" name="Google Shape;2997;p50"/>
              <p:cNvSpPr/>
              <p:nvPr/>
            </p:nvSpPr>
            <p:spPr>
              <a:xfrm>
                <a:off x="8232322" y="4055840"/>
                <a:ext cx="3978" cy="557"/>
              </a:xfrm>
              <a:custGeom>
                <a:avLst/>
                <a:gdLst/>
                <a:ahLst/>
                <a:cxnLst/>
                <a:rect l="l" t="t" r="r" b="b"/>
                <a:pathLst>
                  <a:path w="50" h="7" extrusionOk="0">
                    <a:moveTo>
                      <a:pt x="49" y="6"/>
                    </a:moveTo>
                    <a:cubicBezTo>
                      <a:pt x="33" y="5"/>
                      <a:pt x="17" y="2"/>
                      <a:pt x="1" y="1"/>
                    </a:cubicBezTo>
                    <a:cubicBezTo>
                      <a:pt x="17" y="2"/>
                      <a:pt x="33" y="5"/>
                      <a:pt x="49" y="6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8" name="Google Shape;2998;p50"/>
              <p:cNvSpPr/>
              <p:nvPr/>
            </p:nvSpPr>
            <p:spPr>
              <a:xfrm>
                <a:off x="8224923" y="4054647"/>
                <a:ext cx="2069" cy="477"/>
              </a:xfrm>
              <a:custGeom>
                <a:avLst/>
                <a:gdLst/>
                <a:ahLst/>
                <a:cxnLst/>
                <a:rect l="l" t="t" r="r" b="b"/>
                <a:pathLst>
                  <a:path w="26" h="6" extrusionOk="0">
                    <a:moveTo>
                      <a:pt x="1" y="1"/>
                    </a:moveTo>
                    <a:cubicBezTo>
                      <a:pt x="10" y="2"/>
                      <a:pt x="17" y="4"/>
                      <a:pt x="26" y="5"/>
                    </a:cubicBezTo>
                    <a:cubicBezTo>
                      <a:pt x="19" y="4"/>
                      <a:pt x="10" y="2"/>
                      <a:pt x="1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9" name="Google Shape;2999;p50"/>
              <p:cNvSpPr/>
              <p:nvPr/>
            </p:nvSpPr>
            <p:spPr>
              <a:xfrm>
                <a:off x="8166521" y="4033482"/>
                <a:ext cx="3421" cy="2069"/>
              </a:xfrm>
              <a:custGeom>
                <a:avLst/>
                <a:gdLst/>
                <a:ahLst/>
                <a:cxnLst/>
                <a:rect l="l" t="t" r="r" b="b"/>
                <a:pathLst>
                  <a:path w="43" h="26" extrusionOk="0">
                    <a:moveTo>
                      <a:pt x="0" y="0"/>
                    </a:moveTo>
                    <a:cubicBezTo>
                      <a:pt x="13" y="9"/>
                      <a:pt x="28" y="16"/>
                      <a:pt x="43" y="25"/>
                    </a:cubicBezTo>
                    <a:cubicBezTo>
                      <a:pt x="28" y="16"/>
                      <a:pt x="15" y="9"/>
                      <a:pt x="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0" name="Google Shape;3000;p50"/>
              <p:cNvSpPr/>
              <p:nvPr/>
            </p:nvSpPr>
            <p:spPr>
              <a:xfrm>
                <a:off x="8123236" y="3998791"/>
                <a:ext cx="32464" cy="28087"/>
              </a:xfrm>
              <a:custGeom>
                <a:avLst/>
                <a:gdLst/>
                <a:ahLst/>
                <a:cxnLst/>
                <a:rect l="l" t="t" r="r" b="b"/>
                <a:pathLst>
                  <a:path w="408" h="353" extrusionOk="0">
                    <a:moveTo>
                      <a:pt x="1" y="0"/>
                    </a:moveTo>
                    <a:cubicBezTo>
                      <a:pt x="124" y="136"/>
                      <a:pt x="260" y="252"/>
                      <a:pt x="407" y="352"/>
                    </a:cubicBezTo>
                    <a:cubicBezTo>
                      <a:pt x="258" y="251"/>
                      <a:pt x="123" y="133"/>
                      <a:pt x="1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3001;p50"/>
              <p:cNvSpPr/>
              <p:nvPr/>
            </p:nvSpPr>
            <p:spPr>
              <a:xfrm>
                <a:off x="8155699" y="4026799"/>
                <a:ext cx="7002" cy="4535"/>
              </a:xfrm>
              <a:custGeom>
                <a:avLst/>
                <a:gdLst/>
                <a:ahLst/>
                <a:cxnLst/>
                <a:rect l="l" t="t" r="r" b="b"/>
                <a:pathLst>
                  <a:path w="88" h="57" extrusionOk="0">
                    <a:moveTo>
                      <a:pt x="87" y="56"/>
                    </a:moveTo>
                    <a:cubicBezTo>
                      <a:pt x="58" y="39"/>
                      <a:pt x="29" y="19"/>
                      <a:pt x="1" y="0"/>
                    </a:cubicBezTo>
                    <a:cubicBezTo>
                      <a:pt x="29" y="19"/>
                      <a:pt x="58" y="39"/>
                      <a:pt x="87" y="56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2" name="Google Shape;3002;p50"/>
              <p:cNvSpPr/>
              <p:nvPr/>
            </p:nvSpPr>
            <p:spPr>
              <a:xfrm>
                <a:off x="8109153" y="3981048"/>
                <a:ext cx="2228" cy="3262"/>
              </a:xfrm>
              <a:custGeom>
                <a:avLst/>
                <a:gdLst/>
                <a:ahLst/>
                <a:cxnLst/>
                <a:rect l="l" t="t" r="r" b="b"/>
                <a:pathLst>
                  <a:path w="28" h="41" extrusionOk="0">
                    <a:moveTo>
                      <a:pt x="27" y="41"/>
                    </a:moveTo>
                    <a:cubicBezTo>
                      <a:pt x="19" y="27"/>
                      <a:pt x="10" y="14"/>
                      <a:pt x="1" y="1"/>
                    </a:cubicBezTo>
                    <a:cubicBezTo>
                      <a:pt x="10" y="14"/>
                      <a:pt x="19" y="27"/>
                      <a:pt x="27" y="4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3" name="Google Shape;3003;p50"/>
              <p:cNvSpPr/>
              <p:nvPr/>
            </p:nvSpPr>
            <p:spPr>
              <a:xfrm>
                <a:off x="8118542" y="3993301"/>
                <a:ext cx="4535" cy="5331"/>
              </a:xfrm>
              <a:custGeom>
                <a:avLst/>
                <a:gdLst/>
                <a:ahLst/>
                <a:cxnLst/>
                <a:rect l="l" t="t" r="r" b="b"/>
                <a:pathLst>
                  <a:path w="57" h="67" extrusionOk="0">
                    <a:moveTo>
                      <a:pt x="57" y="66"/>
                    </a:moveTo>
                    <a:cubicBezTo>
                      <a:pt x="38" y="44"/>
                      <a:pt x="18" y="22"/>
                      <a:pt x="1" y="0"/>
                    </a:cubicBezTo>
                    <a:cubicBezTo>
                      <a:pt x="18" y="22"/>
                      <a:pt x="38" y="44"/>
                      <a:pt x="57" y="66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4" name="Google Shape;3004;p50"/>
              <p:cNvSpPr/>
              <p:nvPr/>
            </p:nvSpPr>
            <p:spPr>
              <a:xfrm>
                <a:off x="8248236" y="4057273"/>
                <a:ext cx="716" cy="80"/>
              </a:xfrm>
              <a:custGeom>
                <a:avLst/>
                <a:gdLst/>
                <a:ahLst/>
                <a:cxnLst/>
                <a:rect l="l" t="t" r="r" b="b"/>
                <a:pathLst>
                  <a:path w="9" h="1" extrusionOk="0">
                    <a:moveTo>
                      <a:pt x="1" y="0"/>
                    </a:moveTo>
                    <a:cubicBezTo>
                      <a:pt x="4" y="0"/>
                      <a:pt x="7" y="0"/>
                      <a:pt x="8" y="0"/>
                    </a:cubicBezTo>
                    <a:lnTo>
                      <a:pt x="8" y="0"/>
                    </a:lnTo>
                    <a:cubicBezTo>
                      <a:pt x="7" y="0"/>
                      <a:pt x="4" y="0"/>
                      <a:pt x="1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5" name="Google Shape;3005;p50"/>
              <p:cNvSpPr/>
              <p:nvPr/>
            </p:nvSpPr>
            <p:spPr>
              <a:xfrm>
                <a:off x="8113768" y="3987413"/>
                <a:ext cx="3342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42" h="54" extrusionOk="0">
                    <a:moveTo>
                      <a:pt x="42" y="54"/>
                    </a:moveTo>
                    <a:cubicBezTo>
                      <a:pt x="28" y="36"/>
                      <a:pt x="15" y="18"/>
                      <a:pt x="0" y="1"/>
                    </a:cubicBezTo>
                    <a:cubicBezTo>
                      <a:pt x="15" y="18"/>
                      <a:pt x="28" y="36"/>
                      <a:pt x="42" y="54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6" name="Google Shape;3006;p50"/>
              <p:cNvSpPr/>
              <p:nvPr/>
            </p:nvSpPr>
            <p:spPr>
              <a:xfrm>
                <a:off x="8095865" y="3958928"/>
                <a:ext cx="637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8" h="16" extrusionOk="0">
                    <a:moveTo>
                      <a:pt x="7" y="15"/>
                    </a:moveTo>
                    <a:cubicBezTo>
                      <a:pt x="4" y="11"/>
                      <a:pt x="3" y="5"/>
                      <a:pt x="0" y="1"/>
                    </a:cubicBezTo>
                    <a:cubicBezTo>
                      <a:pt x="3" y="5"/>
                      <a:pt x="4" y="11"/>
                      <a:pt x="7" y="15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7" name="Google Shape;3007;p50"/>
              <p:cNvSpPr/>
              <p:nvPr/>
            </p:nvSpPr>
            <p:spPr>
              <a:xfrm>
                <a:off x="8100082" y="3966885"/>
                <a:ext cx="875" cy="1512"/>
              </a:xfrm>
              <a:custGeom>
                <a:avLst/>
                <a:gdLst/>
                <a:ahLst/>
                <a:cxnLst/>
                <a:rect l="l" t="t" r="r" b="b"/>
                <a:pathLst>
                  <a:path w="11" h="19" extrusionOk="0">
                    <a:moveTo>
                      <a:pt x="0" y="1"/>
                    </a:moveTo>
                    <a:cubicBezTo>
                      <a:pt x="4" y="7"/>
                      <a:pt x="7" y="13"/>
                      <a:pt x="10" y="18"/>
                    </a:cubicBezTo>
                    <a:cubicBezTo>
                      <a:pt x="9" y="16"/>
                      <a:pt x="7" y="13"/>
                      <a:pt x="6" y="10"/>
                    </a:cubicBezTo>
                    <a:cubicBezTo>
                      <a:pt x="4" y="7"/>
                      <a:pt x="3" y="4"/>
                      <a:pt x="0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8" name="Google Shape;3008;p50"/>
              <p:cNvSpPr/>
              <p:nvPr/>
            </p:nvSpPr>
            <p:spPr>
              <a:xfrm>
                <a:off x="8088306" y="3942060"/>
                <a:ext cx="955" cy="2069"/>
              </a:xfrm>
              <a:custGeom>
                <a:avLst/>
                <a:gdLst/>
                <a:ahLst/>
                <a:cxnLst/>
                <a:rect l="l" t="t" r="r" b="b"/>
                <a:pathLst>
                  <a:path w="12" h="26" extrusionOk="0">
                    <a:moveTo>
                      <a:pt x="1" y="1"/>
                    </a:moveTo>
                    <a:cubicBezTo>
                      <a:pt x="4" y="9"/>
                      <a:pt x="7" y="17"/>
                      <a:pt x="11" y="26"/>
                    </a:cubicBezTo>
                    <a:cubicBezTo>
                      <a:pt x="7" y="17"/>
                      <a:pt x="4" y="8"/>
                      <a:pt x="1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9" name="Google Shape;3009;p50"/>
              <p:cNvSpPr/>
              <p:nvPr/>
            </p:nvSpPr>
            <p:spPr>
              <a:xfrm>
                <a:off x="8085203" y="3933307"/>
                <a:ext cx="1114" cy="2864"/>
              </a:xfrm>
              <a:custGeom>
                <a:avLst/>
                <a:gdLst/>
                <a:ahLst/>
                <a:cxnLst/>
                <a:rect l="l" t="t" r="r" b="b"/>
                <a:pathLst>
                  <a:path w="14" h="36" extrusionOk="0">
                    <a:moveTo>
                      <a:pt x="13" y="35"/>
                    </a:moveTo>
                    <a:cubicBezTo>
                      <a:pt x="9" y="24"/>
                      <a:pt x="4" y="12"/>
                      <a:pt x="0" y="0"/>
                    </a:cubicBezTo>
                    <a:cubicBezTo>
                      <a:pt x="4" y="12"/>
                      <a:pt x="9" y="24"/>
                      <a:pt x="13" y="35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0" name="Google Shape;3010;p50"/>
              <p:cNvSpPr/>
              <p:nvPr/>
            </p:nvSpPr>
            <p:spPr>
              <a:xfrm>
                <a:off x="8104617" y="3974284"/>
                <a:ext cx="1353" cy="2228"/>
              </a:xfrm>
              <a:custGeom>
                <a:avLst/>
                <a:gdLst/>
                <a:ahLst/>
                <a:cxnLst/>
                <a:rect l="l" t="t" r="r" b="b"/>
                <a:pathLst>
                  <a:path w="17" h="28" extrusionOk="0">
                    <a:moveTo>
                      <a:pt x="17" y="27"/>
                    </a:moveTo>
                    <a:cubicBezTo>
                      <a:pt x="11" y="18"/>
                      <a:pt x="6" y="9"/>
                      <a:pt x="1" y="1"/>
                    </a:cubicBezTo>
                    <a:cubicBezTo>
                      <a:pt x="6" y="9"/>
                      <a:pt x="11" y="18"/>
                      <a:pt x="17" y="27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1" name="Google Shape;3011;p50"/>
              <p:cNvSpPr/>
              <p:nvPr/>
            </p:nvSpPr>
            <p:spPr>
              <a:xfrm>
                <a:off x="8077565" y="3897104"/>
                <a:ext cx="875" cy="6763"/>
              </a:xfrm>
              <a:custGeom>
                <a:avLst/>
                <a:gdLst/>
                <a:ahLst/>
                <a:cxnLst/>
                <a:rect l="l" t="t" r="r" b="b"/>
                <a:pathLst>
                  <a:path w="11" h="85" extrusionOk="0">
                    <a:moveTo>
                      <a:pt x="11" y="84"/>
                    </a:moveTo>
                    <a:cubicBezTo>
                      <a:pt x="6" y="56"/>
                      <a:pt x="3" y="28"/>
                      <a:pt x="0" y="0"/>
                    </a:cubicBezTo>
                    <a:cubicBezTo>
                      <a:pt x="3" y="28"/>
                      <a:pt x="6" y="56"/>
                      <a:pt x="11" y="84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2" name="Google Shape;3012;p50"/>
              <p:cNvSpPr/>
              <p:nvPr/>
            </p:nvSpPr>
            <p:spPr>
              <a:xfrm>
                <a:off x="8076769" y="3887954"/>
                <a:ext cx="637" cy="7320"/>
              </a:xfrm>
              <a:custGeom>
                <a:avLst/>
                <a:gdLst/>
                <a:ahLst/>
                <a:cxnLst/>
                <a:rect l="l" t="t" r="r" b="b"/>
                <a:pathLst>
                  <a:path w="8" h="92" extrusionOk="0">
                    <a:moveTo>
                      <a:pt x="0" y="0"/>
                    </a:moveTo>
                    <a:cubicBezTo>
                      <a:pt x="1" y="31"/>
                      <a:pt x="4" y="61"/>
                      <a:pt x="7" y="92"/>
                    </a:cubicBezTo>
                    <a:cubicBezTo>
                      <a:pt x="4" y="61"/>
                      <a:pt x="1" y="30"/>
                      <a:pt x="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3" name="Google Shape;3013;p50"/>
              <p:cNvSpPr/>
              <p:nvPr/>
            </p:nvSpPr>
            <p:spPr>
              <a:xfrm>
                <a:off x="8091807" y="3950653"/>
                <a:ext cx="796" cy="1432"/>
              </a:xfrm>
              <a:custGeom>
                <a:avLst/>
                <a:gdLst/>
                <a:ahLst/>
                <a:cxnLst/>
                <a:rect l="l" t="t" r="r" b="b"/>
                <a:pathLst>
                  <a:path w="10" h="18" extrusionOk="0">
                    <a:moveTo>
                      <a:pt x="10" y="18"/>
                    </a:moveTo>
                    <a:cubicBezTo>
                      <a:pt x="7" y="12"/>
                      <a:pt x="4" y="6"/>
                      <a:pt x="1" y="0"/>
                    </a:cubicBezTo>
                    <a:cubicBezTo>
                      <a:pt x="4" y="6"/>
                      <a:pt x="7" y="12"/>
                      <a:pt x="10" y="18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" name="Google Shape;3014;p50"/>
              <p:cNvSpPr/>
              <p:nvPr/>
            </p:nvSpPr>
            <p:spPr>
              <a:xfrm>
                <a:off x="8082577" y="3924396"/>
                <a:ext cx="1114" cy="3899"/>
              </a:xfrm>
              <a:custGeom>
                <a:avLst/>
                <a:gdLst/>
                <a:ahLst/>
                <a:cxnLst/>
                <a:rect l="l" t="t" r="r" b="b"/>
                <a:pathLst>
                  <a:path w="14" h="49" extrusionOk="0">
                    <a:moveTo>
                      <a:pt x="14" y="49"/>
                    </a:moveTo>
                    <a:cubicBezTo>
                      <a:pt x="9" y="33"/>
                      <a:pt x="5" y="16"/>
                      <a:pt x="1" y="0"/>
                    </a:cubicBezTo>
                    <a:cubicBezTo>
                      <a:pt x="5" y="16"/>
                      <a:pt x="9" y="33"/>
                      <a:pt x="14" y="49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" name="Google Shape;3015;p50"/>
              <p:cNvSpPr/>
              <p:nvPr/>
            </p:nvSpPr>
            <p:spPr>
              <a:xfrm>
                <a:off x="8080350" y="3915325"/>
                <a:ext cx="1273" cy="50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63" extrusionOk="0">
                    <a:moveTo>
                      <a:pt x="15" y="63"/>
                    </a:moveTo>
                    <a:cubicBezTo>
                      <a:pt x="11" y="42"/>
                      <a:pt x="5" y="21"/>
                      <a:pt x="1" y="1"/>
                    </a:cubicBezTo>
                    <a:cubicBezTo>
                      <a:pt x="5" y="21"/>
                      <a:pt x="11" y="42"/>
                      <a:pt x="15" y="63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" name="Google Shape;3016;p50"/>
              <p:cNvSpPr/>
              <p:nvPr/>
            </p:nvSpPr>
            <p:spPr>
              <a:xfrm>
                <a:off x="8078758" y="3906175"/>
                <a:ext cx="1114" cy="5968"/>
              </a:xfrm>
              <a:custGeom>
                <a:avLst/>
                <a:gdLst/>
                <a:ahLst/>
                <a:cxnLst/>
                <a:rect l="l" t="t" r="r" b="b"/>
                <a:pathLst>
                  <a:path w="14" h="75" extrusionOk="0">
                    <a:moveTo>
                      <a:pt x="13" y="75"/>
                    </a:moveTo>
                    <a:cubicBezTo>
                      <a:pt x="9" y="51"/>
                      <a:pt x="4" y="26"/>
                      <a:pt x="0" y="1"/>
                    </a:cubicBezTo>
                    <a:cubicBezTo>
                      <a:pt x="4" y="26"/>
                      <a:pt x="9" y="51"/>
                      <a:pt x="13" y="75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" name="Google Shape;3017;p50"/>
              <p:cNvSpPr/>
              <p:nvPr/>
            </p:nvSpPr>
            <p:spPr>
              <a:xfrm>
                <a:off x="8076530" y="3819845"/>
                <a:ext cx="359168" cy="237509"/>
              </a:xfrm>
              <a:custGeom>
                <a:avLst/>
                <a:gdLst/>
                <a:ahLst/>
                <a:cxnLst/>
                <a:rect l="l" t="t" r="r" b="b"/>
                <a:pathLst>
                  <a:path w="4514" h="2985" extrusionOk="0">
                    <a:moveTo>
                      <a:pt x="121" y="1"/>
                    </a:moveTo>
                    <a:cubicBezTo>
                      <a:pt x="118" y="8"/>
                      <a:pt x="115" y="17"/>
                      <a:pt x="112" y="26"/>
                    </a:cubicBezTo>
                    <a:cubicBezTo>
                      <a:pt x="109" y="37"/>
                      <a:pt x="105" y="48"/>
                      <a:pt x="102" y="60"/>
                    </a:cubicBezTo>
                    <a:cubicBezTo>
                      <a:pt x="94" y="82"/>
                      <a:pt x="88" y="104"/>
                      <a:pt x="83" y="126"/>
                    </a:cubicBezTo>
                    <a:cubicBezTo>
                      <a:pt x="80" y="136"/>
                      <a:pt x="77" y="148"/>
                      <a:pt x="74" y="158"/>
                    </a:cubicBezTo>
                    <a:cubicBezTo>
                      <a:pt x="68" y="182"/>
                      <a:pt x="62" y="205"/>
                      <a:pt x="56" y="230"/>
                    </a:cubicBezTo>
                    <a:cubicBezTo>
                      <a:pt x="55" y="239"/>
                      <a:pt x="52" y="250"/>
                      <a:pt x="50" y="258"/>
                    </a:cubicBezTo>
                    <a:cubicBezTo>
                      <a:pt x="43" y="288"/>
                      <a:pt x="38" y="317"/>
                      <a:pt x="32" y="347"/>
                    </a:cubicBezTo>
                    <a:cubicBezTo>
                      <a:pt x="32" y="350"/>
                      <a:pt x="31" y="354"/>
                      <a:pt x="31" y="358"/>
                    </a:cubicBezTo>
                    <a:cubicBezTo>
                      <a:pt x="25" y="391"/>
                      <a:pt x="21" y="425"/>
                      <a:pt x="16" y="457"/>
                    </a:cubicBezTo>
                    <a:cubicBezTo>
                      <a:pt x="15" y="472"/>
                      <a:pt x="13" y="488"/>
                      <a:pt x="12" y="503"/>
                    </a:cubicBezTo>
                    <a:cubicBezTo>
                      <a:pt x="10" y="520"/>
                      <a:pt x="7" y="538"/>
                      <a:pt x="6" y="554"/>
                    </a:cubicBezTo>
                    <a:cubicBezTo>
                      <a:pt x="4" y="574"/>
                      <a:pt x="4" y="593"/>
                      <a:pt x="3" y="612"/>
                    </a:cubicBezTo>
                    <a:cubicBezTo>
                      <a:pt x="3" y="625"/>
                      <a:pt x="2" y="638"/>
                      <a:pt x="2" y="652"/>
                    </a:cubicBezTo>
                    <a:cubicBezTo>
                      <a:pt x="0" y="674"/>
                      <a:pt x="0" y="694"/>
                      <a:pt x="0" y="716"/>
                    </a:cubicBezTo>
                    <a:cubicBezTo>
                      <a:pt x="0" y="721"/>
                      <a:pt x="0" y="725"/>
                      <a:pt x="0" y="730"/>
                    </a:cubicBezTo>
                    <a:cubicBezTo>
                      <a:pt x="0" y="734"/>
                      <a:pt x="0" y="738"/>
                      <a:pt x="0" y="743"/>
                    </a:cubicBezTo>
                    <a:cubicBezTo>
                      <a:pt x="0" y="774"/>
                      <a:pt x="2" y="805"/>
                      <a:pt x="3" y="836"/>
                    </a:cubicBezTo>
                    <a:cubicBezTo>
                      <a:pt x="3" y="837"/>
                      <a:pt x="3" y="840"/>
                      <a:pt x="3" y="842"/>
                    </a:cubicBezTo>
                    <a:cubicBezTo>
                      <a:pt x="3" y="846"/>
                      <a:pt x="3" y="850"/>
                      <a:pt x="3" y="856"/>
                    </a:cubicBezTo>
                    <a:cubicBezTo>
                      <a:pt x="4" y="887"/>
                      <a:pt x="7" y="917"/>
                      <a:pt x="10" y="948"/>
                    </a:cubicBezTo>
                    <a:cubicBezTo>
                      <a:pt x="10" y="955"/>
                      <a:pt x="12" y="964"/>
                      <a:pt x="13" y="971"/>
                    </a:cubicBezTo>
                    <a:cubicBezTo>
                      <a:pt x="16" y="999"/>
                      <a:pt x="19" y="1027"/>
                      <a:pt x="24" y="1055"/>
                    </a:cubicBezTo>
                    <a:cubicBezTo>
                      <a:pt x="25" y="1065"/>
                      <a:pt x="27" y="1076"/>
                      <a:pt x="28" y="1086"/>
                    </a:cubicBezTo>
                    <a:cubicBezTo>
                      <a:pt x="32" y="1111"/>
                      <a:pt x="37" y="1136"/>
                      <a:pt x="41" y="1160"/>
                    </a:cubicBezTo>
                    <a:cubicBezTo>
                      <a:pt x="44" y="1174"/>
                      <a:pt x="47" y="1188"/>
                      <a:pt x="49" y="1201"/>
                    </a:cubicBezTo>
                    <a:cubicBezTo>
                      <a:pt x="53" y="1221"/>
                      <a:pt x="59" y="1242"/>
                      <a:pt x="63" y="1263"/>
                    </a:cubicBezTo>
                    <a:cubicBezTo>
                      <a:pt x="68" y="1280"/>
                      <a:pt x="72" y="1297"/>
                      <a:pt x="77" y="1314"/>
                    </a:cubicBezTo>
                    <a:cubicBezTo>
                      <a:pt x="81" y="1330"/>
                      <a:pt x="85" y="1347"/>
                      <a:pt x="90" y="1363"/>
                    </a:cubicBezTo>
                    <a:cubicBezTo>
                      <a:pt x="96" y="1383"/>
                      <a:pt x="103" y="1406"/>
                      <a:pt x="109" y="1426"/>
                    </a:cubicBezTo>
                    <a:cubicBezTo>
                      <a:pt x="113" y="1438"/>
                      <a:pt x="118" y="1450"/>
                      <a:pt x="122" y="1461"/>
                    </a:cubicBezTo>
                    <a:cubicBezTo>
                      <a:pt x="130" y="1487"/>
                      <a:pt x="139" y="1512"/>
                      <a:pt x="149" y="1537"/>
                    </a:cubicBezTo>
                    <a:cubicBezTo>
                      <a:pt x="152" y="1545"/>
                      <a:pt x="155" y="1554"/>
                      <a:pt x="159" y="1562"/>
                    </a:cubicBezTo>
                    <a:cubicBezTo>
                      <a:pt x="169" y="1590"/>
                      <a:pt x="181" y="1618"/>
                      <a:pt x="193" y="1644"/>
                    </a:cubicBezTo>
                    <a:cubicBezTo>
                      <a:pt x="196" y="1650"/>
                      <a:pt x="199" y="1656"/>
                      <a:pt x="202" y="1662"/>
                    </a:cubicBezTo>
                    <a:cubicBezTo>
                      <a:pt x="215" y="1691"/>
                      <a:pt x="228" y="1721"/>
                      <a:pt x="243" y="1749"/>
                    </a:cubicBezTo>
                    <a:cubicBezTo>
                      <a:pt x="245" y="1753"/>
                      <a:pt x="247" y="1759"/>
                      <a:pt x="250" y="1763"/>
                    </a:cubicBezTo>
                    <a:cubicBezTo>
                      <a:pt x="265" y="1793"/>
                      <a:pt x="280" y="1821"/>
                      <a:pt x="296" y="1849"/>
                    </a:cubicBezTo>
                    <a:cubicBezTo>
                      <a:pt x="300" y="1855"/>
                      <a:pt x="303" y="1861"/>
                      <a:pt x="306" y="1866"/>
                    </a:cubicBezTo>
                    <a:cubicBezTo>
                      <a:pt x="321" y="1892"/>
                      <a:pt x="337" y="1917"/>
                      <a:pt x="354" y="1942"/>
                    </a:cubicBezTo>
                    <a:cubicBezTo>
                      <a:pt x="358" y="1950"/>
                      <a:pt x="364" y="1959"/>
                      <a:pt x="370" y="1968"/>
                    </a:cubicBezTo>
                    <a:cubicBezTo>
                      <a:pt x="383" y="1987"/>
                      <a:pt x="396" y="2008"/>
                      <a:pt x="411" y="2027"/>
                    </a:cubicBezTo>
                    <a:cubicBezTo>
                      <a:pt x="420" y="2040"/>
                      <a:pt x="429" y="2053"/>
                      <a:pt x="437" y="2065"/>
                    </a:cubicBezTo>
                    <a:cubicBezTo>
                      <a:pt x="448" y="2080"/>
                      <a:pt x="458" y="2093"/>
                      <a:pt x="468" y="2107"/>
                    </a:cubicBezTo>
                    <a:cubicBezTo>
                      <a:pt x="482" y="2124"/>
                      <a:pt x="496" y="2142"/>
                      <a:pt x="510" y="2160"/>
                    </a:cubicBezTo>
                    <a:cubicBezTo>
                      <a:pt x="515" y="2165"/>
                      <a:pt x="521" y="2173"/>
                      <a:pt x="527" y="2180"/>
                    </a:cubicBezTo>
                    <a:cubicBezTo>
                      <a:pt x="546" y="2202"/>
                      <a:pt x="566" y="2224"/>
                      <a:pt x="585" y="2246"/>
                    </a:cubicBezTo>
                    <a:cubicBezTo>
                      <a:pt x="586" y="2248"/>
                      <a:pt x="588" y="2248"/>
                      <a:pt x="588" y="2249"/>
                    </a:cubicBezTo>
                    <a:cubicBezTo>
                      <a:pt x="708" y="2382"/>
                      <a:pt x="845" y="2500"/>
                      <a:pt x="994" y="2601"/>
                    </a:cubicBezTo>
                    <a:lnTo>
                      <a:pt x="996" y="2601"/>
                    </a:lnTo>
                    <a:cubicBezTo>
                      <a:pt x="1024" y="2620"/>
                      <a:pt x="1053" y="2640"/>
                      <a:pt x="1082" y="2657"/>
                    </a:cubicBezTo>
                    <a:cubicBezTo>
                      <a:pt x="1099" y="2668"/>
                      <a:pt x="1115" y="2676"/>
                      <a:pt x="1131" y="2685"/>
                    </a:cubicBezTo>
                    <a:cubicBezTo>
                      <a:pt x="1144" y="2694"/>
                      <a:pt x="1159" y="2701"/>
                      <a:pt x="1174" y="2710"/>
                    </a:cubicBezTo>
                    <a:cubicBezTo>
                      <a:pt x="1359" y="2812"/>
                      <a:pt x="1563" y="2888"/>
                      <a:pt x="1776" y="2934"/>
                    </a:cubicBezTo>
                    <a:cubicBezTo>
                      <a:pt x="1776" y="2934"/>
                      <a:pt x="1778" y="2936"/>
                      <a:pt x="1778" y="2936"/>
                    </a:cubicBezTo>
                    <a:cubicBezTo>
                      <a:pt x="1807" y="2941"/>
                      <a:pt x="1836" y="2947"/>
                      <a:pt x="1866" y="2952"/>
                    </a:cubicBezTo>
                    <a:cubicBezTo>
                      <a:pt x="1875" y="2953"/>
                      <a:pt x="1882" y="2955"/>
                      <a:pt x="1891" y="2956"/>
                    </a:cubicBezTo>
                    <a:cubicBezTo>
                      <a:pt x="1914" y="2961"/>
                      <a:pt x="1937" y="2964"/>
                      <a:pt x="1959" y="2967"/>
                    </a:cubicBezTo>
                    <a:cubicBezTo>
                      <a:pt x="1975" y="2968"/>
                      <a:pt x="1991" y="2971"/>
                      <a:pt x="2007" y="2972"/>
                    </a:cubicBezTo>
                    <a:cubicBezTo>
                      <a:pt x="2023" y="2974"/>
                      <a:pt x="2041" y="2975"/>
                      <a:pt x="2057" y="2977"/>
                    </a:cubicBezTo>
                    <a:cubicBezTo>
                      <a:pt x="2079" y="2980"/>
                      <a:pt x="2103" y="2981"/>
                      <a:pt x="2127" y="2983"/>
                    </a:cubicBezTo>
                    <a:cubicBezTo>
                      <a:pt x="2138" y="2983"/>
                      <a:pt x="2149" y="2984"/>
                      <a:pt x="2159" y="2984"/>
                    </a:cubicBezTo>
                    <a:lnTo>
                      <a:pt x="2166" y="2984"/>
                    </a:lnTo>
                    <a:cubicBezTo>
                      <a:pt x="2545" y="2267"/>
                      <a:pt x="3297" y="1777"/>
                      <a:pt x="4165" y="1777"/>
                    </a:cubicBezTo>
                    <a:cubicBezTo>
                      <a:pt x="4196" y="1777"/>
                      <a:pt x="4225" y="1778"/>
                      <a:pt x="4254" y="1780"/>
                    </a:cubicBezTo>
                    <a:cubicBezTo>
                      <a:pt x="4349" y="1601"/>
                      <a:pt x="4419" y="1410"/>
                      <a:pt x="4462" y="1208"/>
                    </a:cubicBezTo>
                    <a:cubicBezTo>
                      <a:pt x="4469" y="1179"/>
                      <a:pt x="4474" y="1149"/>
                      <a:pt x="4480" y="1118"/>
                    </a:cubicBezTo>
                    <a:cubicBezTo>
                      <a:pt x="4481" y="1111"/>
                      <a:pt x="4483" y="1104"/>
                      <a:pt x="4484" y="1095"/>
                    </a:cubicBezTo>
                    <a:cubicBezTo>
                      <a:pt x="4487" y="1073"/>
                      <a:pt x="4492" y="1049"/>
                      <a:pt x="4495" y="1026"/>
                    </a:cubicBezTo>
                    <a:cubicBezTo>
                      <a:pt x="4496" y="1009"/>
                      <a:pt x="4497" y="995"/>
                      <a:pt x="4500" y="978"/>
                    </a:cubicBezTo>
                    <a:cubicBezTo>
                      <a:pt x="4502" y="962"/>
                      <a:pt x="4503" y="945"/>
                      <a:pt x="4505" y="928"/>
                    </a:cubicBezTo>
                    <a:cubicBezTo>
                      <a:pt x="4506" y="905"/>
                      <a:pt x="4508" y="883"/>
                      <a:pt x="4509" y="859"/>
                    </a:cubicBezTo>
                    <a:cubicBezTo>
                      <a:pt x="4511" y="849"/>
                      <a:pt x="4511" y="837"/>
                      <a:pt x="4511" y="825"/>
                    </a:cubicBezTo>
                    <a:cubicBezTo>
                      <a:pt x="4512" y="797"/>
                      <a:pt x="4514" y="769"/>
                      <a:pt x="4514" y="740"/>
                    </a:cubicBezTo>
                    <a:cubicBezTo>
                      <a:pt x="4514" y="737"/>
                      <a:pt x="4514" y="733"/>
                      <a:pt x="4514" y="730"/>
                    </a:cubicBezTo>
                    <a:cubicBezTo>
                      <a:pt x="4514" y="724"/>
                      <a:pt x="4514" y="719"/>
                      <a:pt x="4514" y="713"/>
                    </a:cubicBezTo>
                    <a:cubicBezTo>
                      <a:pt x="4514" y="690"/>
                      <a:pt x="4514" y="665"/>
                      <a:pt x="4512" y="640"/>
                    </a:cubicBezTo>
                    <a:cubicBezTo>
                      <a:pt x="4512" y="635"/>
                      <a:pt x="4512" y="631"/>
                      <a:pt x="4511" y="627"/>
                    </a:cubicBezTo>
                    <a:cubicBezTo>
                      <a:pt x="4505" y="478"/>
                      <a:pt x="4483" y="329"/>
                      <a:pt x="4446" y="183"/>
                    </a:cubicBezTo>
                    <a:cubicBezTo>
                      <a:pt x="4446" y="180"/>
                      <a:pt x="4444" y="177"/>
                      <a:pt x="4444" y="173"/>
                    </a:cubicBezTo>
                    <a:cubicBezTo>
                      <a:pt x="4437" y="146"/>
                      <a:pt x="4430" y="118"/>
                      <a:pt x="4422" y="92"/>
                    </a:cubicBezTo>
                    <a:lnTo>
                      <a:pt x="4418" y="82"/>
                    </a:lnTo>
                    <a:cubicBezTo>
                      <a:pt x="4411" y="54"/>
                      <a:pt x="4402" y="27"/>
                      <a:pt x="4393" y="1"/>
                    </a:cubicBezTo>
                    <a:cubicBezTo>
                      <a:pt x="4081" y="914"/>
                      <a:pt x="3222" y="1528"/>
                      <a:pt x="2256" y="1528"/>
                    </a:cubicBezTo>
                    <a:cubicBezTo>
                      <a:pt x="1292" y="1528"/>
                      <a:pt x="433" y="914"/>
                      <a:pt x="121" y="1"/>
                    </a:cubicBezTo>
                    <a:close/>
                  </a:path>
                </a:pathLst>
              </a:custGeom>
              <a:solidFill>
                <a:srgbClr val="82C1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" name="Google Shape;3018;p50"/>
              <p:cNvSpPr/>
              <p:nvPr/>
            </p:nvSpPr>
            <p:spPr>
              <a:xfrm>
                <a:off x="8140502" y="3722853"/>
                <a:ext cx="124125" cy="103358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1299" extrusionOk="0">
                    <a:moveTo>
                      <a:pt x="981" y="0"/>
                    </a:moveTo>
                    <a:cubicBezTo>
                      <a:pt x="706" y="0"/>
                      <a:pt x="388" y="138"/>
                      <a:pt x="192" y="377"/>
                    </a:cubicBezTo>
                    <a:cubicBezTo>
                      <a:pt x="62" y="557"/>
                      <a:pt x="0" y="835"/>
                      <a:pt x="71" y="1074"/>
                    </a:cubicBezTo>
                    <a:cubicBezTo>
                      <a:pt x="120" y="1240"/>
                      <a:pt x="199" y="1298"/>
                      <a:pt x="288" y="1298"/>
                    </a:cubicBezTo>
                    <a:cubicBezTo>
                      <a:pt x="457" y="1298"/>
                      <a:pt x="663" y="1090"/>
                      <a:pt x="781" y="1005"/>
                    </a:cubicBezTo>
                    <a:cubicBezTo>
                      <a:pt x="968" y="866"/>
                      <a:pt x="1560" y="650"/>
                      <a:pt x="1496" y="361"/>
                    </a:cubicBezTo>
                    <a:cubicBezTo>
                      <a:pt x="1440" y="112"/>
                      <a:pt x="1228" y="0"/>
                      <a:pt x="9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9" name="Google Shape;3019;p50"/>
              <p:cNvSpPr/>
              <p:nvPr/>
            </p:nvSpPr>
            <p:spPr>
              <a:xfrm>
                <a:off x="8033644" y="4135567"/>
                <a:ext cx="124284" cy="103279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298" extrusionOk="0">
                    <a:moveTo>
                      <a:pt x="982" y="0"/>
                    </a:moveTo>
                    <a:cubicBezTo>
                      <a:pt x="708" y="0"/>
                      <a:pt x="389" y="138"/>
                      <a:pt x="193" y="378"/>
                    </a:cubicBezTo>
                    <a:cubicBezTo>
                      <a:pt x="62" y="557"/>
                      <a:pt x="0" y="836"/>
                      <a:pt x="72" y="1073"/>
                    </a:cubicBezTo>
                    <a:cubicBezTo>
                      <a:pt x="122" y="1239"/>
                      <a:pt x="201" y="1298"/>
                      <a:pt x="290" y="1298"/>
                    </a:cubicBezTo>
                    <a:cubicBezTo>
                      <a:pt x="459" y="1298"/>
                      <a:pt x="665" y="1090"/>
                      <a:pt x="782" y="1004"/>
                    </a:cubicBezTo>
                    <a:cubicBezTo>
                      <a:pt x="968" y="866"/>
                      <a:pt x="1561" y="651"/>
                      <a:pt x="1496" y="361"/>
                    </a:cubicBezTo>
                    <a:cubicBezTo>
                      <a:pt x="1440" y="111"/>
                      <a:pt x="1229" y="0"/>
                      <a:pt x="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0" name="Google Shape;3020;p50"/>
              <p:cNvSpPr/>
              <p:nvPr/>
            </p:nvSpPr>
            <p:spPr>
              <a:xfrm>
                <a:off x="8550670" y="4260725"/>
                <a:ext cx="156032" cy="105745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1329" extrusionOk="0">
                    <a:moveTo>
                      <a:pt x="845" y="1"/>
                    </a:moveTo>
                    <a:cubicBezTo>
                      <a:pt x="700" y="1"/>
                      <a:pt x="551" y="37"/>
                      <a:pt x="426" y="113"/>
                    </a:cubicBezTo>
                    <a:cubicBezTo>
                      <a:pt x="1" y="375"/>
                      <a:pt x="503" y="642"/>
                      <a:pt x="677" y="782"/>
                    </a:cubicBezTo>
                    <a:cubicBezTo>
                      <a:pt x="837" y="909"/>
                      <a:pt x="1139" y="1329"/>
                      <a:pt x="1388" y="1329"/>
                    </a:cubicBezTo>
                    <a:cubicBezTo>
                      <a:pt x="1421" y="1329"/>
                      <a:pt x="1452" y="1322"/>
                      <a:pt x="1482" y="1306"/>
                    </a:cubicBezTo>
                    <a:cubicBezTo>
                      <a:pt x="1961" y="1054"/>
                      <a:pt x="1663" y="293"/>
                      <a:pt x="1129" y="51"/>
                    </a:cubicBezTo>
                    <a:cubicBezTo>
                      <a:pt x="1044" y="18"/>
                      <a:pt x="946" y="1"/>
                      <a:pt x="8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1" name="Google Shape;3021;p50"/>
              <p:cNvSpPr/>
              <p:nvPr/>
            </p:nvSpPr>
            <p:spPr>
              <a:xfrm>
                <a:off x="8647742" y="3839339"/>
                <a:ext cx="156032" cy="105745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1329" extrusionOk="0">
                    <a:moveTo>
                      <a:pt x="845" y="0"/>
                    </a:moveTo>
                    <a:cubicBezTo>
                      <a:pt x="700" y="0"/>
                      <a:pt x="550" y="36"/>
                      <a:pt x="426" y="113"/>
                    </a:cubicBezTo>
                    <a:cubicBezTo>
                      <a:pt x="0" y="376"/>
                      <a:pt x="502" y="642"/>
                      <a:pt x="676" y="781"/>
                    </a:cubicBezTo>
                    <a:cubicBezTo>
                      <a:pt x="836" y="910"/>
                      <a:pt x="1139" y="1329"/>
                      <a:pt x="1388" y="1329"/>
                    </a:cubicBezTo>
                    <a:cubicBezTo>
                      <a:pt x="1420" y="1329"/>
                      <a:pt x="1452" y="1322"/>
                      <a:pt x="1482" y="1306"/>
                    </a:cubicBezTo>
                    <a:cubicBezTo>
                      <a:pt x="1960" y="1053"/>
                      <a:pt x="1663" y="293"/>
                      <a:pt x="1128" y="50"/>
                    </a:cubicBezTo>
                    <a:cubicBezTo>
                      <a:pt x="1044" y="18"/>
                      <a:pt x="946" y="0"/>
                      <a:pt x="8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2" name="Google Shape;3022;p50"/>
              <p:cNvSpPr/>
              <p:nvPr/>
            </p:nvSpPr>
            <p:spPr>
              <a:xfrm>
                <a:off x="8380078" y="4345703"/>
                <a:ext cx="359327" cy="237748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2988" extrusionOk="0">
                    <a:moveTo>
                      <a:pt x="123" y="1"/>
                    </a:moveTo>
                    <a:cubicBezTo>
                      <a:pt x="120" y="10"/>
                      <a:pt x="117" y="18"/>
                      <a:pt x="114" y="27"/>
                    </a:cubicBezTo>
                    <a:cubicBezTo>
                      <a:pt x="111" y="38"/>
                      <a:pt x="107" y="48"/>
                      <a:pt x="104" y="60"/>
                    </a:cubicBezTo>
                    <a:cubicBezTo>
                      <a:pt x="96" y="82"/>
                      <a:pt x="90" y="104"/>
                      <a:pt x="83" y="127"/>
                    </a:cubicBezTo>
                    <a:cubicBezTo>
                      <a:pt x="80" y="138"/>
                      <a:pt x="77" y="148"/>
                      <a:pt x="76" y="158"/>
                    </a:cubicBezTo>
                    <a:cubicBezTo>
                      <a:pt x="68" y="182"/>
                      <a:pt x="62" y="205"/>
                      <a:pt x="58" y="231"/>
                    </a:cubicBezTo>
                    <a:cubicBezTo>
                      <a:pt x="55" y="239"/>
                      <a:pt x="54" y="250"/>
                      <a:pt x="51" y="258"/>
                    </a:cubicBezTo>
                    <a:cubicBezTo>
                      <a:pt x="45" y="286"/>
                      <a:pt x="39" y="316"/>
                      <a:pt x="35" y="345"/>
                    </a:cubicBezTo>
                    <a:cubicBezTo>
                      <a:pt x="33" y="350"/>
                      <a:pt x="33" y="354"/>
                      <a:pt x="32" y="359"/>
                    </a:cubicBezTo>
                    <a:cubicBezTo>
                      <a:pt x="26" y="391"/>
                      <a:pt x="21" y="425"/>
                      <a:pt x="18" y="457"/>
                    </a:cubicBezTo>
                    <a:cubicBezTo>
                      <a:pt x="15" y="472"/>
                      <a:pt x="14" y="488"/>
                      <a:pt x="12" y="504"/>
                    </a:cubicBezTo>
                    <a:cubicBezTo>
                      <a:pt x="11" y="521"/>
                      <a:pt x="9" y="538"/>
                      <a:pt x="8" y="554"/>
                    </a:cubicBezTo>
                    <a:cubicBezTo>
                      <a:pt x="7" y="574"/>
                      <a:pt x="5" y="593"/>
                      <a:pt x="5" y="613"/>
                    </a:cubicBezTo>
                    <a:cubicBezTo>
                      <a:pt x="4" y="625"/>
                      <a:pt x="4" y="638"/>
                      <a:pt x="2" y="652"/>
                    </a:cubicBezTo>
                    <a:cubicBezTo>
                      <a:pt x="2" y="674"/>
                      <a:pt x="1" y="696"/>
                      <a:pt x="1" y="716"/>
                    </a:cubicBezTo>
                    <a:cubicBezTo>
                      <a:pt x="1" y="721"/>
                      <a:pt x="1" y="725"/>
                      <a:pt x="1" y="730"/>
                    </a:cubicBezTo>
                    <a:cubicBezTo>
                      <a:pt x="1" y="734"/>
                      <a:pt x="1" y="739"/>
                      <a:pt x="1" y="743"/>
                    </a:cubicBezTo>
                    <a:cubicBezTo>
                      <a:pt x="2" y="774"/>
                      <a:pt x="2" y="805"/>
                      <a:pt x="4" y="836"/>
                    </a:cubicBezTo>
                    <a:cubicBezTo>
                      <a:pt x="4" y="843"/>
                      <a:pt x="5" y="849"/>
                      <a:pt x="5" y="856"/>
                    </a:cubicBezTo>
                    <a:cubicBezTo>
                      <a:pt x="7" y="887"/>
                      <a:pt x="8" y="918"/>
                      <a:pt x="12" y="948"/>
                    </a:cubicBezTo>
                    <a:lnTo>
                      <a:pt x="14" y="971"/>
                    </a:lnTo>
                    <a:cubicBezTo>
                      <a:pt x="17" y="999"/>
                      <a:pt x="21" y="1029"/>
                      <a:pt x="24" y="1057"/>
                    </a:cubicBezTo>
                    <a:cubicBezTo>
                      <a:pt x="26" y="1067"/>
                      <a:pt x="27" y="1076"/>
                      <a:pt x="30" y="1086"/>
                    </a:cubicBezTo>
                    <a:cubicBezTo>
                      <a:pt x="33" y="1111"/>
                      <a:pt x="37" y="1136"/>
                      <a:pt x="42" y="1161"/>
                    </a:cubicBezTo>
                    <a:cubicBezTo>
                      <a:pt x="45" y="1174"/>
                      <a:pt x="48" y="1188"/>
                      <a:pt x="51" y="1201"/>
                    </a:cubicBezTo>
                    <a:cubicBezTo>
                      <a:pt x="55" y="1222"/>
                      <a:pt x="60" y="1242"/>
                      <a:pt x="65" y="1263"/>
                    </a:cubicBezTo>
                    <a:cubicBezTo>
                      <a:pt x="70" y="1280"/>
                      <a:pt x="74" y="1297"/>
                      <a:pt x="79" y="1314"/>
                    </a:cubicBezTo>
                    <a:cubicBezTo>
                      <a:pt x="83" y="1331"/>
                      <a:pt x="88" y="1347"/>
                      <a:pt x="92" y="1363"/>
                    </a:cubicBezTo>
                    <a:cubicBezTo>
                      <a:pt x="98" y="1385"/>
                      <a:pt x="105" y="1406"/>
                      <a:pt x="111" y="1426"/>
                    </a:cubicBezTo>
                    <a:cubicBezTo>
                      <a:pt x="116" y="1438"/>
                      <a:pt x="120" y="1451"/>
                      <a:pt x="124" y="1463"/>
                    </a:cubicBezTo>
                    <a:cubicBezTo>
                      <a:pt x="132" y="1488"/>
                      <a:pt x="141" y="1512"/>
                      <a:pt x="151" y="1537"/>
                    </a:cubicBezTo>
                    <a:cubicBezTo>
                      <a:pt x="154" y="1546"/>
                      <a:pt x="157" y="1554"/>
                      <a:pt x="161" y="1563"/>
                    </a:cubicBezTo>
                    <a:cubicBezTo>
                      <a:pt x="171" y="1590"/>
                      <a:pt x="183" y="1618"/>
                      <a:pt x="195" y="1644"/>
                    </a:cubicBezTo>
                    <a:cubicBezTo>
                      <a:pt x="198" y="1650"/>
                      <a:pt x="201" y="1657"/>
                      <a:pt x="204" y="1663"/>
                    </a:cubicBezTo>
                    <a:cubicBezTo>
                      <a:pt x="216" y="1691"/>
                      <a:pt x="230" y="1721"/>
                      <a:pt x="244" y="1749"/>
                    </a:cubicBezTo>
                    <a:cubicBezTo>
                      <a:pt x="247" y="1753"/>
                      <a:pt x="250" y="1759"/>
                      <a:pt x="252" y="1765"/>
                    </a:cubicBezTo>
                    <a:cubicBezTo>
                      <a:pt x="267" y="1793"/>
                      <a:pt x="282" y="1821"/>
                      <a:pt x="298" y="1849"/>
                    </a:cubicBezTo>
                    <a:cubicBezTo>
                      <a:pt x="303" y="1855"/>
                      <a:pt x="305" y="1861"/>
                      <a:pt x="308" y="1867"/>
                    </a:cubicBezTo>
                    <a:cubicBezTo>
                      <a:pt x="323" y="1892"/>
                      <a:pt x="339" y="1917"/>
                      <a:pt x="354" y="1942"/>
                    </a:cubicBezTo>
                    <a:cubicBezTo>
                      <a:pt x="360" y="1951"/>
                      <a:pt x="366" y="1959"/>
                      <a:pt x="372" y="1968"/>
                    </a:cubicBezTo>
                    <a:cubicBezTo>
                      <a:pt x="385" y="1989"/>
                      <a:pt x="398" y="2008"/>
                      <a:pt x="411" y="2027"/>
                    </a:cubicBezTo>
                    <a:cubicBezTo>
                      <a:pt x="422" y="2040"/>
                      <a:pt x="431" y="2054"/>
                      <a:pt x="439" y="2067"/>
                    </a:cubicBezTo>
                    <a:cubicBezTo>
                      <a:pt x="450" y="2080"/>
                      <a:pt x="460" y="2093"/>
                      <a:pt x="470" y="2107"/>
                    </a:cubicBezTo>
                    <a:cubicBezTo>
                      <a:pt x="484" y="2124"/>
                      <a:pt x="497" y="2142"/>
                      <a:pt x="512" y="2160"/>
                    </a:cubicBezTo>
                    <a:cubicBezTo>
                      <a:pt x="518" y="2167"/>
                      <a:pt x="523" y="2173"/>
                      <a:pt x="529" y="2180"/>
                    </a:cubicBezTo>
                    <a:cubicBezTo>
                      <a:pt x="548" y="2202"/>
                      <a:pt x="568" y="2226"/>
                      <a:pt x="587" y="2247"/>
                    </a:cubicBezTo>
                    <a:cubicBezTo>
                      <a:pt x="588" y="2248"/>
                      <a:pt x="588" y="2248"/>
                      <a:pt x="590" y="2249"/>
                    </a:cubicBezTo>
                    <a:cubicBezTo>
                      <a:pt x="734" y="2409"/>
                      <a:pt x="900" y="2545"/>
                      <a:pt x="1084" y="2659"/>
                    </a:cubicBezTo>
                    <a:cubicBezTo>
                      <a:pt x="1099" y="2668"/>
                      <a:pt x="1115" y="2677"/>
                      <a:pt x="1130" y="2685"/>
                    </a:cubicBezTo>
                    <a:cubicBezTo>
                      <a:pt x="1145" y="2694"/>
                      <a:pt x="1160" y="2703"/>
                      <a:pt x="1174" y="2710"/>
                    </a:cubicBezTo>
                    <a:cubicBezTo>
                      <a:pt x="1361" y="2814"/>
                      <a:pt x="1563" y="2889"/>
                      <a:pt x="1777" y="2936"/>
                    </a:cubicBezTo>
                    <a:lnTo>
                      <a:pt x="1780" y="2936"/>
                    </a:lnTo>
                    <a:cubicBezTo>
                      <a:pt x="1809" y="2943"/>
                      <a:pt x="1838" y="2948"/>
                      <a:pt x="1866" y="2953"/>
                    </a:cubicBezTo>
                    <a:cubicBezTo>
                      <a:pt x="1875" y="2955"/>
                      <a:pt x="1884" y="2956"/>
                      <a:pt x="1893" y="2958"/>
                    </a:cubicBezTo>
                    <a:cubicBezTo>
                      <a:pt x="1915" y="2961"/>
                      <a:pt x="1939" y="2964"/>
                      <a:pt x="1961" y="2967"/>
                    </a:cubicBezTo>
                    <a:cubicBezTo>
                      <a:pt x="1977" y="2970"/>
                      <a:pt x="1993" y="2971"/>
                      <a:pt x="2009" y="2974"/>
                    </a:cubicBezTo>
                    <a:cubicBezTo>
                      <a:pt x="2025" y="2975"/>
                      <a:pt x="2042" y="2977"/>
                      <a:pt x="2058" y="2978"/>
                    </a:cubicBezTo>
                    <a:cubicBezTo>
                      <a:pt x="2081" y="2980"/>
                      <a:pt x="2105" y="2983"/>
                      <a:pt x="2129" y="2983"/>
                    </a:cubicBezTo>
                    <a:cubicBezTo>
                      <a:pt x="2139" y="2984"/>
                      <a:pt x="2151" y="2984"/>
                      <a:pt x="2161" y="2984"/>
                    </a:cubicBezTo>
                    <a:cubicBezTo>
                      <a:pt x="2190" y="2986"/>
                      <a:pt x="2218" y="2987"/>
                      <a:pt x="2248" y="2987"/>
                    </a:cubicBezTo>
                    <a:lnTo>
                      <a:pt x="2270" y="2987"/>
                    </a:lnTo>
                    <a:cubicBezTo>
                      <a:pt x="2301" y="2987"/>
                      <a:pt x="2333" y="2986"/>
                      <a:pt x="2364" y="2984"/>
                    </a:cubicBezTo>
                    <a:lnTo>
                      <a:pt x="2383" y="2984"/>
                    </a:lnTo>
                    <a:cubicBezTo>
                      <a:pt x="2414" y="2981"/>
                      <a:pt x="2447" y="2980"/>
                      <a:pt x="2478" y="2977"/>
                    </a:cubicBezTo>
                    <a:cubicBezTo>
                      <a:pt x="2485" y="2975"/>
                      <a:pt x="2491" y="2975"/>
                      <a:pt x="2498" y="2974"/>
                    </a:cubicBezTo>
                    <a:cubicBezTo>
                      <a:pt x="2528" y="2971"/>
                      <a:pt x="2557" y="2968"/>
                      <a:pt x="2585" y="2964"/>
                    </a:cubicBezTo>
                    <a:cubicBezTo>
                      <a:pt x="2595" y="2962"/>
                      <a:pt x="2604" y="2961"/>
                      <a:pt x="2615" y="2959"/>
                    </a:cubicBezTo>
                    <a:cubicBezTo>
                      <a:pt x="2640" y="2955"/>
                      <a:pt x="2665" y="2950"/>
                      <a:pt x="2690" y="2946"/>
                    </a:cubicBezTo>
                    <a:cubicBezTo>
                      <a:pt x="2703" y="2943"/>
                      <a:pt x="2716" y="2940"/>
                      <a:pt x="2729" y="2937"/>
                    </a:cubicBezTo>
                    <a:cubicBezTo>
                      <a:pt x="2750" y="2933"/>
                      <a:pt x="2771" y="2928"/>
                      <a:pt x="2791" y="2922"/>
                    </a:cubicBezTo>
                    <a:cubicBezTo>
                      <a:pt x="2809" y="2920"/>
                      <a:pt x="2825" y="2915"/>
                      <a:pt x="2843" y="2911"/>
                    </a:cubicBezTo>
                    <a:cubicBezTo>
                      <a:pt x="2859" y="2906"/>
                      <a:pt x="2875" y="2902"/>
                      <a:pt x="2891" y="2896"/>
                    </a:cubicBezTo>
                    <a:cubicBezTo>
                      <a:pt x="2912" y="2890"/>
                      <a:pt x="2934" y="2884"/>
                      <a:pt x="2955" y="2877"/>
                    </a:cubicBezTo>
                    <a:cubicBezTo>
                      <a:pt x="2966" y="2874"/>
                      <a:pt x="2978" y="2869"/>
                      <a:pt x="2992" y="2865"/>
                    </a:cubicBezTo>
                    <a:cubicBezTo>
                      <a:pt x="3017" y="2856"/>
                      <a:pt x="3040" y="2847"/>
                      <a:pt x="3064" y="2839"/>
                    </a:cubicBezTo>
                    <a:cubicBezTo>
                      <a:pt x="3073" y="2834"/>
                      <a:pt x="3083" y="2831"/>
                      <a:pt x="3092" y="2828"/>
                    </a:cubicBezTo>
                    <a:cubicBezTo>
                      <a:pt x="3118" y="2816"/>
                      <a:pt x="3145" y="2805"/>
                      <a:pt x="3171" y="2794"/>
                    </a:cubicBezTo>
                    <a:cubicBezTo>
                      <a:pt x="3179" y="2791"/>
                      <a:pt x="3184" y="2788"/>
                      <a:pt x="3192" y="2786"/>
                    </a:cubicBezTo>
                    <a:cubicBezTo>
                      <a:pt x="3220" y="2772"/>
                      <a:pt x="3248" y="2758"/>
                      <a:pt x="3276" y="2744"/>
                    </a:cubicBezTo>
                    <a:cubicBezTo>
                      <a:pt x="3282" y="2741"/>
                      <a:pt x="3288" y="2738"/>
                      <a:pt x="3292" y="2735"/>
                    </a:cubicBezTo>
                    <a:cubicBezTo>
                      <a:pt x="3321" y="2721"/>
                      <a:pt x="3349" y="2706"/>
                      <a:pt x="3376" y="2690"/>
                    </a:cubicBezTo>
                    <a:cubicBezTo>
                      <a:pt x="3383" y="2687"/>
                      <a:pt x="3389" y="2682"/>
                      <a:pt x="3395" y="2679"/>
                    </a:cubicBezTo>
                    <a:cubicBezTo>
                      <a:pt x="3420" y="2665"/>
                      <a:pt x="3445" y="2649"/>
                      <a:pt x="3470" y="2634"/>
                    </a:cubicBezTo>
                    <a:cubicBezTo>
                      <a:pt x="3479" y="2628"/>
                      <a:pt x="3488" y="2622"/>
                      <a:pt x="3497" y="2616"/>
                    </a:cubicBezTo>
                    <a:cubicBezTo>
                      <a:pt x="3517" y="2603"/>
                      <a:pt x="3536" y="2590"/>
                      <a:pt x="3556" y="2576"/>
                    </a:cubicBezTo>
                    <a:cubicBezTo>
                      <a:pt x="3569" y="2568"/>
                      <a:pt x="3582" y="2557"/>
                      <a:pt x="3595" y="2548"/>
                    </a:cubicBezTo>
                    <a:cubicBezTo>
                      <a:pt x="3609" y="2538"/>
                      <a:pt x="3622" y="2528"/>
                      <a:pt x="3635" y="2518"/>
                    </a:cubicBezTo>
                    <a:cubicBezTo>
                      <a:pt x="3653" y="2504"/>
                      <a:pt x="3670" y="2491"/>
                      <a:pt x="3688" y="2476"/>
                    </a:cubicBezTo>
                    <a:cubicBezTo>
                      <a:pt x="3695" y="2470"/>
                      <a:pt x="3701" y="2464"/>
                      <a:pt x="3709" y="2459"/>
                    </a:cubicBezTo>
                    <a:cubicBezTo>
                      <a:pt x="3731" y="2439"/>
                      <a:pt x="3753" y="2420"/>
                      <a:pt x="3775" y="2401"/>
                    </a:cubicBezTo>
                    <a:cubicBezTo>
                      <a:pt x="3776" y="2400"/>
                      <a:pt x="3776" y="2400"/>
                      <a:pt x="3778" y="2398"/>
                    </a:cubicBezTo>
                    <a:cubicBezTo>
                      <a:pt x="3910" y="2277"/>
                      <a:pt x="4028" y="2141"/>
                      <a:pt x="4130" y="1992"/>
                    </a:cubicBezTo>
                    <a:cubicBezTo>
                      <a:pt x="4130" y="1992"/>
                      <a:pt x="4130" y="1990"/>
                      <a:pt x="4131" y="1990"/>
                    </a:cubicBezTo>
                    <a:cubicBezTo>
                      <a:pt x="4150" y="1962"/>
                      <a:pt x="4168" y="1933"/>
                      <a:pt x="4186" y="1903"/>
                    </a:cubicBezTo>
                    <a:cubicBezTo>
                      <a:pt x="4196" y="1887"/>
                      <a:pt x="4205" y="1871"/>
                      <a:pt x="4215" y="1853"/>
                    </a:cubicBezTo>
                    <a:cubicBezTo>
                      <a:pt x="4223" y="1840"/>
                      <a:pt x="4231" y="1827"/>
                      <a:pt x="4239" y="1814"/>
                    </a:cubicBezTo>
                    <a:cubicBezTo>
                      <a:pt x="4355" y="1600"/>
                      <a:pt x="4438" y="1366"/>
                      <a:pt x="4480" y="1119"/>
                    </a:cubicBezTo>
                    <a:cubicBezTo>
                      <a:pt x="4482" y="1111"/>
                      <a:pt x="4483" y="1104"/>
                      <a:pt x="4485" y="1095"/>
                    </a:cubicBezTo>
                    <a:cubicBezTo>
                      <a:pt x="4489" y="1073"/>
                      <a:pt x="4492" y="1049"/>
                      <a:pt x="4495" y="1026"/>
                    </a:cubicBezTo>
                    <a:cubicBezTo>
                      <a:pt x="4497" y="1010"/>
                      <a:pt x="4499" y="995"/>
                      <a:pt x="4501" y="979"/>
                    </a:cubicBezTo>
                    <a:cubicBezTo>
                      <a:pt x="4502" y="962"/>
                      <a:pt x="4504" y="945"/>
                      <a:pt x="4505" y="929"/>
                    </a:cubicBezTo>
                    <a:cubicBezTo>
                      <a:pt x="4508" y="905"/>
                      <a:pt x="4510" y="883"/>
                      <a:pt x="4511" y="861"/>
                    </a:cubicBezTo>
                    <a:cubicBezTo>
                      <a:pt x="4511" y="849"/>
                      <a:pt x="4513" y="837"/>
                      <a:pt x="4513" y="825"/>
                    </a:cubicBezTo>
                    <a:cubicBezTo>
                      <a:pt x="4514" y="797"/>
                      <a:pt x="4514" y="769"/>
                      <a:pt x="4514" y="740"/>
                    </a:cubicBezTo>
                    <a:cubicBezTo>
                      <a:pt x="4514" y="737"/>
                      <a:pt x="4516" y="733"/>
                      <a:pt x="4516" y="730"/>
                    </a:cubicBezTo>
                    <a:cubicBezTo>
                      <a:pt x="4516" y="724"/>
                      <a:pt x="4514" y="719"/>
                      <a:pt x="4514" y="714"/>
                    </a:cubicBezTo>
                    <a:cubicBezTo>
                      <a:pt x="4514" y="690"/>
                      <a:pt x="4514" y="665"/>
                      <a:pt x="4513" y="641"/>
                    </a:cubicBezTo>
                    <a:cubicBezTo>
                      <a:pt x="4513" y="635"/>
                      <a:pt x="4513" y="631"/>
                      <a:pt x="4513" y="627"/>
                    </a:cubicBezTo>
                    <a:cubicBezTo>
                      <a:pt x="4505" y="478"/>
                      <a:pt x="4485" y="329"/>
                      <a:pt x="4448" y="183"/>
                    </a:cubicBezTo>
                    <a:cubicBezTo>
                      <a:pt x="4448" y="180"/>
                      <a:pt x="4446" y="178"/>
                      <a:pt x="4445" y="175"/>
                    </a:cubicBezTo>
                    <a:cubicBezTo>
                      <a:pt x="4439" y="147"/>
                      <a:pt x="4432" y="120"/>
                      <a:pt x="4423" y="92"/>
                    </a:cubicBezTo>
                    <a:cubicBezTo>
                      <a:pt x="4423" y="89"/>
                      <a:pt x="4421" y="85"/>
                      <a:pt x="4420" y="82"/>
                    </a:cubicBezTo>
                    <a:cubicBezTo>
                      <a:pt x="4413" y="55"/>
                      <a:pt x="4404" y="27"/>
                      <a:pt x="4395" y="1"/>
                    </a:cubicBezTo>
                    <a:cubicBezTo>
                      <a:pt x="4083" y="915"/>
                      <a:pt x="3224" y="1528"/>
                      <a:pt x="2258" y="1528"/>
                    </a:cubicBezTo>
                    <a:cubicBezTo>
                      <a:pt x="1294" y="1528"/>
                      <a:pt x="435" y="915"/>
                      <a:pt x="123" y="2"/>
                    </a:cubicBezTo>
                    <a:cubicBezTo>
                      <a:pt x="123" y="1"/>
                      <a:pt x="123" y="1"/>
                      <a:pt x="123" y="1"/>
                    </a:cubicBezTo>
                    <a:close/>
                  </a:path>
                </a:pathLst>
              </a:custGeom>
              <a:solidFill>
                <a:srgbClr val="82C1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3" name="Google Shape;3023;p50"/>
              <p:cNvSpPr/>
              <p:nvPr/>
            </p:nvSpPr>
            <p:spPr>
              <a:xfrm>
                <a:off x="8380556" y="4318332"/>
                <a:ext cx="2069" cy="318"/>
              </a:xfrm>
              <a:custGeom>
                <a:avLst/>
                <a:gdLst/>
                <a:ahLst/>
                <a:cxnLst/>
                <a:rect l="l" t="t" r="r" b="b"/>
                <a:pathLst>
                  <a:path w="26" h="4" extrusionOk="0">
                    <a:moveTo>
                      <a:pt x="26" y="3"/>
                    </a:moveTo>
                    <a:cubicBezTo>
                      <a:pt x="17" y="3"/>
                      <a:pt x="8" y="2"/>
                      <a:pt x="1" y="0"/>
                    </a:cubicBezTo>
                    <a:cubicBezTo>
                      <a:pt x="8" y="2"/>
                      <a:pt x="17" y="3"/>
                      <a:pt x="26" y="3"/>
                    </a:cubicBezTo>
                    <a:close/>
                  </a:path>
                </a:pathLst>
              </a:custGeom>
              <a:solidFill>
                <a:srgbClr val="EECC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4" name="Google Shape;3024;p50"/>
              <p:cNvSpPr/>
              <p:nvPr/>
            </p:nvSpPr>
            <p:spPr>
              <a:xfrm>
                <a:off x="8235744" y="4083371"/>
                <a:ext cx="2069" cy="6445"/>
              </a:xfrm>
              <a:custGeom>
                <a:avLst/>
                <a:gdLst/>
                <a:ahLst/>
                <a:cxnLst/>
                <a:rect l="l" t="t" r="r" b="b"/>
                <a:pathLst>
                  <a:path w="26" h="81" extrusionOk="0">
                    <a:moveTo>
                      <a:pt x="0" y="80"/>
                    </a:moveTo>
                    <a:cubicBezTo>
                      <a:pt x="8" y="54"/>
                      <a:pt x="17" y="27"/>
                      <a:pt x="25" y="1"/>
                    </a:cubicBezTo>
                    <a:cubicBezTo>
                      <a:pt x="17" y="27"/>
                      <a:pt x="8" y="54"/>
                      <a:pt x="0" y="80"/>
                    </a:cubicBezTo>
                    <a:close/>
                  </a:path>
                </a:pathLst>
              </a:custGeom>
              <a:solidFill>
                <a:srgbClr val="EECC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5" name="Google Shape;3025;p50"/>
              <p:cNvSpPr/>
              <p:nvPr/>
            </p:nvSpPr>
            <p:spPr>
              <a:xfrm>
                <a:off x="8231049" y="4090054"/>
                <a:ext cx="4615" cy="19494"/>
              </a:xfrm>
              <a:custGeom>
                <a:avLst/>
                <a:gdLst/>
                <a:ahLst/>
                <a:cxnLst/>
                <a:rect l="l" t="t" r="r" b="b"/>
                <a:pathLst>
                  <a:path w="58" h="245" extrusionOk="0">
                    <a:moveTo>
                      <a:pt x="58" y="1"/>
                    </a:moveTo>
                    <a:cubicBezTo>
                      <a:pt x="34" y="80"/>
                      <a:pt x="15" y="161"/>
                      <a:pt x="0" y="245"/>
                    </a:cubicBezTo>
                    <a:cubicBezTo>
                      <a:pt x="15" y="163"/>
                      <a:pt x="34" y="82"/>
                      <a:pt x="58" y="1"/>
                    </a:cubicBezTo>
                    <a:close/>
                  </a:path>
                </a:pathLst>
              </a:custGeom>
              <a:solidFill>
                <a:srgbClr val="EECC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6" name="Google Shape;3026;p50"/>
              <p:cNvSpPr/>
              <p:nvPr/>
            </p:nvSpPr>
            <p:spPr>
              <a:xfrm>
                <a:off x="8230015" y="4111856"/>
                <a:ext cx="637" cy="4615"/>
              </a:xfrm>
              <a:custGeom>
                <a:avLst/>
                <a:gdLst/>
                <a:ahLst/>
                <a:cxnLst/>
                <a:rect l="l" t="t" r="r" b="b"/>
                <a:pathLst>
                  <a:path w="8" h="58" extrusionOk="0">
                    <a:moveTo>
                      <a:pt x="0" y="58"/>
                    </a:moveTo>
                    <a:cubicBezTo>
                      <a:pt x="3" y="39"/>
                      <a:pt x="5" y="20"/>
                      <a:pt x="8" y="0"/>
                    </a:cubicBezTo>
                    <a:cubicBezTo>
                      <a:pt x="5" y="20"/>
                      <a:pt x="3" y="39"/>
                      <a:pt x="0" y="58"/>
                    </a:cubicBezTo>
                    <a:close/>
                  </a:path>
                </a:pathLst>
              </a:custGeom>
              <a:solidFill>
                <a:srgbClr val="EECC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7" name="Google Shape;3027;p50"/>
              <p:cNvSpPr/>
              <p:nvPr/>
            </p:nvSpPr>
            <p:spPr>
              <a:xfrm>
                <a:off x="8229060" y="4120369"/>
                <a:ext cx="557" cy="3978"/>
              </a:xfrm>
              <a:custGeom>
                <a:avLst/>
                <a:gdLst/>
                <a:ahLst/>
                <a:cxnLst/>
                <a:rect l="l" t="t" r="r" b="b"/>
                <a:pathLst>
                  <a:path w="7" h="50" extrusionOk="0">
                    <a:moveTo>
                      <a:pt x="0" y="50"/>
                    </a:moveTo>
                    <a:cubicBezTo>
                      <a:pt x="2" y="33"/>
                      <a:pt x="3" y="17"/>
                      <a:pt x="6" y="1"/>
                    </a:cubicBezTo>
                    <a:cubicBezTo>
                      <a:pt x="3" y="17"/>
                      <a:pt x="2" y="33"/>
                      <a:pt x="0" y="50"/>
                    </a:cubicBezTo>
                    <a:close/>
                  </a:path>
                </a:pathLst>
              </a:custGeom>
              <a:solidFill>
                <a:srgbClr val="EECC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8" name="Google Shape;3028;p50"/>
              <p:cNvSpPr/>
              <p:nvPr/>
            </p:nvSpPr>
            <p:spPr>
              <a:xfrm>
                <a:off x="8228503" y="4129440"/>
                <a:ext cx="318" cy="3103"/>
              </a:xfrm>
              <a:custGeom>
                <a:avLst/>
                <a:gdLst/>
                <a:ahLst/>
                <a:cxnLst/>
                <a:rect l="l" t="t" r="r" b="b"/>
                <a:pathLst>
                  <a:path w="4" h="39" extrusionOk="0">
                    <a:moveTo>
                      <a:pt x="0" y="39"/>
                    </a:moveTo>
                    <a:cubicBezTo>
                      <a:pt x="2" y="25"/>
                      <a:pt x="2" y="12"/>
                      <a:pt x="3" y="0"/>
                    </a:cubicBezTo>
                    <a:cubicBezTo>
                      <a:pt x="2" y="12"/>
                      <a:pt x="2" y="25"/>
                      <a:pt x="0" y="39"/>
                    </a:cubicBezTo>
                    <a:close/>
                  </a:path>
                </a:pathLst>
              </a:custGeom>
              <a:solidFill>
                <a:srgbClr val="EECC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9" name="Google Shape;3029;p50"/>
              <p:cNvSpPr/>
              <p:nvPr/>
            </p:nvSpPr>
            <p:spPr>
              <a:xfrm>
                <a:off x="8577882" y="4082893"/>
                <a:ext cx="7002" cy="27053"/>
              </a:xfrm>
              <a:custGeom>
                <a:avLst/>
                <a:gdLst/>
                <a:ahLst/>
                <a:cxnLst/>
                <a:rect l="l" t="t" r="r" b="b"/>
                <a:pathLst>
                  <a:path w="88" h="340" extrusionOk="0">
                    <a:moveTo>
                      <a:pt x="0" y="1"/>
                    </a:moveTo>
                    <a:cubicBezTo>
                      <a:pt x="30" y="88"/>
                      <a:pt x="54" y="176"/>
                      <a:pt x="73" y="267"/>
                    </a:cubicBezTo>
                    <a:lnTo>
                      <a:pt x="73" y="267"/>
                    </a:lnTo>
                    <a:cubicBezTo>
                      <a:pt x="54" y="177"/>
                      <a:pt x="31" y="89"/>
                      <a:pt x="0" y="1"/>
                    </a:cubicBezTo>
                    <a:close/>
                    <a:moveTo>
                      <a:pt x="73" y="267"/>
                    </a:moveTo>
                    <a:cubicBezTo>
                      <a:pt x="78" y="291"/>
                      <a:pt x="83" y="315"/>
                      <a:pt x="87" y="339"/>
                    </a:cubicBezTo>
                    <a:cubicBezTo>
                      <a:pt x="83" y="315"/>
                      <a:pt x="78" y="291"/>
                      <a:pt x="73" y="267"/>
                    </a:cubicBezTo>
                    <a:close/>
                  </a:path>
                </a:pathLst>
              </a:custGeom>
              <a:solidFill>
                <a:srgbClr val="EECC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0" name="Google Shape;3030;p50"/>
              <p:cNvSpPr/>
              <p:nvPr/>
            </p:nvSpPr>
            <p:spPr>
              <a:xfrm>
                <a:off x="8585122" y="4111697"/>
                <a:ext cx="716" cy="4933"/>
              </a:xfrm>
              <a:custGeom>
                <a:avLst/>
                <a:gdLst/>
                <a:ahLst/>
                <a:cxnLst/>
                <a:rect l="l" t="t" r="r" b="b"/>
                <a:pathLst>
                  <a:path w="9" h="62" extrusionOk="0">
                    <a:moveTo>
                      <a:pt x="1" y="1"/>
                    </a:moveTo>
                    <a:cubicBezTo>
                      <a:pt x="4" y="22"/>
                      <a:pt x="7" y="42"/>
                      <a:pt x="8" y="61"/>
                    </a:cubicBezTo>
                    <a:cubicBezTo>
                      <a:pt x="7" y="42"/>
                      <a:pt x="4" y="22"/>
                      <a:pt x="1" y="1"/>
                    </a:cubicBezTo>
                    <a:close/>
                  </a:path>
                </a:pathLst>
              </a:custGeom>
              <a:solidFill>
                <a:srgbClr val="EECC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1" name="Google Shape;3031;p50"/>
              <p:cNvSpPr/>
              <p:nvPr/>
            </p:nvSpPr>
            <p:spPr>
              <a:xfrm>
                <a:off x="8587032" y="4129281"/>
                <a:ext cx="318" cy="3262"/>
              </a:xfrm>
              <a:custGeom>
                <a:avLst/>
                <a:gdLst/>
                <a:ahLst/>
                <a:cxnLst/>
                <a:rect l="l" t="t" r="r" b="b"/>
                <a:pathLst>
                  <a:path w="4" h="41" extrusionOk="0">
                    <a:moveTo>
                      <a:pt x="0" y="1"/>
                    </a:moveTo>
                    <a:cubicBezTo>
                      <a:pt x="2" y="14"/>
                      <a:pt x="3" y="27"/>
                      <a:pt x="3" y="41"/>
                    </a:cubicBezTo>
                    <a:cubicBezTo>
                      <a:pt x="3" y="27"/>
                      <a:pt x="2" y="14"/>
                      <a:pt x="0" y="1"/>
                    </a:cubicBezTo>
                    <a:close/>
                  </a:path>
                </a:pathLst>
              </a:custGeom>
              <a:solidFill>
                <a:srgbClr val="EECC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2" name="Google Shape;3032;p50"/>
              <p:cNvSpPr/>
              <p:nvPr/>
            </p:nvSpPr>
            <p:spPr>
              <a:xfrm>
                <a:off x="8586316" y="4120290"/>
                <a:ext cx="398" cy="4138"/>
              </a:xfrm>
              <a:custGeom>
                <a:avLst/>
                <a:gdLst/>
                <a:ahLst/>
                <a:cxnLst/>
                <a:rect l="l" t="t" r="r" b="b"/>
                <a:pathLst>
                  <a:path w="5" h="52" extrusionOk="0">
                    <a:moveTo>
                      <a:pt x="0" y="0"/>
                    </a:moveTo>
                    <a:cubicBezTo>
                      <a:pt x="2" y="18"/>
                      <a:pt x="3" y="34"/>
                      <a:pt x="5" y="52"/>
                    </a:cubicBezTo>
                    <a:cubicBezTo>
                      <a:pt x="3" y="34"/>
                      <a:pt x="2" y="18"/>
                      <a:pt x="0" y="0"/>
                    </a:cubicBezTo>
                    <a:close/>
                  </a:path>
                </a:pathLst>
              </a:custGeom>
              <a:solidFill>
                <a:srgbClr val="EECC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3" name="Google Shape;3033;p50"/>
              <p:cNvSpPr/>
              <p:nvPr/>
            </p:nvSpPr>
            <p:spPr>
              <a:xfrm>
                <a:off x="8397344" y="4320082"/>
                <a:ext cx="7559" cy="318"/>
              </a:xfrm>
              <a:custGeom>
                <a:avLst/>
                <a:gdLst/>
                <a:ahLst/>
                <a:cxnLst/>
                <a:rect l="l" t="t" r="r" b="b"/>
                <a:pathLst>
                  <a:path w="95" h="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" y="1"/>
                      <a:pt x="21" y="2"/>
                      <a:pt x="32" y="2"/>
                    </a:cubicBezTo>
                    <a:lnTo>
                      <a:pt x="32" y="2"/>
                    </a:lnTo>
                    <a:cubicBezTo>
                      <a:pt x="21" y="1"/>
                      <a:pt x="11" y="1"/>
                      <a:pt x="0" y="0"/>
                    </a:cubicBezTo>
                    <a:close/>
                    <a:moveTo>
                      <a:pt x="32" y="2"/>
                    </a:moveTo>
                    <a:cubicBezTo>
                      <a:pt x="40" y="2"/>
                      <a:pt x="48" y="2"/>
                      <a:pt x="55" y="3"/>
                    </a:cubicBezTo>
                    <a:lnTo>
                      <a:pt x="55" y="3"/>
                    </a:lnTo>
                    <a:cubicBezTo>
                      <a:pt x="51" y="2"/>
                      <a:pt x="47" y="2"/>
                      <a:pt x="43" y="2"/>
                    </a:cubicBezTo>
                    <a:cubicBezTo>
                      <a:pt x="39" y="2"/>
                      <a:pt x="36" y="2"/>
                      <a:pt x="32" y="2"/>
                    </a:cubicBezTo>
                    <a:close/>
                    <a:moveTo>
                      <a:pt x="55" y="3"/>
                    </a:moveTo>
                    <a:cubicBezTo>
                      <a:pt x="69" y="3"/>
                      <a:pt x="82" y="3"/>
                      <a:pt x="94" y="3"/>
                    </a:cubicBezTo>
                    <a:cubicBezTo>
                      <a:pt x="82" y="3"/>
                      <a:pt x="68" y="3"/>
                      <a:pt x="55" y="3"/>
                    </a:cubicBezTo>
                    <a:close/>
                  </a:path>
                </a:pathLst>
              </a:custGeom>
              <a:solidFill>
                <a:srgbClr val="EECC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4" name="Google Shape;3034;p50"/>
              <p:cNvSpPr/>
              <p:nvPr/>
            </p:nvSpPr>
            <p:spPr>
              <a:xfrm>
                <a:off x="8237972" y="3961156"/>
                <a:ext cx="339992" cy="243238"/>
              </a:xfrm>
              <a:custGeom>
                <a:avLst/>
                <a:gdLst/>
                <a:ahLst/>
                <a:cxnLst/>
                <a:rect l="l" t="t" r="r" b="b"/>
                <a:pathLst>
                  <a:path w="4273" h="3057" extrusionOk="0">
                    <a:moveTo>
                      <a:pt x="1853" y="470"/>
                    </a:moveTo>
                    <a:cubicBezTo>
                      <a:pt x="2134" y="470"/>
                      <a:pt x="2375" y="600"/>
                      <a:pt x="2413" y="881"/>
                    </a:cubicBezTo>
                    <a:cubicBezTo>
                      <a:pt x="2449" y="1174"/>
                      <a:pt x="1840" y="1335"/>
                      <a:pt x="1641" y="1454"/>
                    </a:cubicBezTo>
                    <a:cubicBezTo>
                      <a:pt x="1521" y="1526"/>
                      <a:pt x="1309" y="1702"/>
                      <a:pt x="1144" y="1702"/>
                    </a:cubicBezTo>
                    <a:cubicBezTo>
                      <a:pt x="1045" y="1702"/>
                      <a:pt x="963" y="1640"/>
                      <a:pt x="927" y="1457"/>
                    </a:cubicBezTo>
                    <a:cubicBezTo>
                      <a:pt x="878" y="1214"/>
                      <a:pt x="965" y="943"/>
                      <a:pt x="1112" y="777"/>
                    </a:cubicBezTo>
                    <a:cubicBezTo>
                      <a:pt x="1309" y="578"/>
                      <a:pt x="1597" y="470"/>
                      <a:pt x="1853" y="470"/>
                    </a:cubicBezTo>
                    <a:close/>
                    <a:moveTo>
                      <a:pt x="2136" y="1"/>
                    </a:moveTo>
                    <a:cubicBezTo>
                      <a:pt x="1268" y="1"/>
                      <a:pt x="516" y="491"/>
                      <a:pt x="137" y="1208"/>
                    </a:cubicBezTo>
                    <a:cubicBezTo>
                      <a:pt x="84" y="1311"/>
                      <a:pt x="37" y="1417"/>
                      <a:pt x="0" y="1529"/>
                    </a:cubicBezTo>
                    <a:cubicBezTo>
                      <a:pt x="313" y="2442"/>
                      <a:pt x="1171" y="3056"/>
                      <a:pt x="2136" y="3056"/>
                    </a:cubicBezTo>
                    <a:cubicBezTo>
                      <a:pt x="3102" y="3056"/>
                      <a:pt x="3960" y="2442"/>
                      <a:pt x="4272" y="1529"/>
                    </a:cubicBezTo>
                    <a:cubicBezTo>
                      <a:pt x="4085" y="980"/>
                      <a:pt x="3692" y="526"/>
                      <a:pt x="3186" y="260"/>
                    </a:cubicBezTo>
                    <a:cubicBezTo>
                      <a:pt x="2897" y="108"/>
                      <a:pt x="2572" y="17"/>
                      <a:pt x="2225" y="4"/>
                    </a:cubicBezTo>
                    <a:cubicBezTo>
                      <a:pt x="2196" y="2"/>
                      <a:pt x="2167" y="1"/>
                      <a:pt x="21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5" name="Google Shape;3035;p50"/>
              <p:cNvSpPr/>
              <p:nvPr/>
            </p:nvSpPr>
            <p:spPr>
              <a:xfrm>
                <a:off x="8307832" y="3998552"/>
                <a:ext cx="125080" cy="98027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232" extrusionOk="0">
                    <a:moveTo>
                      <a:pt x="975" y="0"/>
                    </a:moveTo>
                    <a:cubicBezTo>
                      <a:pt x="719" y="0"/>
                      <a:pt x="431" y="108"/>
                      <a:pt x="234" y="307"/>
                    </a:cubicBezTo>
                    <a:cubicBezTo>
                      <a:pt x="87" y="473"/>
                      <a:pt x="0" y="744"/>
                      <a:pt x="49" y="987"/>
                    </a:cubicBezTo>
                    <a:cubicBezTo>
                      <a:pt x="85" y="1170"/>
                      <a:pt x="167" y="1232"/>
                      <a:pt x="266" y="1232"/>
                    </a:cubicBezTo>
                    <a:cubicBezTo>
                      <a:pt x="431" y="1232"/>
                      <a:pt x="643" y="1056"/>
                      <a:pt x="763" y="984"/>
                    </a:cubicBezTo>
                    <a:cubicBezTo>
                      <a:pt x="962" y="865"/>
                      <a:pt x="1571" y="704"/>
                      <a:pt x="1535" y="411"/>
                    </a:cubicBezTo>
                    <a:cubicBezTo>
                      <a:pt x="1497" y="130"/>
                      <a:pt x="1256" y="0"/>
                      <a:pt x="9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6" name="Google Shape;3036;p50"/>
              <p:cNvSpPr/>
              <p:nvPr/>
            </p:nvSpPr>
            <p:spPr>
              <a:xfrm>
                <a:off x="8237972" y="4082814"/>
                <a:ext cx="80" cy="8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E9B7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7" name="Google Shape;3037;p50"/>
              <p:cNvSpPr/>
              <p:nvPr/>
            </p:nvSpPr>
            <p:spPr>
              <a:xfrm>
                <a:off x="8228265" y="4082814"/>
                <a:ext cx="359327" cy="237668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2987" extrusionOk="0">
                    <a:moveTo>
                      <a:pt x="122" y="0"/>
                    </a:moveTo>
                    <a:lnTo>
                      <a:pt x="119" y="8"/>
                    </a:lnTo>
                    <a:cubicBezTo>
                      <a:pt x="111" y="34"/>
                      <a:pt x="102" y="61"/>
                      <a:pt x="94" y="87"/>
                    </a:cubicBezTo>
                    <a:cubicBezTo>
                      <a:pt x="94" y="89"/>
                      <a:pt x="93" y="90"/>
                      <a:pt x="93" y="92"/>
                    </a:cubicBezTo>
                    <a:cubicBezTo>
                      <a:pt x="69" y="173"/>
                      <a:pt x="50" y="254"/>
                      <a:pt x="35" y="336"/>
                    </a:cubicBezTo>
                    <a:cubicBezTo>
                      <a:pt x="34" y="346"/>
                      <a:pt x="33" y="355"/>
                      <a:pt x="31" y="365"/>
                    </a:cubicBezTo>
                    <a:cubicBezTo>
                      <a:pt x="27" y="385"/>
                      <a:pt x="25" y="404"/>
                      <a:pt x="22" y="423"/>
                    </a:cubicBezTo>
                    <a:cubicBezTo>
                      <a:pt x="21" y="441"/>
                      <a:pt x="18" y="457"/>
                      <a:pt x="16" y="473"/>
                    </a:cubicBezTo>
                    <a:cubicBezTo>
                      <a:pt x="15" y="489"/>
                      <a:pt x="12" y="505"/>
                      <a:pt x="10" y="522"/>
                    </a:cubicBezTo>
                    <a:cubicBezTo>
                      <a:pt x="9" y="544"/>
                      <a:pt x="7" y="564"/>
                      <a:pt x="6" y="586"/>
                    </a:cubicBezTo>
                    <a:cubicBezTo>
                      <a:pt x="6" y="600"/>
                      <a:pt x="5" y="611"/>
                      <a:pt x="3" y="625"/>
                    </a:cubicBezTo>
                    <a:cubicBezTo>
                      <a:pt x="3" y="629"/>
                      <a:pt x="3" y="635"/>
                      <a:pt x="3" y="639"/>
                    </a:cubicBezTo>
                    <a:cubicBezTo>
                      <a:pt x="2" y="670"/>
                      <a:pt x="0" y="700"/>
                      <a:pt x="0" y="729"/>
                    </a:cubicBezTo>
                    <a:cubicBezTo>
                      <a:pt x="0" y="1426"/>
                      <a:pt x="315" y="2047"/>
                      <a:pt x="810" y="2461"/>
                    </a:cubicBezTo>
                    <a:cubicBezTo>
                      <a:pt x="932" y="2563"/>
                      <a:pt x="1066" y="2652"/>
                      <a:pt x="1208" y="2728"/>
                    </a:cubicBezTo>
                    <a:cubicBezTo>
                      <a:pt x="1426" y="2842"/>
                      <a:pt x="1663" y="2922"/>
                      <a:pt x="1915" y="2960"/>
                    </a:cubicBezTo>
                    <a:cubicBezTo>
                      <a:pt x="1922" y="2962"/>
                      <a:pt x="1931" y="2963"/>
                      <a:pt x="1940" y="2963"/>
                    </a:cubicBezTo>
                    <a:cubicBezTo>
                      <a:pt x="2000" y="2972"/>
                      <a:pt x="2062" y="2979"/>
                      <a:pt x="2125" y="2982"/>
                    </a:cubicBezTo>
                    <a:cubicBezTo>
                      <a:pt x="2156" y="2984"/>
                      <a:pt x="2188" y="2985"/>
                      <a:pt x="2219" y="2985"/>
                    </a:cubicBezTo>
                    <a:cubicBezTo>
                      <a:pt x="2233" y="2985"/>
                      <a:pt x="2244" y="2987"/>
                      <a:pt x="2258" y="2987"/>
                    </a:cubicBezTo>
                    <a:cubicBezTo>
                      <a:pt x="2297" y="2987"/>
                      <a:pt x="2336" y="2985"/>
                      <a:pt x="2374" y="2984"/>
                    </a:cubicBezTo>
                    <a:cubicBezTo>
                      <a:pt x="3193" y="2943"/>
                      <a:pt x="3895" y="2464"/>
                      <a:pt x="4256" y="1779"/>
                    </a:cubicBezTo>
                    <a:cubicBezTo>
                      <a:pt x="4408" y="1491"/>
                      <a:pt x="4499" y="1165"/>
                      <a:pt x="4512" y="819"/>
                    </a:cubicBezTo>
                    <a:cubicBezTo>
                      <a:pt x="4514" y="790"/>
                      <a:pt x="4515" y="760"/>
                      <a:pt x="4515" y="729"/>
                    </a:cubicBezTo>
                    <a:cubicBezTo>
                      <a:pt x="4515" y="694"/>
                      <a:pt x="4514" y="658"/>
                      <a:pt x="4512" y="625"/>
                    </a:cubicBezTo>
                    <a:cubicBezTo>
                      <a:pt x="4511" y="611"/>
                      <a:pt x="4511" y="598"/>
                      <a:pt x="4509" y="585"/>
                    </a:cubicBezTo>
                    <a:cubicBezTo>
                      <a:pt x="4508" y="564"/>
                      <a:pt x="4506" y="544"/>
                      <a:pt x="4505" y="522"/>
                    </a:cubicBezTo>
                    <a:cubicBezTo>
                      <a:pt x="4503" y="505"/>
                      <a:pt x="4502" y="489"/>
                      <a:pt x="4499" y="471"/>
                    </a:cubicBezTo>
                    <a:cubicBezTo>
                      <a:pt x="4498" y="455"/>
                      <a:pt x="4496" y="441"/>
                      <a:pt x="4493" y="424"/>
                    </a:cubicBezTo>
                    <a:cubicBezTo>
                      <a:pt x="4490" y="405"/>
                      <a:pt x="4489" y="385"/>
                      <a:pt x="4484" y="364"/>
                    </a:cubicBezTo>
                    <a:cubicBezTo>
                      <a:pt x="4484" y="357"/>
                      <a:pt x="4481" y="349"/>
                      <a:pt x="4481" y="340"/>
                    </a:cubicBezTo>
                    <a:cubicBezTo>
                      <a:pt x="4461" y="226"/>
                      <a:pt x="4431" y="114"/>
                      <a:pt x="4394" y="2"/>
                    </a:cubicBezTo>
                    <a:cubicBezTo>
                      <a:pt x="4394" y="2"/>
                      <a:pt x="4394" y="0"/>
                      <a:pt x="4393" y="0"/>
                    </a:cubicBezTo>
                    <a:cubicBezTo>
                      <a:pt x="4082" y="913"/>
                      <a:pt x="3224" y="1527"/>
                      <a:pt x="2258" y="1527"/>
                    </a:cubicBezTo>
                    <a:cubicBezTo>
                      <a:pt x="1293" y="1527"/>
                      <a:pt x="435" y="913"/>
                      <a:pt x="122" y="0"/>
                    </a:cubicBezTo>
                    <a:close/>
                  </a:path>
                </a:pathLst>
              </a:custGeom>
              <a:solidFill>
                <a:srgbClr val="FA91FF">
                  <a:alpha val="6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8" name="Google Shape;3038;p50"/>
              <p:cNvSpPr/>
              <p:nvPr/>
            </p:nvSpPr>
            <p:spPr>
              <a:xfrm>
                <a:off x="8407847" y="5340529"/>
                <a:ext cx="319941" cy="211093"/>
              </a:xfrm>
              <a:custGeom>
                <a:avLst/>
                <a:gdLst/>
                <a:ahLst/>
                <a:cxnLst/>
                <a:rect l="l" t="t" r="r" b="b"/>
                <a:pathLst>
                  <a:path w="4021" h="2653" extrusionOk="0">
                    <a:moveTo>
                      <a:pt x="3857" y="0"/>
                    </a:moveTo>
                    <a:cubicBezTo>
                      <a:pt x="3607" y="346"/>
                      <a:pt x="3349" y="660"/>
                      <a:pt x="3083" y="937"/>
                    </a:cubicBezTo>
                    <a:cubicBezTo>
                      <a:pt x="3083" y="938"/>
                      <a:pt x="3081" y="938"/>
                      <a:pt x="3081" y="940"/>
                    </a:cubicBezTo>
                    <a:cubicBezTo>
                      <a:pt x="3025" y="997"/>
                      <a:pt x="2969" y="1055"/>
                      <a:pt x="2913" y="1109"/>
                    </a:cubicBezTo>
                    <a:cubicBezTo>
                      <a:pt x="2866" y="1155"/>
                      <a:pt x="2819" y="1199"/>
                      <a:pt x="2772" y="1243"/>
                    </a:cubicBezTo>
                    <a:cubicBezTo>
                      <a:pt x="2759" y="1255"/>
                      <a:pt x="2747" y="1265"/>
                      <a:pt x="2735" y="1277"/>
                    </a:cubicBezTo>
                    <a:cubicBezTo>
                      <a:pt x="2659" y="1346"/>
                      <a:pt x="2582" y="1413"/>
                      <a:pt x="2504" y="1476"/>
                    </a:cubicBezTo>
                    <a:cubicBezTo>
                      <a:pt x="2497" y="1482"/>
                      <a:pt x="2491" y="1488"/>
                      <a:pt x="2483" y="1494"/>
                    </a:cubicBezTo>
                    <a:cubicBezTo>
                      <a:pt x="2411" y="1551"/>
                      <a:pt x="2339" y="1607"/>
                      <a:pt x="2266" y="1661"/>
                    </a:cubicBezTo>
                    <a:cubicBezTo>
                      <a:pt x="1547" y="2189"/>
                      <a:pt x="787" y="2470"/>
                      <a:pt x="1" y="2470"/>
                    </a:cubicBezTo>
                    <a:lnTo>
                      <a:pt x="1" y="2653"/>
                    </a:lnTo>
                    <a:cubicBezTo>
                      <a:pt x="494" y="2653"/>
                      <a:pt x="976" y="2547"/>
                      <a:pt x="1441" y="2346"/>
                    </a:cubicBezTo>
                    <a:cubicBezTo>
                      <a:pt x="1999" y="2108"/>
                      <a:pt x="2535" y="1732"/>
                      <a:pt x="3040" y="1239"/>
                    </a:cubicBezTo>
                    <a:cubicBezTo>
                      <a:pt x="3380" y="908"/>
                      <a:pt x="3709" y="520"/>
                      <a:pt x="4021" y="84"/>
                    </a:cubicBezTo>
                    <a:cubicBezTo>
                      <a:pt x="3963" y="61"/>
                      <a:pt x="3909" y="33"/>
                      <a:pt x="38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9" name="Google Shape;3039;p50"/>
              <p:cNvSpPr/>
              <p:nvPr/>
            </p:nvSpPr>
            <p:spPr>
              <a:xfrm>
                <a:off x="7186255" y="3281335"/>
                <a:ext cx="408659" cy="161442"/>
              </a:xfrm>
              <a:custGeom>
                <a:avLst/>
                <a:gdLst/>
                <a:ahLst/>
                <a:cxnLst/>
                <a:rect l="l" t="t" r="r" b="b"/>
                <a:pathLst>
                  <a:path w="5136" h="2029" extrusionOk="0">
                    <a:moveTo>
                      <a:pt x="3206" y="979"/>
                    </a:moveTo>
                    <a:lnTo>
                      <a:pt x="3206" y="979"/>
                    </a:lnTo>
                    <a:cubicBezTo>
                      <a:pt x="3433" y="1184"/>
                      <a:pt x="3733" y="1308"/>
                      <a:pt x="4062" y="1308"/>
                    </a:cubicBezTo>
                    <a:cubicBezTo>
                      <a:pt x="3733" y="1308"/>
                      <a:pt x="3433" y="1184"/>
                      <a:pt x="3206" y="979"/>
                    </a:cubicBezTo>
                    <a:close/>
                    <a:moveTo>
                      <a:pt x="5136" y="724"/>
                    </a:moveTo>
                    <a:lnTo>
                      <a:pt x="5136" y="724"/>
                    </a:lnTo>
                    <a:cubicBezTo>
                      <a:pt x="4907" y="1075"/>
                      <a:pt x="4512" y="1308"/>
                      <a:pt x="4062" y="1308"/>
                    </a:cubicBezTo>
                    <a:cubicBezTo>
                      <a:pt x="4513" y="1308"/>
                      <a:pt x="4907" y="1075"/>
                      <a:pt x="5136" y="724"/>
                    </a:cubicBezTo>
                    <a:close/>
                    <a:moveTo>
                      <a:pt x="2783" y="0"/>
                    </a:moveTo>
                    <a:cubicBezTo>
                      <a:pt x="2770" y="5"/>
                      <a:pt x="2755" y="8"/>
                      <a:pt x="2742" y="12"/>
                    </a:cubicBezTo>
                    <a:cubicBezTo>
                      <a:pt x="2604" y="51"/>
                      <a:pt x="2470" y="93"/>
                      <a:pt x="2339" y="139"/>
                    </a:cubicBezTo>
                    <a:cubicBezTo>
                      <a:pt x="1290" y="507"/>
                      <a:pt x="482" y="1103"/>
                      <a:pt x="0" y="1937"/>
                    </a:cubicBezTo>
                    <a:lnTo>
                      <a:pt x="158" y="2028"/>
                    </a:lnTo>
                    <a:cubicBezTo>
                      <a:pt x="672" y="1139"/>
                      <a:pt x="1577" y="528"/>
                      <a:pt x="2791" y="187"/>
                    </a:cubicBezTo>
                    <a:cubicBezTo>
                      <a:pt x="2792" y="186"/>
                      <a:pt x="2792" y="186"/>
                      <a:pt x="2792" y="186"/>
                    </a:cubicBezTo>
                    <a:cubicBezTo>
                      <a:pt x="2831" y="499"/>
                      <a:pt x="2983" y="778"/>
                      <a:pt x="3206" y="979"/>
                    </a:cubicBezTo>
                    <a:lnTo>
                      <a:pt x="3206" y="979"/>
                    </a:lnTo>
                    <a:cubicBezTo>
                      <a:pt x="2947" y="745"/>
                      <a:pt x="2783" y="406"/>
                      <a:pt x="2783" y="28"/>
                    </a:cubicBezTo>
                    <a:cubicBezTo>
                      <a:pt x="2783" y="18"/>
                      <a:pt x="2783" y="9"/>
                      <a:pt x="27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0" name="Google Shape;3040;p50"/>
              <p:cNvSpPr/>
              <p:nvPr/>
            </p:nvSpPr>
            <p:spPr>
              <a:xfrm>
                <a:off x="9575970" y="3551306"/>
                <a:ext cx="159" cy="159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0" y="0"/>
                    </a:moveTo>
                    <a:cubicBezTo>
                      <a:pt x="0" y="0"/>
                      <a:pt x="0" y="2"/>
                      <a:pt x="2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1" name="Google Shape;3041;p50"/>
              <p:cNvSpPr/>
              <p:nvPr/>
            </p:nvSpPr>
            <p:spPr>
              <a:xfrm>
                <a:off x="9598408" y="3559581"/>
                <a:ext cx="239" cy="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 extrusionOk="0">
                    <a:moveTo>
                      <a:pt x="2" y="1"/>
                    </a:move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2" name="Google Shape;3042;p50"/>
              <p:cNvSpPr/>
              <p:nvPr/>
            </p:nvSpPr>
            <p:spPr>
              <a:xfrm>
                <a:off x="9613287" y="3561968"/>
                <a:ext cx="1432" cy="159"/>
              </a:xfrm>
              <a:custGeom>
                <a:avLst/>
                <a:gdLst/>
                <a:ahLst/>
                <a:cxnLst/>
                <a:rect l="l" t="t" r="r" b="b"/>
                <a:pathLst>
                  <a:path w="18" h="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" y="1"/>
                      <a:pt x="3" y="1"/>
                      <a:pt x="4" y="1"/>
                    </a:cubicBezTo>
                    <a:lnTo>
                      <a:pt x="4" y="1"/>
                    </a:lnTo>
                    <a:cubicBezTo>
                      <a:pt x="3" y="1"/>
                      <a:pt x="2" y="0"/>
                      <a:pt x="1" y="0"/>
                    </a:cubicBezTo>
                    <a:close/>
                    <a:moveTo>
                      <a:pt x="4" y="1"/>
                    </a:moveTo>
                    <a:cubicBezTo>
                      <a:pt x="5" y="1"/>
                      <a:pt x="6" y="2"/>
                      <a:pt x="7" y="2"/>
                    </a:cubicBezTo>
                    <a:lnTo>
                      <a:pt x="17" y="2"/>
                    </a:lnTo>
                    <a:cubicBezTo>
                      <a:pt x="14" y="2"/>
                      <a:pt x="9" y="2"/>
                      <a:pt x="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3" name="Google Shape;3043;p50"/>
              <p:cNvSpPr/>
              <p:nvPr/>
            </p:nvSpPr>
            <p:spPr>
              <a:xfrm>
                <a:off x="9562444" y="3543111"/>
                <a:ext cx="796" cy="557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 extrusionOk="0">
                    <a:moveTo>
                      <a:pt x="1" y="0"/>
                    </a:moveTo>
                    <a:cubicBezTo>
                      <a:pt x="1" y="0"/>
                      <a:pt x="2" y="1"/>
                      <a:pt x="3" y="2"/>
                    </a:cubicBezTo>
                    <a:lnTo>
                      <a:pt x="3" y="2"/>
                    </a:lnTo>
                    <a:cubicBezTo>
                      <a:pt x="2" y="1"/>
                      <a:pt x="2" y="1"/>
                      <a:pt x="1" y="0"/>
                    </a:cubicBezTo>
                    <a:close/>
                    <a:moveTo>
                      <a:pt x="3" y="2"/>
                    </a:moveTo>
                    <a:cubicBezTo>
                      <a:pt x="3" y="2"/>
                      <a:pt x="4" y="2"/>
                      <a:pt x="4" y="2"/>
                    </a:cubicBezTo>
                    <a:lnTo>
                      <a:pt x="4" y="2"/>
                    </a:ln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3" y="2"/>
                    </a:cubicBezTo>
                    <a:close/>
                    <a:moveTo>
                      <a:pt x="4" y="2"/>
                    </a:moveTo>
                    <a:cubicBezTo>
                      <a:pt x="4" y="3"/>
                      <a:pt x="5" y="3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lnTo>
                      <a:pt x="8" y="5"/>
                    </a:lnTo>
                    <a:cubicBezTo>
                      <a:pt x="6" y="4"/>
                      <a:pt x="5" y="3"/>
                      <a:pt x="4" y="2"/>
                    </a:cubicBezTo>
                    <a:close/>
                    <a:moveTo>
                      <a:pt x="8" y="5"/>
                    </a:moveTo>
                    <a:cubicBezTo>
                      <a:pt x="8" y="5"/>
                      <a:pt x="8" y="5"/>
                      <a:pt x="8" y="5"/>
                    </a:cubicBezTo>
                    <a:lnTo>
                      <a:pt x="8" y="5"/>
                    </a:lnTo>
                    <a:cubicBezTo>
                      <a:pt x="8" y="5"/>
                      <a:pt x="8" y="5"/>
                      <a:pt x="8" y="5"/>
                    </a:cubicBezTo>
                    <a:close/>
                    <a:moveTo>
                      <a:pt x="8" y="5"/>
                    </a:moveTo>
                    <a:cubicBezTo>
                      <a:pt x="8" y="6"/>
                      <a:pt x="9" y="6"/>
                      <a:pt x="10" y="6"/>
                    </a:cubicBezTo>
                    <a:cubicBezTo>
                      <a:pt x="9" y="6"/>
                      <a:pt x="8" y="6"/>
                      <a:pt x="8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4" name="Google Shape;3044;p50"/>
              <p:cNvSpPr/>
              <p:nvPr/>
            </p:nvSpPr>
            <p:spPr>
              <a:xfrm>
                <a:off x="9540801" y="3521866"/>
                <a:ext cx="159" cy="239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2" y="2"/>
                    </a:move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0" y="1"/>
                      <a:pt x="2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5" name="Google Shape;3045;p50"/>
              <p:cNvSpPr/>
              <p:nvPr/>
            </p:nvSpPr>
            <p:spPr>
              <a:xfrm>
                <a:off x="9550509" y="3533006"/>
                <a:ext cx="1114" cy="1034"/>
              </a:xfrm>
              <a:custGeom>
                <a:avLst/>
                <a:gdLst/>
                <a:ahLst/>
                <a:cxnLst/>
                <a:rect l="l" t="t" r="r" b="b"/>
                <a:pathLst>
                  <a:path w="14" h="1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" y="4"/>
                      <a:pt x="7" y="5"/>
                      <a:pt x="8" y="8"/>
                    </a:cubicBezTo>
                    <a:cubicBezTo>
                      <a:pt x="9" y="10"/>
                      <a:pt x="12" y="11"/>
                      <a:pt x="14" y="12"/>
                    </a:cubicBezTo>
                    <a:cubicBezTo>
                      <a:pt x="9" y="8"/>
                      <a:pt x="5" y="4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6" name="Google Shape;3046;p50"/>
              <p:cNvSpPr/>
              <p:nvPr/>
            </p:nvSpPr>
            <p:spPr>
              <a:xfrm>
                <a:off x="9544780" y="3526800"/>
                <a:ext cx="1273" cy="1512"/>
              </a:xfrm>
              <a:custGeom>
                <a:avLst/>
                <a:gdLst/>
                <a:ahLst/>
                <a:cxnLst/>
                <a:rect l="l" t="t" r="r" b="b"/>
                <a:pathLst>
                  <a:path w="16" h="19" extrusionOk="0">
                    <a:moveTo>
                      <a:pt x="0" y="1"/>
                    </a:moveTo>
                    <a:lnTo>
                      <a:pt x="6" y="7"/>
                    </a:lnTo>
                    <a:lnTo>
                      <a:pt x="6" y="7"/>
                    </a:lnTo>
                    <a:cubicBezTo>
                      <a:pt x="5" y="5"/>
                      <a:pt x="3" y="3"/>
                      <a:pt x="0" y="1"/>
                    </a:cubicBezTo>
                    <a:close/>
                    <a:moveTo>
                      <a:pt x="6" y="7"/>
                    </a:moveTo>
                    <a:cubicBezTo>
                      <a:pt x="6" y="7"/>
                      <a:pt x="6" y="8"/>
                      <a:pt x="6" y="8"/>
                    </a:cubicBezTo>
                    <a:cubicBezTo>
                      <a:pt x="7" y="8"/>
                      <a:pt x="7" y="9"/>
                      <a:pt x="8" y="10"/>
                    </a:cubicBezTo>
                    <a:lnTo>
                      <a:pt x="8" y="10"/>
                    </a:lnTo>
                    <a:lnTo>
                      <a:pt x="6" y="7"/>
                    </a:lnTo>
                    <a:close/>
                    <a:moveTo>
                      <a:pt x="8" y="10"/>
                    </a:moveTo>
                    <a:lnTo>
                      <a:pt x="11" y="13"/>
                    </a:lnTo>
                    <a:lnTo>
                      <a:pt x="11" y="13"/>
                    </a:lnTo>
                    <a:cubicBezTo>
                      <a:pt x="10" y="12"/>
                      <a:pt x="9" y="11"/>
                      <a:pt x="8" y="10"/>
                    </a:cubicBezTo>
                    <a:close/>
                    <a:moveTo>
                      <a:pt x="11" y="13"/>
                    </a:moveTo>
                    <a:cubicBezTo>
                      <a:pt x="11" y="14"/>
                      <a:pt x="12" y="15"/>
                      <a:pt x="12" y="15"/>
                    </a:cubicBezTo>
                    <a:cubicBezTo>
                      <a:pt x="12" y="15"/>
                      <a:pt x="13" y="15"/>
                      <a:pt x="13" y="15"/>
                    </a:cubicBezTo>
                    <a:lnTo>
                      <a:pt x="13" y="15"/>
                    </a:lnTo>
                    <a:lnTo>
                      <a:pt x="11" y="13"/>
                    </a:lnTo>
                    <a:close/>
                    <a:moveTo>
                      <a:pt x="13" y="15"/>
                    </a:moveTo>
                    <a:lnTo>
                      <a:pt x="15" y="18"/>
                    </a:lnTo>
                    <a:cubicBezTo>
                      <a:pt x="15" y="17"/>
                      <a:pt x="14" y="16"/>
                      <a:pt x="13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7" name="Google Shape;3047;p50"/>
              <p:cNvSpPr/>
              <p:nvPr/>
            </p:nvSpPr>
            <p:spPr>
              <a:xfrm>
                <a:off x="9555919" y="3537939"/>
                <a:ext cx="1114" cy="1034"/>
              </a:xfrm>
              <a:custGeom>
                <a:avLst/>
                <a:gdLst/>
                <a:ahLst/>
                <a:cxnLst/>
                <a:rect l="l" t="t" r="r" b="b"/>
                <a:pathLst>
                  <a:path w="14" h="1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2"/>
                      <a:pt x="3" y="3"/>
                      <a:pt x="5" y="5"/>
                    </a:cubicBezTo>
                    <a:cubicBezTo>
                      <a:pt x="6" y="6"/>
                      <a:pt x="8" y="7"/>
                      <a:pt x="9" y="8"/>
                    </a:cubicBezTo>
                    <a:lnTo>
                      <a:pt x="9" y="8"/>
                    </a:lnTo>
                    <a:cubicBezTo>
                      <a:pt x="6" y="5"/>
                      <a:pt x="3" y="2"/>
                      <a:pt x="0" y="1"/>
                    </a:cubicBezTo>
                    <a:close/>
                    <a:moveTo>
                      <a:pt x="9" y="8"/>
                    </a:moveTo>
                    <a:cubicBezTo>
                      <a:pt x="11" y="9"/>
                      <a:pt x="12" y="11"/>
                      <a:pt x="14" y="12"/>
                    </a:cubicBezTo>
                    <a:lnTo>
                      <a:pt x="14" y="11"/>
                    </a:lnTo>
                    <a:cubicBezTo>
                      <a:pt x="12" y="10"/>
                      <a:pt x="11" y="9"/>
                      <a:pt x="9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8" name="Google Shape;3048;p50"/>
              <p:cNvSpPr/>
              <p:nvPr/>
            </p:nvSpPr>
            <p:spPr>
              <a:xfrm>
                <a:off x="9531890" y="3507863"/>
                <a:ext cx="159" cy="159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0" y="0"/>
                    </a:moveTo>
                    <a:cubicBezTo>
                      <a:pt x="0" y="2"/>
                      <a:pt x="0" y="2"/>
                      <a:pt x="2" y="2"/>
                    </a:cubicBezTo>
                    <a:cubicBezTo>
                      <a:pt x="1" y="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9" name="Google Shape;3049;p50"/>
              <p:cNvSpPr/>
              <p:nvPr/>
            </p:nvSpPr>
            <p:spPr>
              <a:xfrm>
                <a:off x="9535789" y="3514467"/>
                <a:ext cx="716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9" h="1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3"/>
                      <a:pt x="2" y="4"/>
                      <a:pt x="3" y="6"/>
                    </a:cubicBezTo>
                    <a:lnTo>
                      <a:pt x="3" y="6"/>
                    </a:lnTo>
                    <a:cubicBezTo>
                      <a:pt x="3" y="5"/>
                      <a:pt x="2" y="4"/>
                      <a:pt x="2" y="2"/>
                    </a:cubicBezTo>
                    <a:cubicBezTo>
                      <a:pt x="2" y="2"/>
                      <a:pt x="2" y="2"/>
                      <a:pt x="0" y="1"/>
                    </a:cubicBezTo>
                    <a:close/>
                    <a:moveTo>
                      <a:pt x="3" y="6"/>
                    </a:moveTo>
                    <a:cubicBezTo>
                      <a:pt x="4" y="8"/>
                      <a:pt x="5" y="9"/>
                      <a:pt x="6" y="11"/>
                    </a:cubicBezTo>
                    <a:lnTo>
                      <a:pt x="9" y="16"/>
                    </a:lnTo>
                    <a:cubicBezTo>
                      <a:pt x="7" y="12"/>
                      <a:pt x="5" y="9"/>
                      <a:pt x="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0" name="Google Shape;3050;p50"/>
              <p:cNvSpPr/>
              <p:nvPr/>
            </p:nvSpPr>
            <p:spPr>
              <a:xfrm>
                <a:off x="9525525" y="3493143"/>
                <a:ext cx="318" cy="477"/>
              </a:xfrm>
              <a:custGeom>
                <a:avLst/>
                <a:gdLst/>
                <a:ahLst/>
                <a:cxnLst/>
                <a:rect l="l" t="t" r="r" b="b"/>
                <a:pathLst>
                  <a:path w="4" h="6" extrusionOk="0">
                    <a:moveTo>
                      <a:pt x="1" y="1"/>
                    </a:moveTo>
                    <a:lnTo>
                      <a:pt x="2" y="3"/>
                    </a:lnTo>
                    <a:lnTo>
                      <a:pt x="2" y="3"/>
                    </a:ln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1"/>
                      <a:pt x="1" y="1"/>
                    </a:cubicBezTo>
                    <a:close/>
                    <a:moveTo>
                      <a:pt x="2" y="3"/>
                    </a:moveTo>
                    <a:cubicBezTo>
                      <a:pt x="3" y="4"/>
                      <a:pt x="3" y="4"/>
                      <a:pt x="4" y="5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1" name="Google Shape;3051;p50"/>
              <p:cNvSpPr/>
              <p:nvPr/>
            </p:nvSpPr>
            <p:spPr>
              <a:xfrm>
                <a:off x="9525445" y="3358754"/>
                <a:ext cx="196452" cy="139641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755" extrusionOk="0">
                    <a:moveTo>
                      <a:pt x="2449" y="943"/>
                    </a:moveTo>
                    <a:cubicBezTo>
                      <a:pt x="2449" y="944"/>
                      <a:pt x="2449" y="944"/>
                      <a:pt x="2449" y="945"/>
                    </a:cubicBezTo>
                    <a:cubicBezTo>
                      <a:pt x="2452" y="955"/>
                      <a:pt x="2455" y="964"/>
                      <a:pt x="2457" y="974"/>
                    </a:cubicBezTo>
                    <a:cubicBezTo>
                      <a:pt x="2460" y="985"/>
                      <a:pt x="2463" y="995"/>
                      <a:pt x="2464" y="1005"/>
                    </a:cubicBezTo>
                    <a:cubicBezTo>
                      <a:pt x="2466" y="1011"/>
                      <a:pt x="2467" y="1017"/>
                      <a:pt x="2469" y="1021"/>
                    </a:cubicBezTo>
                    <a:cubicBezTo>
                      <a:pt x="2463" y="995"/>
                      <a:pt x="2457" y="969"/>
                      <a:pt x="2449" y="943"/>
                    </a:cubicBezTo>
                    <a:close/>
                    <a:moveTo>
                      <a:pt x="1202" y="1"/>
                    </a:moveTo>
                    <a:cubicBezTo>
                      <a:pt x="1000" y="4"/>
                      <a:pt x="812" y="52"/>
                      <a:pt x="644" y="136"/>
                    </a:cubicBezTo>
                    <a:cubicBezTo>
                      <a:pt x="587" y="164"/>
                      <a:pt x="532" y="197"/>
                      <a:pt x="481" y="234"/>
                    </a:cubicBezTo>
                    <a:cubicBezTo>
                      <a:pt x="258" y="388"/>
                      <a:pt x="87" y="615"/>
                      <a:pt x="1" y="879"/>
                    </a:cubicBezTo>
                    <a:cubicBezTo>
                      <a:pt x="174" y="1401"/>
                      <a:pt x="663" y="1755"/>
                      <a:pt x="1215" y="1755"/>
                    </a:cubicBezTo>
                    <a:cubicBezTo>
                      <a:pt x="1766" y="1755"/>
                      <a:pt x="2257" y="1401"/>
                      <a:pt x="2429" y="879"/>
                    </a:cubicBezTo>
                    <a:cubicBezTo>
                      <a:pt x="2436" y="900"/>
                      <a:pt x="2443" y="922"/>
                      <a:pt x="2449" y="943"/>
                    </a:cubicBezTo>
                    <a:lnTo>
                      <a:pt x="2449" y="943"/>
                    </a:lnTo>
                    <a:cubicBezTo>
                      <a:pt x="2448" y="935"/>
                      <a:pt x="2445" y="927"/>
                      <a:pt x="2442" y="918"/>
                    </a:cubicBezTo>
                    <a:cubicBezTo>
                      <a:pt x="2438" y="905"/>
                      <a:pt x="2433" y="890"/>
                      <a:pt x="2429" y="877"/>
                    </a:cubicBezTo>
                    <a:lnTo>
                      <a:pt x="2424" y="861"/>
                    </a:lnTo>
                    <a:cubicBezTo>
                      <a:pt x="2420" y="851"/>
                      <a:pt x="2416" y="839"/>
                      <a:pt x="2413" y="828"/>
                    </a:cubicBezTo>
                    <a:cubicBezTo>
                      <a:pt x="2411" y="826"/>
                      <a:pt x="2410" y="821"/>
                      <a:pt x="2408" y="818"/>
                    </a:cubicBezTo>
                    <a:lnTo>
                      <a:pt x="2404" y="808"/>
                    </a:lnTo>
                    <a:cubicBezTo>
                      <a:pt x="2404" y="806"/>
                      <a:pt x="2402" y="805"/>
                      <a:pt x="2402" y="803"/>
                    </a:cubicBezTo>
                    <a:cubicBezTo>
                      <a:pt x="2398" y="792"/>
                      <a:pt x="2392" y="780"/>
                      <a:pt x="2388" y="768"/>
                    </a:cubicBezTo>
                    <a:cubicBezTo>
                      <a:pt x="2382" y="755"/>
                      <a:pt x="2376" y="742"/>
                      <a:pt x="2370" y="728"/>
                    </a:cubicBezTo>
                    <a:cubicBezTo>
                      <a:pt x="2367" y="724"/>
                      <a:pt x="2364" y="720"/>
                      <a:pt x="2363" y="715"/>
                    </a:cubicBezTo>
                    <a:cubicBezTo>
                      <a:pt x="2357" y="703"/>
                      <a:pt x="2351" y="692"/>
                      <a:pt x="2345" y="680"/>
                    </a:cubicBezTo>
                    <a:cubicBezTo>
                      <a:pt x="2342" y="672"/>
                      <a:pt x="2338" y="667"/>
                      <a:pt x="2335" y="661"/>
                    </a:cubicBezTo>
                    <a:cubicBezTo>
                      <a:pt x="2327" y="647"/>
                      <a:pt x="2320" y="636"/>
                      <a:pt x="2313" y="624"/>
                    </a:cubicBezTo>
                    <a:cubicBezTo>
                      <a:pt x="2311" y="619"/>
                      <a:pt x="2310" y="616"/>
                      <a:pt x="2307" y="613"/>
                    </a:cubicBezTo>
                    <a:cubicBezTo>
                      <a:pt x="2296" y="597"/>
                      <a:pt x="2286" y="581"/>
                      <a:pt x="2276" y="565"/>
                    </a:cubicBezTo>
                    <a:cubicBezTo>
                      <a:pt x="2276" y="563"/>
                      <a:pt x="2274" y="563"/>
                      <a:pt x="2274" y="563"/>
                    </a:cubicBezTo>
                    <a:cubicBezTo>
                      <a:pt x="2264" y="547"/>
                      <a:pt x="2254" y="532"/>
                      <a:pt x="2243" y="518"/>
                    </a:cubicBezTo>
                    <a:lnTo>
                      <a:pt x="2237" y="512"/>
                    </a:lnTo>
                    <a:cubicBezTo>
                      <a:pt x="2177" y="431"/>
                      <a:pt x="2106" y="357"/>
                      <a:pt x="2028" y="292"/>
                    </a:cubicBezTo>
                    <a:cubicBezTo>
                      <a:pt x="2012" y="279"/>
                      <a:pt x="1996" y="267"/>
                      <a:pt x="1981" y="256"/>
                    </a:cubicBezTo>
                    <a:cubicBezTo>
                      <a:pt x="1980" y="254"/>
                      <a:pt x="1980" y="254"/>
                      <a:pt x="1978" y="254"/>
                    </a:cubicBezTo>
                    <a:cubicBezTo>
                      <a:pt x="1964" y="242"/>
                      <a:pt x="1949" y="232"/>
                      <a:pt x="1934" y="222"/>
                    </a:cubicBezTo>
                    <a:cubicBezTo>
                      <a:pt x="1931" y="220"/>
                      <a:pt x="1928" y="219"/>
                      <a:pt x="1927" y="217"/>
                    </a:cubicBezTo>
                    <a:cubicBezTo>
                      <a:pt x="1913" y="209"/>
                      <a:pt x="1899" y="200"/>
                      <a:pt x="1885" y="191"/>
                    </a:cubicBezTo>
                    <a:cubicBezTo>
                      <a:pt x="1881" y="188"/>
                      <a:pt x="1877" y="185"/>
                      <a:pt x="1871" y="182"/>
                    </a:cubicBezTo>
                    <a:cubicBezTo>
                      <a:pt x="1859" y="175"/>
                      <a:pt x="1847" y="167"/>
                      <a:pt x="1834" y="160"/>
                    </a:cubicBezTo>
                    <a:cubicBezTo>
                      <a:pt x="1828" y="157"/>
                      <a:pt x="1822" y="154"/>
                      <a:pt x="1816" y="151"/>
                    </a:cubicBezTo>
                    <a:cubicBezTo>
                      <a:pt x="1804" y="145"/>
                      <a:pt x="1793" y="138"/>
                      <a:pt x="1781" y="132"/>
                    </a:cubicBezTo>
                    <a:lnTo>
                      <a:pt x="1763" y="125"/>
                    </a:lnTo>
                    <a:cubicBezTo>
                      <a:pt x="1750" y="119"/>
                      <a:pt x="1737" y="113"/>
                      <a:pt x="1723" y="107"/>
                    </a:cubicBezTo>
                    <a:cubicBezTo>
                      <a:pt x="1718" y="104"/>
                      <a:pt x="1710" y="101"/>
                      <a:pt x="1704" y="98"/>
                    </a:cubicBezTo>
                    <a:cubicBezTo>
                      <a:pt x="1691" y="92"/>
                      <a:pt x="1676" y="86"/>
                      <a:pt x="1663" y="82"/>
                    </a:cubicBezTo>
                    <a:cubicBezTo>
                      <a:pt x="1654" y="79"/>
                      <a:pt x="1645" y="76"/>
                      <a:pt x="1637" y="72"/>
                    </a:cubicBezTo>
                    <a:lnTo>
                      <a:pt x="1610" y="63"/>
                    </a:lnTo>
                    <a:cubicBezTo>
                      <a:pt x="1601" y="61"/>
                      <a:pt x="1594" y="58"/>
                      <a:pt x="1585" y="55"/>
                    </a:cubicBezTo>
                    <a:cubicBezTo>
                      <a:pt x="1572" y="51"/>
                      <a:pt x="1560" y="48"/>
                      <a:pt x="1547" y="45"/>
                    </a:cubicBezTo>
                    <a:cubicBezTo>
                      <a:pt x="1539" y="42"/>
                      <a:pt x="1531" y="41"/>
                      <a:pt x="1523" y="39"/>
                    </a:cubicBezTo>
                    <a:cubicBezTo>
                      <a:pt x="1507" y="35"/>
                      <a:pt x="1491" y="30"/>
                      <a:pt x="1475" y="27"/>
                    </a:cubicBezTo>
                    <a:cubicBezTo>
                      <a:pt x="1472" y="27"/>
                      <a:pt x="1469" y="26"/>
                      <a:pt x="1466" y="26"/>
                    </a:cubicBezTo>
                    <a:cubicBezTo>
                      <a:pt x="1450" y="23"/>
                      <a:pt x="1432" y="20"/>
                      <a:pt x="1416" y="17"/>
                    </a:cubicBezTo>
                    <a:cubicBezTo>
                      <a:pt x="1413" y="17"/>
                      <a:pt x="1408" y="16"/>
                      <a:pt x="1404" y="16"/>
                    </a:cubicBezTo>
                    <a:cubicBezTo>
                      <a:pt x="1385" y="13"/>
                      <a:pt x="1366" y="10"/>
                      <a:pt x="1346" y="8"/>
                    </a:cubicBezTo>
                    <a:lnTo>
                      <a:pt x="1345" y="8"/>
                    </a:lnTo>
                    <a:cubicBezTo>
                      <a:pt x="1302" y="4"/>
                      <a:pt x="1258" y="1"/>
                      <a:pt x="12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2" name="Google Shape;3052;p50"/>
              <p:cNvSpPr/>
              <p:nvPr/>
            </p:nvSpPr>
            <p:spPr>
              <a:xfrm>
                <a:off x="9520989" y="3472296"/>
                <a:ext cx="318" cy="1989"/>
              </a:xfrm>
              <a:custGeom>
                <a:avLst/>
                <a:gdLst/>
                <a:ahLst/>
                <a:cxnLst/>
                <a:rect l="l" t="t" r="r" b="b"/>
                <a:pathLst>
                  <a:path w="4" h="25" extrusionOk="0">
                    <a:moveTo>
                      <a:pt x="1" y="1"/>
                    </a:moveTo>
                    <a:cubicBezTo>
                      <a:pt x="1" y="8"/>
                      <a:pt x="2" y="16"/>
                      <a:pt x="3" y="24"/>
                    </a:cubicBezTo>
                    <a:cubicBezTo>
                      <a:pt x="2" y="16"/>
                      <a:pt x="1" y="8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3" name="Google Shape;3053;p50"/>
              <p:cNvSpPr/>
              <p:nvPr/>
            </p:nvSpPr>
            <p:spPr>
              <a:xfrm>
                <a:off x="9524411" y="3489324"/>
                <a:ext cx="80" cy="159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4" name="Google Shape;3054;p50"/>
              <p:cNvSpPr/>
              <p:nvPr/>
            </p:nvSpPr>
            <p:spPr>
              <a:xfrm>
                <a:off x="9520751" y="3449301"/>
                <a:ext cx="239" cy="1989"/>
              </a:xfrm>
              <a:custGeom>
                <a:avLst/>
                <a:gdLst/>
                <a:ahLst/>
                <a:cxnLst/>
                <a:rect l="l" t="t" r="r" b="b"/>
                <a:pathLst>
                  <a:path w="3" h="25" extrusionOk="0">
                    <a:moveTo>
                      <a:pt x="2" y="0"/>
                    </a:moveTo>
                    <a:lnTo>
                      <a:pt x="2" y="0"/>
                    </a:lnTo>
                    <a:cubicBezTo>
                      <a:pt x="2" y="9"/>
                      <a:pt x="1" y="16"/>
                      <a:pt x="1" y="25"/>
                    </a:cubicBezTo>
                    <a:cubicBezTo>
                      <a:pt x="1" y="18"/>
                      <a:pt x="2" y="9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5" name="Google Shape;3055;p50"/>
              <p:cNvSpPr/>
              <p:nvPr/>
            </p:nvSpPr>
            <p:spPr>
              <a:xfrm>
                <a:off x="9520273" y="3461396"/>
                <a:ext cx="239" cy="3899"/>
              </a:xfrm>
              <a:custGeom>
                <a:avLst/>
                <a:gdLst/>
                <a:ahLst/>
                <a:cxnLst/>
                <a:rect l="l" t="t" r="r" b="b"/>
                <a:pathLst>
                  <a:path w="3" h="49" extrusionOk="0">
                    <a:moveTo>
                      <a:pt x="1" y="1"/>
                    </a:moveTo>
                    <a:cubicBezTo>
                      <a:pt x="1" y="17"/>
                      <a:pt x="1" y="33"/>
                      <a:pt x="2" y="48"/>
                    </a:cubicBezTo>
                    <a:cubicBezTo>
                      <a:pt x="1" y="33"/>
                      <a:pt x="1" y="17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6" name="Google Shape;3056;p50"/>
              <p:cNvSpPr/>
              <p:nvPr/>
            </p:nvSpPr>
            <p:spPr>
              <a:xfrm>
                <a:off x="9520432" y="3454394"/>
                <a:ext cx="159" cy="1512"/>
              </a:xfrm>
              <a:custGeom>
                <a:avLst/>
                <a:gdLst/>
                <a:ahLst/>
                <a:cxnLst/>
                <a:rect l="l" t="t" r="r" b="b"/>
                <a:pathLst>
                  <a:path w="2" h="19" extrusionOk="0">
                    <a:moveTo>
                      <a:pt x="2" y="1"/>
                    </a:moveTo>
                    <a:lnTo>
                      <a:pt x="2" y="1"/>
                    </a:lnTo>
                    <a:cubicBezTo>
                      <a:pt x="0" y="6"/>
                      <a:pt x="0" y="12"/>
                      <a:pt x="0" y="18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7" name="Google Shape;3057;p50"/>
              <p:cNvSpPr/>
              <p:nvPr/>
            </p:nvSpPr>
            <p:spPr>
              <a:xfrm>
                <a:off x="9521546" y="3476991"/>
                <a:ext cx="318" cy="955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 extrusionOk="0">
                    <a:moveTo>
                      <a:pt x="1" y="1"/>
                    </a:moveTo>
                    <a:cubicBezTo>
                      <a:pt x="2" y="5"/>
                      <a:pt x="2" y="8"/>
                      <a:pt x="4" y="11"/>
                    </a:cubicBezTo>
                    <a:cubicBezTo>
                      <a:pt x="2" y="8"/>
                      <a:pt x="2" y="5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8" name="Google Shape;3058;p50"/>
              <p:cNvSpPr/>
              <p:nvPr/>
            </p:nvSpPr>
            <p:spPr>
              <a:xfrm>
                <a:off x="9523217" y="3432831"/>
                <a:ext cx="1034" cy="3581"/>
              </a:xfrm>
              <a:custGeom>
                <a:avLst/>
                <a:gdLst/>
                <a:ahLst/>
                <a:cxnLst/>
                <a:rect l="l" t="t" r="r" b="b"/>
                <a:pathLst>
                  <a:path w="13" h="45" extrusionOk="0">
                    <a:moveTo>
                      <a:pt x="12" y="1"/>
                    </a:moveTo>
                    <a:cubicBezTo>
                      <a:pt x="8" y="15"/>
                      <a:pt x="3" y="30"/>
                      <a:pt x="1" y="45"/>
                    </a:cubicBezTo>
                    <a:cubicBezTo>
                      <a:pt x="3" y="30"/>
                      <a:pt x="8" y="15"/>
                      <a:pt x="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9" name="Google Shape;3059;p50"/>
              <p:cNvSpPr/>
              <p:nvPr/>
            </p:nvSpPr>
            <p:spPr>
              <a:xfrm>
                <a:off x="9524252" y="3428773"/>
                <a:ext cx="1194" cy="3581"/>
              </a:xfrm>
              <a:custGeom>
                <a:avLst/>
                <a:gdLst/>
                <a:ahLst/>
                <a:cxnLst/>
                <a:rect l="l" t="t" r="r" b="b"/>
                <a:pathLst>
                  <a:path w="15" h="45" extrusionOk="0">
                    <a:moveTo>
                      <a:pt x="14" y="0"/>
                    </a:moveTo>
                    <a:cubicBezTo>
                      <a:pt x="10" y="15"/>
                      <a:pt x="5" y="29"/>
                      <a:pt x="1" y="44"/>
                    </a:cubicBezTo>
                    <a:cubicBezTo>
                      <a:pt x="5" y="29"/>
                      <a:pt x="10" y="15"/>
                      <a:pt x="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0" name="Google Shape;3060;p50"/>
              <p:cNvSpPr/>
              <p:nvPr/>
            </p:nvSpPr>
            <p:spPr>
              <a:xfrm>
                <a:off x="9521785" y="3436571"/>
                <a:ext cx="1353" cy="6763"/>
              </a:xfrm>
              <a:custGeom>
                <a:avLst/>
                <a:gdLst/>
                <a:ahLst/>
                <a:cxnLst/>
                <a:rect l="l" t="t" r="r" b="b"/>
                <a:pathLst>
                  <a:path w="17" h="85" extrusionOk="0">
                    <a:moveTo>
                      <a:pt x="17" y="1"/>
                    </a:moveTo>
                    <a:cubicBezTo>
                      <a:pt x="11" y="27"/>
                      <a:pt x="5" y="55"/>
                      <a:pt x="1" y="85"/>
                    </a:cubicBezTo>
                    <a:cubicBezTo>
                      <a:pt x="5" y="57"/>
                      <a:pt x="11" y="27"/>
                      <a:pt x="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1" name="Google Shape;3061;p50"/>
              <p:cNvSpPr/>
              <p:nvPr/>
            </p:nvSpPr>
            <p:spPr>
              <a:xfrm>
                <a:off x="9521228" y="3444527"/>
                <a:ext cx="398" cy="2307"/>
              </a:xfrm>
              <a:custGeom>
                <a:avLst/>
                <a:gdLst/>
                <a:ahLst/>
                <a:cxnLst/>
                <a:rect l="l" t="t" r="r" b="b"/>
                <a:pathLst>
                  <a:path w="5" h="29" extrusionOk="0">
                    <a:moveTo>
                      <a:pt x="5" y="1"/>
                    </a:moveTo>
                    <a:cubicBezTo>
                      <a:pt x="3" y="10"/>
                      <a:pt x="2" y="20"/>
                      <a:pt x="0" y="29"/>
                    </a:cubicBezTo>
                    <a:cubicBezTo>
                      <a:pt x="2" y="20"/>
                      <a:pt x="3" y="10"/>
                      <a:pt x="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2" name="Google Shape;3062;p50"/>
              <p:cNvSpPr/>
              <p:nvPr/>
            </p:nvSpPr>
            <p:spPr>
              <a:xfrm>
                <a:off x="9520512" y="3467284"/>
                <a:ext cx="318" cy="2626"/>
              </a:xfrm>
              <a:custGeom>
                <a:avLst/>
                <a:gdLst/>
                <a:ahLst/>
                <a:cxnLst/>
                <a:rect l="l" t="t" r="r" b="b"/>
                <a:pathLst>
                  <a:path w="4" h="33" extrusionOk="0">
                    <a:moveTo>
                      <a:pt x="1" y="1"/>
                    </a:moveTo>
                    <a:cubicBezTo>
                      <a:pt x="1" y="11"/>
                      <a:pt x="2" y="21"/>
                      <a:pt x="4" y="33"/>
                    </a:cubicBezTo>
                    <a:cubicBezTo>
                      <a:pt x="2" y="21"/>
                      <a:pt x="1" y="1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3" name="Google Shape;3063;p50"/>
              <p:cNvSpPr/>
              <p:nvPr/>
            </p:nvSpPr>
            <p:spPr>
              <a:xfrm>
                <a:off x="9520273" y="3428614"/>
                <a:ext cx="203772" cy="133912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1683" extrusionOk="0">
                    <a:moveTo>
                      <a:pt x="66" y="1"/>
                    </a:moveTo>
                    <a:cubicBezTo>
                      <a:pt x="66" y="1"/>
                      <a:pt x="66" y="2"/>
                      <a:pt x="64" y="2"/>
                    </a:cubicBezTo>
                    <a:cubicBezTo>
                      <a:pt x="60" y="17"/>
                      <a:pt x="55" y="31"/>
                      <a:pt x="51" y="46"/>
                    </a:cubicBezTo>
                    <a:cubicBezTo>
                      <a:pt x="51" y="49"/>
                      <a:pt x="49" y="51"/>
                      <a:pt x="49" y="54"/>
                    </a:cubicBezTo>
                    <a:cubicBezTo>
                      <a:pt x="45" y="68"/>
                      <a:pt x="40" y="83"/>
                      <a:pt x="38" y="98"/>
                    </a:cubicBezTo>
                    <a:cubicBezTo>
                      <a:pt x="38" y="99"/>
                      <a:pt x="38" y="99"/>
                      <a:pt x="38" y="101"/>
                    </a:cubicBezTo>
                    <a:cubicBezTo>
                      <a:pt x="30" y="129"/>
                      <a:pt x="24" y="157"/>
                      <a:pt x="20" y="185"/>
                    </a:cubicBezTo>
                    <a:cubicBezTo>
                      <a:pt x="18" y="191"/>
                      <a:pt x="18" y="195"/>
                      <a:pt x="17" y="201"/>
                    </a:cubicBezTo>
                    <a:cubicBezTo>
                      <a:pt x="15" y="210"/>
                      <a:pt x="14" y="220"/>
                      <a:pt x="12" y="230"/>
                    </a:cubicBezTo>
                    <a:cubicBezTo>
                      <a:pt x="11" y="239"/>
                      <a:pt x="10" y="249"/>
                      <a:pt x="10" y="260"/>
                    </a:cubicBezTo>
                    <a:cubicBezTo>
                      <a:pt x="8" y="269"/>
                      <a:pt x="8" y="277"/>
                      <a:pt x="7" y="285"/>
                    </a:cubicBezTo>
                    <a:cubicBezTo>
                      <a:pt x="5" y="298"/>
                      <a:pt x="5" y="311"/>
                      <a:pt x="4" y="325"/>
                    </a:cubicBezTo>
                    <a:lnTo>
                      <a:pt x="2" y="342"/>
                    </a:lnTo>
                    <a:cubicBezTo>
                      <a:pt x="2" y="363"/>
                      <a:pt x="1" y="382"/>
                      <a:pt x="1" y="403"/>
                    </a:cubicBezTo>
                    <a:cubicBezTo>
                      <a:pt x="1" y="406"/>
                      <a:pt x="1" y="408"/>
                      <a:pt x="1" y="413"/>
                    </a:cubicBezTo>
                    <a:cubicBezTo>
                      <a:pt x="2" y="429"/>
                      <a:pt x="2" y="445"/>
                      <a:pt x="2" y="460"/>
                    </a:cubicBezTo>
                    <a:cubicBezTo>
                      <a:pt x="4" y="469"/>
                      <a:pt x="4" y="478"/>
                      <a:pt x="4" y="487"/>
                    </a:cubicBezTo>
                    <a:cubicBezTo>
                      <a:pt x="5" y="497"/>
                      <a:pt x="5" y="507"/>
                      <a:pt x="7" y="517"/>
                    </a:cubicBezTo>
                    <a:cubicBezTo>
                      <a:pt x="8" y="529"/>
                      <a:pt x="8" y="540"/>
                      <a:pt x="10" y="550"/>
                    </a:cubicBezTo>
                    <a:cubicBezTo>
                      <a:pt x="11" y="557"/>
                      <a:pt x="12" y="565"/>
                      <a:pt x="12" y="573"/>
                    </a:cubicBezTo>
                    <a:cubicBezTo>
                      <a:pt x="14" y="585"/>
                      <a:pt x="15" y="597"/>
                      <a:pt x="18" y="609"/>
                    </a:cubicBezTo>
                    <a:cubicBezTo>
                      <a:pt x="18" y="613"/>
                      <a:pt x="20" y="616"/>
                      <a:pt x="20" y="619"/>
                    </a:cubicBezTo>
                    <a:cubicBezTo>
                      <a:pt x="29" y="668"/>
                      <a:pt x="39" y="716"/>
                      <a:pt x="54" y="763"/>
                    </a:cubicBezTo>
                    <a:cubicBezTo>
                      <a:pt x="54" y="763"/>
                      <a:pt x="54" y="763"/>
                      <a:pt x="54" y="765"/>
                    </a:cubicBezTo>
                    <a:cubicBezTo>
                      <a:pt x="58" y="780"/>
                      <a:pt x="63" y="796"/>
                      <a:pt x="68" y="812"/>
                    </a:cubicBezTo>
                    <a:lnTo>
                      <a:pt x="70" y="816"/>
                    </a:lnTo>
                    <a:cubicBezTo>
                      <a:pt x="92" y="878"/>
                      <a:pt x="117" y="939"/>
                      <a:pt x="148" y="996"/>
                    </a:cubicBezTo>
                    <a:cubicBezTo>
                      <a:pt x="148" y="996"/>
                      <a:pt x="148" y="998"/>
                      <a:pt x="148" y="998"/>
                    </a:cubicBezTo>
                    <a:cubicBezTo>
                      <a:pt x="163" y="1026"/>
                      <a:pt x="179" y="1053"/>
                      <a:pt x="197" y="1081"/>
                    </a:cubicBezTo>
                    <a:cubicBezTo>
                      <a:pt x="200" y="1086"/>
                      <a:pt x="202" y="1090"/>
                      <a:pt x="204" y="1095"/>
                    </a:cubicBezTo>
                    <a:cubicBezTo>
                      <a:pt x="222" y="1121"/>
                      <a:pt x="239" y="1148"/>
                      <a:pt x="258" y="1173"/>
                    </a:cubicBezTo>
                    <a:cubicBezTo>
                      <a:pt x="260" y="1173"/>
                      <a:pt x="260" y="1173"/>
                      <a:pt x="260" y="1174"/>
                    </a:cubicBezTo>
                    <a:cubicBezTo>
                      <a:pt x="276" y="1195"/>
                      <a:pt x="292" y="1215"/>
                      <a:pt x="310" y="1235"/>
                    </a:cubicBezTo>
                    <a:cubicBezTo>
                      <a:pt x="314" y="1241"/>
                      <a:pt x="319" y="1246"/>
                      <a:pt x="325" y="1251"/>
                    </a:cubicBezTo>
                    <a:cubicBezTo>
                      <a:pt x="342" y="1271"/>
                      <a:pt x="361" y="1292"/>
                      <a:pt x="381" y="1311"/>
                    </a:cubicBezTo>
                    <a:cubicBezTo>
                      <a:pt x="385" y="1316"/>
                      <a:pt x="389" y="1320"/>
                      <a:pt x="394" y="1324"/>
                    </a:cubicBezTo>
                    <a:cubicBezTo>
                      <a:pt x="412" y="1341"/>
                      <a:pt x="429" y="1357"/>
                      <a:pt x="448" y="1373"/>
                    </a:cubicBezTo>
                    <a:cubicBezTo>
                      <a:pt x="453" y="1377"/>
                      <a:pt x="457" y="1382"/>
                      <a:pt x="462" y="1385"/>
                    </a:cubicBezTo>
                    <a:cubicBezTo>
                      <a:pt x="485" y="1404"/>
                      <a:pt x="507" y="1422"/>
                      <a:pt x="531" y="1439"/>
                    </a:cubicBezTo>
                    <a:cubicBezTo>
                      <a:pt x="534" y="1441"/>
                      <a:pt x="537" y="1444"/>
                      <a:pt x="540" y="1445"/>
                    </a:cubicBezTo>
                    <a:cubicBezTo>
                      <a:pt x="591" y="1482"/>
                      <a:pt x="644" y="1514"/>
                      <a:pt x="700" y="1542"/>
                    </a:cubicBezTo>
                    <a:cubicBezTo>
                      <a:pt x="702" y="1542"/>
                      <a:pt x="702" y="1542"/>
                      <a:pt x="702" y="1544"/>
                    </a:cubicBezTo>
                    <a:cubicBezTo>
                      <a:pt x="790" y="1588"/>
                      <a:pt x="886" y="1623"/>
                      <a:pt x="984" y="1647"/>
                    </a:cubicBezTo>
                    <a:lnTo>
                      <a:pt x="986" y="1647"/>
                    </a:lnTo>
                    <a:cubicBezTo>
                      <a:pt x="1046" y="1662"/>
                      <a:pt x="1108" y="1672"/>
                      <a:pt x="1171" y="1676"/>
                    </a:cubicBezTo>
                    <a:cubicBezTo>
                      <a:pt x="1176" y="1676"/>
                      <a:pt x="1182" y="1678"/>
                      <a:pt x="1188" y="1678"/>
                    </a:cubicBezTo>
                    <a:cubicBezTo>
                      <a:pt x="1219" y="1681"/>
                      <a:pt x="1249" y="1682"/>
                      <a:pt x="1280" y="1682"/>
                    </a:cubicBezTo>
                    <a:cubicBezTo>
                      <a:pt x="1295" y="1682"/>
                      <a:pt x="1310" y="1681"/>
                      <a:pt x="1323" y="1681"/>
                    </a:cubicBezTo>
                    <a:cubicBezTo>
                      <a:pt x="1332" y="1681"/>
                      <a:pt x="1341" y="1681"/>
                      <a:pt x="1348" y="1679"/>
                    </a:cubicBezTo>
                    <a:lnTo>
                      <a:pt x="1356" y="1679"/>
                    </a:lnTo>
                    <a:cubicBezTo>
                      <a:pt x="1462" y="1673"/>
                      <a:pt x="1565" y="1654"/>
                      <a:pt x="1663" y="1623"/>
                    </a:cubicBezTo>
                    <a:cubicBezTo>
                      <a:pt x="1724" y="1604"/>
                      <a:pt x="1781" y="1581"/>
                      <a:pt x="1839" y="1554"/>
                    </a:cubicBezTo>
                    <a:cubicBezTo>
                      <a:pt x="1849" y="1550"/>
                      <a:pt x="1858" y="1544"/>
                      <a:pt x="1868" y="1538"/>
                    </a:cubicBezTo>
                    <a:cubicBezTo>
                      <a:pt x="1869" y="1538"/>
                      <a:pt x="1871" y="1538"/>
                      <a:pt x="1872" y="1537"/>
                    </a:cubicBezTo>
                    <a:cubicBezTo>
                      <a:pt x="1917" y="1513"/>
                      <a:pt x="1961" y="1488"/>
                      <a:pt x="2002" y="1458"/>
                    </a:cubicBezTo>
                    <a:cubicBezTo>
                      <a:pt x="2003" y="1458"/>
                      <a:pt x="2005" y="1457"/>
                      <a:pt x="2006" y="1456"/>
                    </a:cubicBezTo>
                    <a:cubicBezTo>
                      <a:pt x="2039" y="1433"/>
                      <a:pt x="2070" y="1410"/>
                      <a:pt x="2099" y="1386"/>
                    </a:cubicBezTo>
                    <a:cubicBezTo>
                      <a:pt x="2099" y="1385"/>
                      <a:pt x="2099" y="1385"/>
                      <a:pt x="2101" y="1385"/>
                    </a:cubicBezTo>
                    <a:cubicBezTo>
                      <a:pt x="2163" y="1333"/>
                      <a:pt x="2218" y="1276"/>
                      <a:pt x="2270" y="1213"/>
                    </a:cubicBezTo>
                    <a:cubicBezTo>
                      <a:pt x="2273" y="1210"/>
                      <a:pt x="2274" y="1207"/>
                      <a:pt x="2277" y="1204"/>
                    </a:cubicBezTo>
                    <a:cubicBezTo>
                      <a:pt x="2417" y="1030"/>
                      <a:pt x="2513" y="818"/>
                      <a:pt x="2547" y="587"/>
                    </a:cubicBezTo>
                    <a:cubicBezTo>
                      <a:pt x="2547" y="584"/>
                      <a:pt x="2547" y="579"/>
                      <a:pt x="2548" y="575"/>
                    </a:cubicBezTo>
                    <a:cubicBezTo>
                      <a:pt x="2556" y="519"/>
                      <a:pt x="2560" y="461"/>
                      <a:pt x="2560" y="403"/>
                    </a:cubicBezTo>
                    <a:cubicBezTo>
                      <a:pt x="2560" y="382"/>
                      <a:pt x="2559" y="363"/>
                      <a:pt x="2559" y="344"/>
                    </a:cubicBezTo>
                    <a:cubicBezTo>
                      <a:pt x="2559" y="338"/>
                      <a:pt x="2557" y="333"/>
                      <a:pt x="2557" y="327"/>
                    </a:cubicBezTo>
                    <a:cubicBezTo>
                      <a:pt x="2557" y="314"/>
                      <a:pt x="2556" y="300"/>
                      <a:pt x="2554" y="286"/>
                    </a:cubicBezTo>
                    <a:cubicBezTo>
                      <a:pt x="2553" y="277"/>
                      <a:pt x="2553" y="269"/>
                      <a:pt x="2551" y="260"/>
                    </a:cubicBezTo>
                    <a:cubicBezTo>
                      <a:pt x="2550" y="249"/>
                      <a:pt x="2548" y="239"/>
                      <a:pt x="2547" y="229"/>
                    </a:cubicBezTo>
                    <a:cubicBezTo>
                      <a:pt x="2545" y="219"/>
                      <a:pt x="2545" y="208"/>
                      <a:pt x="2542" y="199"/>
                    </a:cubicBezTo>
                    <a:cubicBezTo>
                      <a:pt x="2542" y="198"/>
                      <a:pt x="2542" y="196"/>
                      <a:pt x="2542" y="195"/>
                    </a:cubicBezTo>
                    <a:cubicBezTo>
                      <a:pt x="2540" y="180"/>
                      <a:pt x="2538" y="165"/>
                      <a:pt x="2535" y="151"/>
                    </a:cubicBezTo>
                    <a:cubicBezTo>
                      <a:pt x="2534" y="149"/>
                      <a:pt x="2534" y="146"/>
                      <a:pt x="2534" y="143"/>
                    </a:cubicBezTo>
                    <a:cubicBezTo>
                      <a:pt x="2523" y="95"/>
                      <a:pt x="2510" y="48"/>
                      <a:pt x="2494" y="1"/>
                    </a:cubicBezTo>
                    <a:cubicBezTo>
                      <a:pt x="2322" y="523"/>
                      <a:pt x="1831" y="877"/>
                      <a:pt x="1280" y="877"/>
                    </a:cubicBezTo>
                    <a:cubicBezTo>
                      <a:pt x="728" y="877"/>
                      <a:pt x="239" y="523"/>
                      <a:pt x="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4" name="Google Shape;3064;p50"/>
              <p:cNvSpPr/>
              <p:nvPr/>
            </p:nvSpPr>
            <p:spPr>
              <a:xfrm>
                <a:off x="7610586" y="3272106"/>
                <a:ext cx="318" cy="2307"/>
              </a:xfrm>
              <a:custGeom>
                <a:avLst/>
                <a:gdLst/>
                <a:ahLst/>
                <a:cxnLst/>
                <a:rect l="l" t="t" r="r" b="b"/>
                <a:pathLst>
                  <a:path w="4" h="29" extrusionOk="0">
                    <a:moveTo>
                      <a:pt x="4" y="28"/>
                    </a:moveTo>
                    <a:cubicBezTo>
                      <a:pt x="2" y="18"/>
                      <a:pt x="1" y="9"/>
                      <a:pt x="1" y="0"/>
                    </a:cubicBezTo>
                    <a:cubicBezTo>
                      <a:pt x="1" y="9"/>
                      <a:pt x="2" y="18"/>
                      <a:pt x="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5" name="Google Shape;3065;p50"/>
              <p:cNvSpPr/>
              <p:nvPr/>
            </p:nvSpPr>
            <p:spPr>
              <a:xfrm>
                <a:off x="7610984" y="3277118"/>
                <a:ext cx="159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2" h="22" extrusionOk="0">
                    <a:moveTo>
                      <a:pt x="2" y="21"/>
                    </a:moveTo>
                    <a:cubicBezTo>
                      <a:pt x="2" y="15"/>
                      <a:pt x="2" y="8"/>
                      <a:pt x="0" y="0"/>
                    </a:cubicBezTo>
                    <a:cubicBezTo>
                      <a:pt x="2" y="8"/>
                      <a:pt x="2" y="15"/>
                      <a:pt x="2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6" name="Google Shape;3066;p50"/>
              <p:cNvSpPr/>
              <p:nvPr/>
            </p:nvSpPr>
            <p:spPr>
              <a:xfrm>
                <a:off x="7411669" y="3181718"/>
                <a:ext cx="195656" cy="139641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1755" extrusionOk="0">
                    <a:moveTo>
                      <a:pt x="14" y="882"/>
                    </a:moveTo>
                    <a:lnTo>
                      <a:pt x="14" y="882"/>
                    </a:lnTo>
                    <a:cubicBezTo>
                      <a:pt x="9" y="896"/>
                      <a:pt x="4" y="911"/>
                      <a:pt x="0" y="926"/>
                    </a:cubicBezTo>
                    <a:cubicBezTo>
                      <a:pt x="5" y="911"/>
                      <a:pt x="9" y="897"/>
                      <a:pt x="14" y="882"/>
                    </a:cubicBezTo>
                    <a:close/>
                    <a:moveTo>
                      <a:pt x="1229" y="1"/>
                    </a:moveTo>
                    <a:cubicBezTo>
                      <a:pt x="661" y="1"/>
                      <a:pt x="180" y="370"/>
                      <a:pt x="14" y="882"/>
                    </a:cubicBezTo>
                    <a:lnTo>
                      <a:pt x="14" y="882"/>
                    </a:lnTo>
                    <a:cubicBezTo>
                      <a:pt x="14" y="881"/>
                      <a:pt x="15" y="880"/>
                      <a:pt x="15" y="878"/>
                    </a:cubicBezTo>
                    <a:cubicBezTo>
                      <a:pt x="187" y="1401"/>
                      <a:pt x="678" y="1755"/>
                      <a:pt x="1229" y="1755"/>
                    </a:cubicBezTo>
                    <a:cubicBezTo>
                      <a:pt x="1781" y="1755"/>
                      <a:pt x="2269" y="1401"/>
                      <a:pt x="2443" y="879"/>
                    </a:cubicBezTo>
                    <a:lnTo>
                      <a:pt x="2443" y="879"/>
                    </a:lnTo>
                    <a:cubicBezTo>
                      <a:pt x="2449" y="895"/>
                      <a:pt x="2454" y="911"/>
                      <a:pt x="2458" y="927"/>
                    </a:cubicBezTo>
                    <a:cubicBezTo>
                      <a:pt x="2454" y="911"/>
                      <a:pt x="2449" y="895"/>
                      <a:pt x="2444" y="878"/>
                    </a:cubicBezTo>
                    <a:cubicBezTo>
                      <a:pt x="2443" y="879"/>
                      <a:pt x="2443" y="879"/>
                      <a:pt x="2443" y="879"/>
                    </a:cubicBezTo>
                    <a:lnTo>
                      <a:pt x="2443" y="879"/>
                    </a:lnTo>
                    <a:cubicBezTo>
                      <a:pt x="2275" y="369"/>
                      <a:pt x="1796" y="1"/>
                      <a:pt x="12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7" name="Google Shape;3067;p50"/>
              <p:cNvSpPr/>
              <p:nvPr/>
            </p:nvSpPr>
            <p:spPr>
              <a:xfrm>
                <a:off x="7407690" y="3251577"/>
                <a:ext cx="203613" cy="133912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1683" extrusionOk="0">
                    <a:moveTo>
                      <a:pt x="65" y="0"/>
                    </a:moveTo>
                    <a:cubicBezTo>
                      <a:pt x="59" y="15"/>
                      <a:pt x="55" y="31"/>
                      <a:pt x="50" y="48"/>
                    </a:cubicBezTo>
                    <a:cubicBezTo>
                      <a:pt x="49" y="49"/>
                      <a:pt x="49" y="49"/>
                      <a:pt x="49" y="50"/>
                    </a:cubicBezTo>
                    <a:cubicBezTo>
                      <a:pt x="33" y="109"/>
                      <a:pt x="20" y="171"/>
                      <a:pt x="11" y="233"/>
                    </a:cubicBezTo>
                    <a:cubicBezTo>
                      <a:pt x="11" y="240"/>
                      <a:pt x="9" y="249"/>
                      <a:pt x="8" y="257"/>
                    </a:cubicBezTo>
                    <a:cubicBezTo>
                      <a:pt x="8" y="267"/>
                      <a:pt x="6" y="277"/>
                      <a:pt x="5" y="286"/>
                    </a:cubicBezTo>
                    <a:cubicBezTo>
                      <a:pt x="5" y="298"/>
                      <a:pt x="3" y="308"/>
                      <a:pt x="3" y="320"/>
                    </a:cubicBezTo>
                    <a:cubicBezTo>
                      <a:pt x="2" y="327"/>
                      <a:pt x="2" y="336"/>
                      <a:pt x="2" y="344"/>
                    </a:cubicBezTo>
                    <a:cubicBezTo>
                      <a:pt x="0" y="354"/>
                      <a:pt x="0" y="364"/>
                      <a:pt x="0" y="374"/>
                    </a:cubicBezTo>
                    <a:cubicBezTo>
                      <a:pt x="0" y="383"/>
                      <a:pt x="0" y="392"/>
                      <a:pt x="0" y="402"/>
                    </a:cubicBezTo>
                    <a:cubicBezTo>
                      <a:pt x="0" y="1109"/>
                      <a:pt x="573" y="1682"/>
                      <a:pt x="1279" y="1682"/>
                    </a:cubicBezTo>
                    <a:cubicBezTo>
                      <a:pt x="1729" y="1682"/>
                      <a:pt x="2125" y="1448"/>
                      <a:pt x="2354" y="1096"/>
                    </a:cubicBezTo>
                    <a:cubicBezTo>
                      <a:pt x="2483" y="897"/>
                      <a:pt x="2558" y="659"/>
                      <a:pt x="2558" y="402"/>
                    </a:cubicBezTo>
                    <a:cubicBezTo>
                      <a:pt x="2558" y="382"/>
                      <a:pt x="2558" y="363"/>
                      <a:pt x="2557" y="342"/>
                    </a:cubicBezTo>
                    <a:cubicBezTo>
                      <a:pt x="2557" y="336"/>
                      <a:pt x="2557" y="329"/>
                      <a:pt x="2557" y="321"/>
                    </a:cubicBezTo>
                    <a:cubicBezTo>
                      <a:pt x="2555" y="310"/>
                      <a:pt x="2554" y="298"/>
                      <a:pt x="2554" y="286"/>
                    </a:cubicBezTo>
                    <a:cubicBezTo>
                      <a:pt x="2552" y="277"/>
                      <a:pt x="2552" y="267"/>
                      <a:pt x="2551" y="258"/>
                    </a:cubicBezTo>
                    <a:cubicBezTo>
                      <a:pt x="2549" y="252"/>
                      <a:pt x="2549" y="246"/>
                      <a:pt x="2548" y="240"/>
                    </a:cubicBezTo>
                    <a:cubicBezTo>
                      <a:pt x="2541" y="176"/>
                      <a:pt x="2527" y="111"/>
                      <a:pt x="2510" y="49"/>
                    </a:cubicBezTo>
                    <a:cubicBezTo>
                      <a:pt x="2504" y="33"/>
                      <a:pt x="2499" y="17"/>
                      <a:pt x="2494" y="0"/>
                    </a:cubicBezTo>
                    <a:cubicBezTo>
                      <a:pt x="2321" y="523"/>
                      <a:pt x="1831" y="877"/>
                      <a:pt x="1280" y="877"/>
                    </a:cubicBezTo>
                    <a:cubicBezTo>
                      <a:pt x="728" y="877"/>
                      <a:pt x="239" y="523"/>
                      <a:pt x="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8" name="Google Shape;3068;p50"/>
              <p:cNvSpPr/>
              <p:nvPr/>
            </p:nvSpPr>
            <p:spPr>
              <a:xfrm>
                <a:off x="8707815" y="5335835"/>
                <a:ext cx="1114" cy="875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" y="2"/>
                      <a:pt x="4" y="3"/>
                      <a:pt x="5" y="5"/>
                    </a:cubicBezTo>
                    <a:cubicBezTo>
                      <a:pt x="5" y="5"/>
                      <a:pt x="6" y="6"/>
                      <a:pt x="6" y="6"/>
                    </a:cubicBezTo>
                    <a:cubicBezTo>
                      <a:pt x="9" y="8"/>
                      <a:pt x="11" y="9"/>
                      <a:pt x="14" y="11"/>
                    </a:cubicBezTo>
                    <a:cubicBezTo>
                      <a:pt x="9" y="8"/>
                      <a:pt x="5" y="5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" name="Google Shape;3069;p50"/>
              <p:cNvSpPr/>
              <p:nvPr/>
            </p:nvSpPr>
            <p:spPr>
              <a:xfrm>
                <a:off x="8693652" y="5323422"/>
                <a:ext cx="1353" cy="1512"/>
              </a:xfrm>
              <a:custGeom>
                <a:avLst/>
                <a:gdLst/>
                <a:ahLst/>
                <a:cxnLst/>
                <a:rect l="l" t="t" r="r" b="b"/>
                <a:pathLst>
                  <a:path w="17" h="19" extrusionOk="0">
                    <a:moveTo>
                      <a:pt x="17" y="18"/>
                    </a:moveTo>
                    <a:cubicBezTo>
                      <a:pt x="11" y="12"/>
                      <a:pt x="6" y="6"/>
                      <a:pt x="0" y="0"/>
                    </a:cubicBezTo>
                    <a:cubicBezTo>
                      <a:pt x="6" y="6"/>
                      <a:pt x="11" y="12"/>
                      <a:pt x="17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" name="Google Shape;3070;p50"/>
              <p:cNvSpPr/>
              <p:nvPr/>
            </p:nvSpPr>
            <p:spPr>
              <a:xfrm>
                <a:off x="8679807" y="5305042"/>
                <a:ext cx="239" cy="318"/>
              </a:xfrm>
              <a:custGeom>
                <a:avLst/>
                <a:gdLst/>
                <a:ahLst/>
                <a:cxnLst/>
                <a:rect l="l" t="t" r="r" b="b"/>
                <a:pathLst>
                  <a:path w="3" h="4" extrusionOk="0">
                    <a:moveTo>
                      <a:pt x="1" y="0"/>
                    </a:moveTo>
                    <a:cubicBezTo>
                      <a:pt x="1" y="2"/>
                      <a:pt x="2" y="3"/>
                      <a:pt x="2" y="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1" name="Google Shape;3071;p50"/>
              <p:cNvSpPr/>
              <p:nvPr/>
            </p:nvSpPr>
            <p:spPr>
              <a:xfrm>
                <a:off x="8677022" y="5299711"/>
                <a:ext cx="159" cy="477"/>
              </a:xfrm>
              <a:custGeom>
                <a:avLst/>
                <a:gdLst/>
                <a:ahLst/>
                <a:cxnLst/>
                <a:rect l="l" t="t" r="r" b="b"/>
                <a:pathLst>
                  <a:path w="2" h="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4"/>
                      <a:pt x="2" y="4"/>
                      <a:pt x="2" y="5"/>
                    </a:cubicBezTo>
                    <a:cubicBezTo>
                      <a:pt x="2" y="4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2" name="Google Shape;3072;p50"/>
              <p:cNvSpPr/>
              <p:nvPr/>
            </p:nvSpPr>
            <p:spPr>
              <a:xfrm>
                <a:off x="8668668" y="5277592"/>
                <a:ext cx="80" cy="8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3" name="Google Shape;3073;p50"/>
              <p:cNvSpPr/>
              <p:nvPr/>
            </p:nvSpPr>
            <p:spPr>
              <a:xfrm>
                <a:off x="8666599" y="5265259"/>
                <a:ext cx="159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2" h="16" extrusionOk="0">
                    <a:moveTo>
                      <a:pt x="0" y="1"/>
                    </a:moveTo>
                    <a:cubicBezTo>
                      <a:pt x="0" y="5"/>
                      <a:pt x="2" y="10"/>
                      <a:pt x="2" y="16"/>
                    </a:cubicBezTo>
                    <a:cubicBezTo>
                      <a:pt x="2" y="10"/>
                      <a:pt x="0" y="5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4" name="Google Shape;3074;p50"/>
              <p:cNvSpPr/>
              <p:nvPr/>
            </p:nvSpPr>
            <p:spPr>
              <a:xfrm>
                <a:off x="8686491" y="5314988"/>
                <a:ext cx="637" cy="796"/>
              </a:xfrm>
              <a:custGeom>
                <a:avLst/>
                <a:gdLst/>
                <a:ahLst/>
                <a:cxnLst/>
                <a:rect l="l" t="t" r="r" b="b"/>
                <a:pathLst>
                  <a:path w="8" h="10" extrusionOk="0">
                    <a:moveTo>
                      <a:pt x="1" y="0"/>
                    </a:moveTo>
                    <a:cubicBezTo>
                      <a:pt x="2" y="3"/>
                      <a:pt x="5" y="6"/>
                      <a:pt x="8" y="9"/>
                    </a:cubicBezTo>
                    <a:cubicBezTo>
                      <a:pt x="5" y="6"/>
                      <a:pt x="2" y="3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5" name="Google Shape;3075;p50"/>
              <p:cNvSpPr/>
              <p:nvPr/>
            </p:nvSpPr>
            <p:spPr>
              <a:xfrm>
                <a:off x="8697948" y="5327719"/>
                <a:ext cx="1034" cy="1034"/>
              </a:xfrm>
              <a:custGeom>
                <a:avLst/>
                <a:gdLst/>
                <a:ahLst/>
                <a:cxnLst/>
                <a:rect l="l" t="t" r="r" b="b"/>
                <a:pathLst>
                  <a:path w="13" h="13" extrusionOk="0">
                    <a:moveTo>
                      <a:pt x="1" y="1"/>
                    </a:moveTo>
                    <a:cubicBezTo>
                      <a:pt x="5" y="5"/>
                      <a:pt x="8" y="8"/>
                      <a:pt x="13" y="13"/>
                    </a:cubicBezTo>
                    <a:cubicBezTo>
                      <a:pt x="8" y="8"/>
                      <a:pt x="5" y="5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6" name="Google Shape;3076;p50"/>
              <p:cNvSpPr/>
              <p:nvPr/>
            </p:nvSpPr>
            <p:spPr>
              <a:xfrm>
                <a:off x="8703279" y="5332334"/>
                <a:ext cx="557" cy="557"/>
              </a:xfrm>
              <a:custGeom>
                <a:avLst/>
                <a:gdLst/>
                <a:ahLst/>
                <a:cxnLst/>
                <a:rect l="l" t="t" r="r" b="b"/>
                <a:pathLst>
                  <a:path w="7" h="7" extrusionOk="0">
                    <a:moveTo>
                      <a:pt x="0" y="0"/>
                    </a:moveTo>
                    <a:cubicBezTo>
                      <a:pt x="2" y="3"/>
                      <a:pt x="3" y="5"/>
                      <a:pt x="6" y="6"/>
                    </a:cubicBezTo>
                    <a:cubicBezTo>
                      <a:pt x="3" y="5"/>
                      <a:pt x="2" y="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7" name="Google Shape;3077;p50"/>
              <p:cNvSpPr/>
              <p:nvPr/>
            </p:nvSpPr>
            <p:spPr>
              <a:xfrm>
                <a:off x="8689912" y="5319285"/>
                <a:ext cx="1194" cy="1432"/>
              </a:xfrm>
              <a:custGeom>
                <a:avLst/>
                <a:gdLst/>
                <a:ahLst/>
                <a:cxnLst/>
                <a:rect l="l" t="t" r="r" b="b"/>
                <a:pathLst>
                  <a:path w="15" h="18" extrusionOk="0">
                    <a:moveTo>
                      <a:pt x="0" y="1"/>
                    </a:moveTo>
                    <a:lnTo>
                      <a:pt x="6" y="7"/>
                    </a:lnTo>
                    <a:lnTo>
                      <a:pt x="6" y="7"/>
                    </a:lnTo>
                    <a:cubicBezTo>
                      <a:pt x="4" y="5"/>
                      <a:pt x="2" y="3"/>
                      <a:pt x="0" y="1"/>
                    </a:cubicBezTo>
                    <a:close/>
                    <a:moveTo>
                      <a:pt x="6" y="7"/>
                    </a:moveTo>
                    <a:cubicBezTo>
                      <a:pt x="9" y="10"/>
                      <a:pt x="12" y="14"/>
                      <a:pt x="15" y="17"/>
                    </a:cubicBez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8" name="Google Shape;3078;p50"/>
              <p:cNvSpPr/>
              <p:nvPr/>
            </p:nvSpPr>
            <p:spPr>
              <a:xfrm>
                <a:off x="8767729" y="5355249"/>
                <a:ext cx="4933" cy="239"/>
              </a:xfrm>
              <a:custGeom>
                <a:avLst/>
                <a:gdLst/>
                <a:ahLst/>
                <a:cxnLst/>
                <a:rect l="l" t="t" r="r" b="b"/>
                <a:pathLst>
                  <a:path w="62" h="3" extrusionOk="0">
                    <a:moveTo>
                      <a:pt x="60" y="1"/>
                    </a:moveTo>
                    <a:cubicBezTo>
                      <a:pt x="40" y="2"/>
                      <a:pt x="21" y="2"/>
                      <a:pt x="0" y="2"/>
                    </a:cubicBezTo>
                    <a:cubicBezTo>
                      <a:pt x="21" y="2"/>
                      <a:pt x="41" y="2"/>
                      <a:pt x="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9" name="Google Shape;3079;p50"/>
              <p:cNvSpPr/>
              <p:nvPr/>
            </p:nvSpPr>
            <p:spPr>
              <a:xfrm>
                <a:off x="8713066" y="5339574"/>
                <a:ext cx="716" cy="477"/>
              </a:xfrm>
              <a:custGeom>
                <a:avLst/>
                <a:gdLst/>
                <a:ahLst/>
                <a:cxnLst/>
                <a:rect l="l" t="t" r="r" b="b"/>
                <a:pathLst>
                  <a:path w="9" h="6" extrusionOk="0">
                    <a:moveTo>
                      <a:pt x="1" y="1"/>
                    </a:moveTo>
                    <a:cubicBezTo>
                      <a:pt x="4" y="2"/>
                      <a:pt x="7" y="4"/>
                      <a:pt x="8" y="5"/>
                    </a:cubicBezTo>
                    <a:cubicBezTo>
                      <a:pt x="7" y="4"/>
                      <a:pt x="4" y="2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0" name="Google Shape;3080;p50"/>
              <p:cNvSpPr/>
              <p:nvPr/>
            </p:nvSpPr>
            <p:spPr>
              <a:xfrm>
                <a:off x="8667395" y="5271306"/>
                <a:ext cx="159" cy="875"/>
              </a:xfrm>
              <a:custGeom>
                <a:avLst/>
                <a:gdLst/>
                <a:ahLst/>
                <a:cxnLst/>
                <a:rect l="l" t="t" r="r" b="b"/>
                <a:pathLst>
                  <a:path w="2" h="11" extrusionOk="0">
                    <a:moveTo>
                      <a:pt x="1" y="0"/>
                    </a:moveTo>
                    <a:cubicBezTo>
                      <a:pt x="2" y="3"/>
                      <a:pt x="2" y="7"/>
                      <a:pt x="2" y="10"/>
                    </a:cubicBezTo>
                    <a:cubicBezTo>
                      <a:pt x="2" y="7"/>
                      <a:pt x="2" y="3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1" name="Google Shape;3081;p50"/>
              <p:cNvSpPr/>
              <p:nvPr/>
            </p:nvSpPr>
            <p:spPr>
              <a:xfrm>
                <a:off x="8665963" y="5259450"/>
                <a:ext cx="239" cy="1114"/>
              </a:xfrm>
              <a:custGeom>
                <a:avLst/>
                <a:gdLst/>
                <a:ahLst/>
                <a:cxnLst/>
                <a:rect l="l" t="t" r="r" b="b"/>
                <a:pathLst>
                  <a:path w="3" h="14" extrusionOk="0">
                    <a:moveTo>
                      <a:pt x="1" y="0"/>
                    </a:moveTo>
                    <a:cubicBezTo>
                      <a:pt x="1" y="5"/>
                      <a:pt x="2" y="9"/>
                      <a:pt x="2" y="14"/>
                    </a:cubicBezTo>
                    <a:cubicBezTo>
                      <a:pt x="2" y="9"/>
                      <a:pt x="1" y="5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2" name="Google Shape;3082;p50"/>
              <p:cNvSpPr/>
              <p:nvPr/>
            </p:nvSpPr>
            <p:spPr>
              <a:xfrm>
                <a:off x="8869256" y="5248311"/>
                <a:ext cx="239" cy="1034"/>
              </a:xfrm>
              <a:custGeom>
                <a:avLst/>
                <a:gdLst/>
                <a:ahLst/>
                <a:cxnLst/>
                <a:rect l="l" t="t" r="r" b="b"/>
                <a:pathLst>
                  <a:path w="3" h="13" extrusionOk="0">
                    <a:moveTo>
                      <a:pt x="1" y="0"/>
                    </a:moveTo>
                    <a:cubicBezTo>
                      <a:pt x="1" y="5"/>
                      <a:pt x="2" y="8"/>
                      <a:pt x="2" y="12"/>
                    </a:cubicBezTo>
                    <a:cubicBezTo>
                      <a:pt x="2" y="8"/>
                      <a:pt x="1" y="5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3" name="Google Shape;3083;p50"/>
              <p:cNvSpPr/>
              <p:nvPr/>
            </p:nvSpPr>
            <p:spPr>
              <a:xfrm>
                <a:off x="8864562" y="5222372"/>
                <a:ext cx="796" cy="2307"/>
              </a:xfrm>
              <a:custGeom>
                <a:avLst/>
                <a:gdLst/>
                <a:ahLst/>
                <a:cxnLst/>
                <a:rect l="l" t="t" r="r" b="b"/>
                <a:pathLst>
                  <a:path w="10" h="29" extrusionOk="0">
                    <a:moveTo>
                      <a:pt x="1" y="1"/>
                    </a:moveTo>
                    <a:cubicBezTo>
                      <a:pt x="4" y="10"/>
                      <a:pt x="7" y="20"/>
                      <a:pt x="10" y="29"/>
                    </a:cubicBezTo>
                    <a:cubicBezTo>
                      <a:pt x="7" y="20"/>
                      <a:pt x="4" y="10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4" name="Google Shape;3084;p50"/>
              <p:cNvSpPr/>
              <p:nvPr/>
            </p:nvSpPr>
            <p:spPr>
              <a:xfrm>
                <a:off x="8865676" y="5226191"/>
                <a:ext cx="796" cy="2546"/>
              </a:xfrm>
              <a:custGeom>
                <a:avLst/>
                <a:gdLst/>
                <a:ahLst/>
                <a:cxnLst/>
                <a:rect l="l" t="t" r="r" b="b"/>
                <a:pathLst>
                  <a:path w="10" h="3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" y="7"/>
                      <a:pt x="4" y="14"/>
                      <a:pt x="6" y="21"/>
                    </a:cubicBezTo>
                    <a:lnTo>
                      <a:pt x="6" y="21"/>
                    </a:lnTo>
                    <a:cubicBezTo>
                      <a:pt x="6" y="19"/>
                      <a:pt x="6" y="16"/>
                      <a:pt x="5" y="15"/>
                    </a:cubicBezTo>
                    <a:cubicBezTo>
                      <a:pt x="3" y="10"/>
                      <a:pt x="2" y="5"/>
                      <a:pt x="0" y="0"/>
                    </a:cubicBezTo>
                    <a:close/>
                    <a:moveTo>
                      <a:pt x="6" y="21"/>
                    </a:moveTo>
                    <a:cubicBezTo>
                      <a:pt x="6" y="22"/>
                      <a:pt x="7" y="23"/>
                      <a:pt x="7" y="24"/>
                    </a:cubicBezTo>
                    <a:lnTo>
                      <a:pt x="7" y="24"/>
                    </a:lnTo>
                    <a:cubicBezTo>
                      <a:pt x="7" y="23"/>
                      <a:pt x="6" y="22"/>
                      <a:pt x="6" y="21"/>
                    </a:cubicBezTo>
                    <a:close/>
                    <a:moveTo>
                      <a:pt x="7" y="24"/>
                    </a:moveTo>
                    <a:cubicBezTo>
                      <a:pt x="8" y="27"/>
                      <a:pt x="8" y="29"/>
                      <a:pt x="9" y="31"/>
                    </a:cubicBezTo>
                    <a:cubicBezTo>
                      <a:pt x="8" y="29"/>
                      <a:pt x="8" y="26"/>
                      <a:pt x="7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5" name="Google Shape;3085;p50"/>
              <p:cNvSpPr/>
              <p:nvPr/>
            </p:nvSpPr>
            <p:spPr>
              <a:xfrm>
                <a:off x="8868938" y="5243616"/>
                <a:ext cx="159" cy="1512"/>
              </a:xfrm>
              <a:custGeom>
                <a:avLst/>
                <a:gdLst/>
                <a:ahLst/>
                <a:cxnLst/>
                <a:rect l="l" t="t" r="r" b="b"/>
                <a:pathLst>
                  <a:path w="2" h="19" extrusionOk="0">
                    <a:moveTo>
                      <a:pt x="0" y="1"/>
                    </a:moveTo>
                    <a:cubicBezTo>
                      <a:pt x="0" y="4"/>
                      <a:pt x="2" y="8"/>
                      <a:pt x="2" y="12"/>
                    </a:cubicBezTo>
                    <a:lnTo>
                      <a:pt x="2" y="12"/>
                    </a:lnTo>
                    <a:cubicBezTo>
                      <a:pt x="2" y="8"/>
                      <a:pt x="1" y="4"/>
                      <a:pt x="0" y="1"/>
                    </a:cubicBezTo>
                    <a:close/>
                    <a:moveTo>
                      <a:pt x="2" y="12"/>
                    </a:moveTo>
                    <a:cubicBezTo>
                      <a:pt x="2" y="14"/>
                      <a:pt x="2" y="16"/>
                      <a:pt x="2" y="18"/>
                    </a:cubicBezTo>
                    <a:cubicBezTo>
                      <a:pt x="2" y="17"/>
                      <a:pt x="2" y="15"/>
                      <a:pt x="2" y="14"/>
                    </a:cubicBezTo>
                    <a:cubicBezTo>
                      <a:pt x="2" y="13"/>
                      <a:pt x="2" y="13"/>
                      <a:pt x="2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6" name="Google Shape;3086;p50"/>
              <p:cNvSpPr/>
              <p:nvPr/>
            </p:nvSpPr>
            <p:spPr>
              <a:xfrm>
                <a:off x="8867665" y="5234625"/>
                <a:ext cx="398" cy="2148"/>
              </a:xfrm>
              <a:custGeom>
                <a:avLst/>
                <a:gdLst/>
                <a:ahLst/>
                <a:cxnLst/>
                <a:rect l="l" t="t" r="r" b="b"/>
                <a:pathLst>
                  <a:path w="5" h="2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" y="9"/>
                      <a:pt x="3" y="18"/>
                      <a:pt x="5" y="27"/>
                    </a:cubicBezTo>
                    <a:cubicBezTo>
                      <a:pt x="5" y="25"/>
                      <a:pt x="5" y="24"/>
                      <a:pt x="5" y="22"/>
                    </a:cubicBezTo>
                    <a:lnTo>
                      <a:pt x="3" y="15"/>
                    </a:lnTo>
                    <a:cubicBezTo>
                      <a:pt x="3" y="10"/>
                      <a:pt x="2" y="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7" name="Google Shape;3087;p50"/>
              <p:cNvSpPr/>
              <p:nvPr/>
            </p:nvSpPr>
            <p:spPr>
              <a:xfrm>
                <a:off x="8868460" y="5239479"/>
                <a:ext cx="318" cy="1432"/>
              </a:xfrm>
              <a:custGeom>
                <a:avLst/>
                <a:gdLst/>
                <a:ahLst/>
                <a:cxnLst/>
                <a:rect l="l" t="t" r="r" b="b"/>
                <a:pathLst>
                  <a:path w="4" h="18" extrusionOk="0">
                    <a:moveTo>
                      <a:pt x="1" y="1"/>
                    </a:moveTo>
                    <a:cubicBezTo>
                      <a:pt x="1" y="5"/>
                      <a:pt x="2" y="11"/>
                      <a:pt x="3" y="17"/>
                    </a:cubicBezTo>
                    <a:cubicBezTo>
                      <a:pt x="2" y="11"/>
                      <a:pt x="2" y="5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8" name="Google Shape;3088;p50"/>
              <p:cNvSpPr/>
              <p:nvPr/>
            </p:nvSpPr>
            <p:spPr>
              <a:xfrm>
                <a:off x="8866790" y="5230647"/>
                <a:ext cx="557" cy="1910"/>
              </a:xfrm>
              <a:custGeom>
                <a:avLst/>
                <a:gdLst/>
                <a:ahLst/>
                <a:cxnLst/>
                <a:rect l="l" t="t" r="r" b="b"/>
                <a:pathLst>
                  <a:path w="7" h="2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" y="7"/>
                      <a:pt x="4" y="16"/>
                      <a:pt x="7" y="24"/>
                    </a:cubicBezTo>
                    <a:cubicBezTo>
                      <a:pt x="5" y="16"/>
                      <a:pt x="2" y="7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9" name="Google Shape;3089;p50"/>
              <p:cNvSpPr/>
              <p:nvPr/>
            </p:nvSpPr>
            <p:spPr>
              <a:xfrm>
                <a:off x="8665963" y="5247356"/>
                <a:ext cx="239" cy="1512"/>
              </a:xfrm>
              <a:custGeom>
                <a:avLst/>
                <a:gdLst/>
                <a:ahLst/>
                <a:cxnLst/>
                <a:rect l="l" t="t" r="r" b="b"/>
                <a:pathLst>
                  <a:path w="3" h="19" extrusionOk="0">
                    <a:moveTo>
                      <a:pt x="2" y="1"/>
                    </a:moveTo>
                    <a:lnTo>
                      <a:pt x="1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0" name="Google Shape;3090;p50"/>
              <p:cNvSpPr/>
              <p:nvPr/>
            </p:nvSpPr>
            <p:spPr>
              <a:xfrm>
                <a:off x="8669861" y="5221576"/>
                <a:ext cx="1273" cy="3740"/>
              </a:xfrm>
              <a:custGeom>
                <a:avLst/>
                <a:gdLst/>
                <a:ahLst/>
                <a:cxnLst/>
                <a:rect l="l" t="t" r="r" b="b"/>
                <a:pathLst>
                  <a:path w="16" h="47" extrusionOk="0">
                    <a:moveTo>
                      <a:pt x="15" y="1"/>
                    </a:moveTo>
                    <a:cubicBezTo>
                      <a:pt x="9" y="15"/>
                      <a:pt x="5" y="32"/>
                      <a:pt x="0" y="46"/>
                    </a:cubicBezTo>
                    <a:cubicBezTo>
                      <a:pt x="5" y="32"/>
                      <a:pt x="9" y="15"/>
                      <a:pt x="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1" name="Google Shape;3091;p50"/>
              <p:cNvSpPr/>
              <p:nvPr/>
            </p:nvSpPr>
            <p:spPr>
              <a:xfrm>
                <a:off x="8730332" y="5348247"/>
                <a:ext cx="80" cy="8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2" name="Google Shape;3092;p50"/>
              <p:cNvSpPr/>
              <p:nvPr/>
            </p:nvSpPr>
            <p:spPr>
              <a:xfrm>
                <a:off x="8668827" y="5225714"/>
                <a:ext cx="955" cy="3660"/>
              </a:xfrm>
              <a:custGeom>
                <a:avLst/>
                <a:gdLst/>
                <a:ahLst/>
                <a:cxnLst/>
                <a:rect l="l" t="t" r="r" b="b"/>
                <a:pathLst>
                  <a:path w="12" h="46" extrusionOk="0">
                    <a:moveTo>
                      <a:pt x="12" y="0"/>
                    </a:moveTo>
                    <a:cubicBezTo>
                      <a:pt x="8" y="16"/>
                      <a:pt x="3" y="31"/>
                      <a:pt x="0" y="46"/>
                    </a:cubicBezTo>
                    <a:cubicBezTo>
                      <a:pt x="3" y="31"/>
                      <a:pt x="8" y="16"/>
                      <a:pt x="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3" name="Google Shape;3093;p50"/>
              <p:cNvSpPr/>
              <p:nvPr/>
            </p:nvSpPr>
            <p:spPr>
              <a:xfrm>
                <a:off x="8667315" y="5229453"/>
                <a:ext cx="1432" cy="7320"/>
              </a:xfrm>
              <a:custGeom>
                <a:avLst/>
                <a:gdLst/>
                <a:ahLst/>
                <a:cxnLst/>
                <a:rect l="l" t="t" r="r" b="b"/>
                <a:pathLst>
                  <a:path w="18" h="92" extrusionOk="0">
                    <a:moveTo>
                      <a:pt x="18" y="0"/>
                    </a:moveTo>
                    <a:cubicBezTo>
                      <a:pt x="12" y="31"/>
                      <a:pt x="4" y="61"/>
                      <a:pt x="0" y="92"/>
                    </a:cubicBezTo>
                    <a:cubicBezTo>
                      <a:pt x="4" y="61"/>
                      <a:pt x="12" y="31"/>
                      <a:pt x="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4" name="Google Shape;3094;p50"/>
              <p:cNvSpPr/>
              <p:nvPr/>
            </p:nvSpPr>
            <p:spPr>
              <a:xfrm>
                <a:off x="8666360" y="5242184"/>
                <a:ext cx="159" cy="2069"/>
              </a:xfrm>
              <a:custGeom>
                <a:avLst/>
                <a:gdLst/>
                <a:ahLst/>
                <a:cxnLst/>
                <a:rect l="l" t="t" r="r" b="b"/>
                <a:pathLst>
                  <a:path w="2" h="26" extrusionOk="0">
                    <a:moveTo>
                      <a:pt x="2" y="1"/>
                    </a:moveTo>
                    <a:cubicBezTo>
                      <a:pt x="2" y="10"/>
                      <a:pt x="0" y="17"/>
                      <a:pt x="0" y="26"/>
                    </a:cubicBezTo>
                    <a:cubicBezTo>
                      <a:pt x="0" y="17"/>
                      <a:pt x="2" y="1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5" name="Google Shape;3095;p50"/>
              <p:cNvSpPr/>
              <p:nvPr/>
            </p:nvSpPr>
            <p:spPr>
              <a:xfrm>
                <a:off x="8666838" y="5237410"/>
                <a:ext cx="398" cy="2546"/>
              </a:xfrm>
              <a:custGeom>
                <a:avLst/>
                <a:gdLst/>
                <a:ahLst/>
                <a:cxnLst/>
                <a:rect l="l" t="t" r="r" b="b"/>
                <a:pathLst>
                  <a:path w="5" h="32" extrusionOk="0">
                    <a:moveTo>
                      <a:pt x="5" y="0"/>
                    </a:moveTo>
                    <a:cubicBezTo>
                      <a:pt x="3" y="11"/>
                      <a:pt x="2" y="21"/>
                      <a:pt x="0" y="31"/>
                    </a:cubicBezTo>
                    <a:cubicBezTo>
                      <a:pt x="2" y="21"/>
                      <a:pt x="3" y="11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6" name="Google Shape;3096;p50"/>
              <p:cNvSpPr/>
              <p:nvPr/>
            </p:nvSpPr>
            <p:spPr>
              <a:xfrm>
                <a:off x="8828040" y="5335357"/>
                <a:ext cx="318" cy="318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3" y="1"/>
                    </a:moveTo>
                    <a:cubicBezTo>
                      <a:pt x="2" y="1"/>
                      <a:pt x="2" y="2"/>
                      <a:pt x="0" y="4"/>
                    </a:cubicBezTo>
                    <a:cubicBezTo>
                      <a:pt x="2" y="2"/>
                      <a:pt x="2" y="2"/>
                      <a:pt x="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7" name="Google Shape;3097;p50"/>
              <p:cNvSpPr/>
              <p:nvPr/>
            </p:nvSpPr>
            <p:spPr>
              <a:xfrm>
                <a:off x="8789689" y="5352782"/>
                <a:ext cx="477" cy="239"/>
              </a:xfrm>
              <a:custGeom>
                <a:avLst/>
                <a:gdLst/>
                <a:ahLst/>
                <a:cxnLst/>
                <a:rect l="l" t="t" r="r" b="b"/>
                <a:pathLst>
                  <a:path w="6" h="3" extrusionOk="0">
                    <a:moveTo>
                      <a:pt x="1" y="2"/>
                    </a:moveTo>
                    <a:cubicBezTo>
                      <a:pt x="2" y="2"/>
                      <a:pt x="4" y="2"/>
                      <a:pt x="5" y="1"/>
                    </a:cubicBezTo>
                    <a:cubicBezTo>
                      <a:pt x="4" y="2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8" name="Google Shape;3098;p50"/>
              <p:cNvSpPr/>
              <p:nvPr/>
            </p:nvSpPr>
            <p:spPr>
              <a:xfrm>
                <a:off x="8800988" y="5349679"/>
                <a:ext cx="318" cy="159"/>
              </a:xfrm>
              <a:custGeom>
                <a:avLst/>
                <a:gdLst/>
                <a:ahLst/>
                <a:cxnLst/>
                <a:rect l="l" t="t" r="r" b="b"/>
                <a:pathLst>
                  <a:path w="4" h="2" extrusionOk="0">
                    <a:moveTo>
                      <a:pt x="3" y="0"/>
                    </a:moveTo>
                    <a:cubicBezTo>
                      <a:pt x="2" y="2"/>
                      <a:pt x="0" y="2"/>
                      <a:pt x="0" y="2"/>
                    </a:cubicBezTo>
                    <a:cubicBezTo>
                      <a:pt x="0" y="2"/>
                      <a:pt x="2" y="2"/>
                      <a:pt x="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9" name="Google Shape;3099;p50"/>
              <p:cNvSpPr/>
              <p:nvPr/>
            </p:nvSpPr>
            <p:spPr>
              <a:xfrm>
                <a:off x="8804966" y="5348167"/>
                <a:ext cx="557" cy="159"/>
              </a:xfrm>
              <a:custGeom>
                <a:avLst/>
                <a:gdLst/>
                <a:ahLst/>
                <a:cxnLst/>
                <a:rect l="l" t="t" r="r" b="b"/>
                <a:pathLst>
                  <a:path w="7" h="2" extrusionOk="0">
                    <a:moveTo>
                      <a:pt x="6" y="0"/>
                    </a:moveTo>
                    <a:cubicBezTo>
                      <a:pt x="6" y="0"/>
                      <a:pt x="5" y="0"/>
                      <a:pt x="5" y="0"/>
                    </a:cubicBezTo>
                    <a:lnTo>
                      <a:pt x="5" y="0"/>
                    </a:lnTo>
                    <a:cubicBezTo>
                      <a:pt x="5" y="0"/>
                      <a:pt x="6" y="0"/>
                      <a:pt x="6" y="0"/>
                    </a:cubicBezTo>
                    <a:close/>
                    <a:moveTo>
                      <a:pt x="5" y="0"/>
                    </a:moveTo>
                    <a:lnTo>
                      <a:pt x="5" y="0"/>
                    </a:lnTo>
                    <a:cubicBezTo>
                      <a:pt x="3" y="0"/>
                      <a:pt x="2" y="2"/>
                      <a:pt x="0" y="2"/>
                    </a:cubicBezTo>
                    <a:lnTo>
                      <a:pt x="3" y="2"/>
                    </a:lnTo>
                    <a:cubicBezTo>
                      <a:pt x="4" y="1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" name="Google Shape;3100;p50"/>
              <p:cNvSpPr/>
              <p:nvPr/>
            </p:nvSpPr>
            <p:spPr>
              <a:xfrm>
                <a:off x="8809740" y="5346019"/>
                <a:ext cx="716" cy="318"/>
              </a:xfrm>
              <a:custGeom>
                <a:avLst/>
                <a:gdLst/>
                <a:ahLst/>
                <a:cxnLst/>
                <a:rect l="l" t="t" r="r" b="b"/>
                <a:pathLst>
                  <a:path w="9" h="4" extrusionOk="0">
                    <a:moveTo>
                      <a:pt x="8" y="1"/>
                    </a:moveTo>
                    <a:cubicBezTo>
                      <a:pt x="5" y="1"/>
                      <a:pt x="4" y="2"/>
                      <a:pt x="1" y="4"/>
                    </a:cubicBezTo>
                    <a:cubicBezTo>
                      <a:pt x="2" y="4"/>
                      <a:pt x="2" y="4"/>
                      <a:pt x="4" y="2"/>
                    </a:cubicBezTo>
                    <a:cubicBezTo>
                      <a:pt x="5" y="2"/>
                      <a:pt x="7" y="1"/>
                      <a:pt x="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" name="Google Shape;3101;p50"/>
              <p:cNvSpPr/>
              <p:nvPr/>
            </p:nvSpPr>
            <p:spPr>
              <a:xfrm>
                <a:off x="8772980" y="5355010"/>
                <a:ext cx="2785" cy="318"/>
              </a:xfrm>
              <a:custGeom>
                <a:avLst/>
                <a:gdLst/>
                <a:ahLst/>
                <a:cxnLst/>
                <a:rect l="l" t="t" r="r" b="b"/>
                <a:pathLst>
                  <a:path w="35" h="4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22" y="1"/>
                      <a:pt x="12" y="2"/>
                      <a:pt x="0" y="4"/>
                    </a:cubicBezTo>
                    <a:lnTo>
                      <a:pt x="2" y="4"/>
                    </a:lnTo>
                    <a:cubicBezTo>
                      <a:pt x="14" y="2"/>
                      <a:pt x="24" y="1"/>
                      <a:pt x="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2" name="Google Shape;3102;p50"/>
              <p:cNvSpPr/>
              <p:nvPr/>
            </p:nvSpPr>
            <p:spPr>
              <a:xfrm>
                <a:off x="8754202" y="5354453"/>
                <a:ext cx="1512" cy="318"/>
              </a:xfrm>
              <a:custGeom>
                <a:avLst/>
                <a:gdLst/>
                <a:ahLst/>
                <a:cxnLst/>
                <a:rect l="l" t="t" r="r" b="b"/>
                <a:pathLst>
                  <a:path w="19" h="4" extrusionOk="0">
                    <a:moveTo>
                      <a:pt x="1" y="1"/>
                    </a:moveTo>
                    <a:lnTo>
                      <a:pt x="5" y="1"/>
                    </a:lnTo>
                    <a:lnTo>
                      <a:pt x="5" y="1"/>
                    </a:lnTo>
                    <a:cubicBezTo>
                      <a:pt x="3" y="1"/>
                      <a:pt x="2" y="1"/>
                      <a:pt x="1" y="1"/>
                    </a:cubicBezTo>
                    <a:close/>
                    <a:moveTo>
                      <a:pt x="5" y="1"/>
                    </a:moveTo>
                    <a:lnTo>
                      <a:pt x="5" y="1"/>
                    </a:lnTo>
                    <a:cubicBezTo>
                      <a:pt x="5" y="1"/>
                      <a:pt x="6" y="2"/>
                      <a:pt x="7" y="2"/>
                    </a:cubicBezTo>
                    <a:lnTo>
                      <a:pt x="10" y="2"/>
                    </a:lnTo>
                    <a:lnTo>
                      <a:pt x="5" y="1"/>
                    </a:lnTo>
                    <a:close/>
                    <a:moveTo>
                      <a:pt x="10" y="2"/>
                    </a:moveTo>
                    <a:lnTo>
                      <a:pt x="18" y="4"/>
                    </a:lnTo>
                    <a:cubicBezTo>
                      <a:pt x="15" y="2"/>
                      <a:pt x="12" y="2"/>
                      <a:pt x="10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3" name="Google Shape;3103;p50"/>
              <p:cNvSpPr/>
              <p:nvPr/>
            </p:nvSpPr>
            <p:spPr>
              <a:xfrm>
                <a:off x="8760090" y="5355010"/>
                <a:ext cx="1671" cy="239"/>
              </a:xfrm>
              <a:custGeom>
                <a:avLst/>
                <a:gdLst/>
                <a:ahLst/>
                <a:cxnLst/>
                <a:rect l="l" t="t" r="r" b="b"/>
                <a:pathLst>
                  <a:path w="21" h="3" extrusionOk="0">
                    <a:moveTo>
                      <a:pt x="0" y="1"/>
                    </a:moveTo>
                    <a:cubicBezTo>
                      <a:pt x="4" y="2"/>
                      <a:pt x="7" y="2"/>
                      <a:pt x="9" y="2"/>
                    </a:cubicBezTo>
                    <a:lnTo>
                      <a:pt x="9" y="2"/>
                    </a:lnTo>
                    <a:cubicBezTo>
                      <a:pt x="7" y="2"/>
                      <a:pt x="4" y="1"/>
                      <a:pt x="0" y="1"/>
                    </a:cubicBezTo>
                    <a:close/>
                    <a:moveTo>
                      <a:pt x="9" y="2"/>
                    </a:moveTo>
                    <a:cubicBezTo>
                      <a:pt x="10" y="2"/>
                      <a:pt x="11" y="2"/>
                      <a:pt x="12" y="2"/>
                    </a:cubicBezTo>
                    <a:lnTo>
                      <a:pt x="21" y="2"/>
                    </a:lnTo>
                    <a:cubicBezTo>
                      <a:pt x="17" y="2"/>
                      <a:pt x="13" y="2"/>
                      <a:pt x="9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4" name="Google Shape;3104;p50"/>
              <p:cNvSpPr/>
              <p:nvPr/>
            </p:nvSpPr>
            <p:spPr>
              <a:xfrm>
                <a:off x="8823664" y="5338381"/>
                <a:ext cx="318" cy="239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2" y="1"/>
                      <a:pt x="2" y="2"/>
                      <a:pt x="1" y="2"/>
                    </a:cubicBezTo>
                    <a:cubicBezTo>
                      <a:pt x="2" y="2"/>
                      <a:pt x="2" y="1"/>
                      <a:pt x="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5" name="Google Shape;3105;p50"/>
              <p:cNvSpPr/>
              <p:nvPr/>
            </p:nvSpPr>
            <p:spPr>
              <a:xfrm>
                <a:off x="8813002" y="5343712"/>
                <a:ext cx="2069" cy="1114"/>
              </a:xfrm>
              <a:custGeom>
                <a:avLst/>
                <a:gdLst/>
                <a:ahLst/>
                <a:cxnLst/>
                <a:rect l="l" t="t" r="r" b="b"/>
                <a:pathLst>
                  <a:path w="26" h="14" extrusionOk="0">
                    <a:moveTo>
                      <a:pt x="25" y="0"/>
                    </a:moveTo>
                    <a:cubicBezTo>
                      <a:pt x="17" y="5"/>
                      <a:pt x="10" y="9"/>
                      <a:pt x="2" y="12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0" y="9"/>
                      <a:pt x="17" y="5"/>
                      <a:pt x="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6" name="Google Shape;3106;p50"/>
              <p:cNvSpPr/>
              <p:nvPr/>
            </p:nvSpPr>
            <p:spPr>
              <a:xfrm>
                <a:off x="8830746" y="5331061"/>
                <a:ext cx="3103" cy="2387"/>
              </a:xfrm>
              <a:custGeom>
                <a:avLst/>
                <a:gdLst/>
                <a:ahLst/>
                <a:cxnLst/>
                <a:rect l="l" t="t" r="r" b="b"/>
                <a:pathLst>
                  <a:path w="39" h="30" extrusionOk="0">
                    <a:moveTo>
                      <a:pt x="39" y="0"/>
                    </a:moveTo>
                    <a:lnTo>
                      <a:pt x="39" y="0"/>
                    </a:lnTo>
                    <a:cubicBezTo>
                      <a:pt x="36" y="2"/>
                      <a:pt x="34" y="4"/>
                      <a:pt x="31" y="6"/>
                    </a:cubicBezTo>
                    <a:lnTo>
                      <a:pt x="31" y="6"/>
                    </a:lnTo>
                    <a:cubicBezTo>
                      <a:pt x="33" y="4"/>
                      <a:pt x="36" y="2"/>
                      <a:pt x="39" y="0"/>
                    </a:cubicBezTo>
                    <a:close/>
                    <a:moveTo>
                      <a:pt x="31" y="6"/>
                    </a:moveTo>
                    <a:lnTo>
                      <a:pt x="31" y="6"/>
                    </a:lnTo>
                    <a:cubicBezTo>
                      <a:pt x="28" y="8"/>
                      <a:pt x="25" y="11"/>
                      <a:pt x="23" y="13"/>
                    </a:cubicBezTo>
                    <a:lnTo>
                      <a:pt x="23" y="13"/>
                    </a:lnTo>
                    <a:cubicBezTo>
                      <a:pt x="23" y="12"/>
                      <a:pt x="24" y="12"/>
                      <a:pt x="24" y="12"/>
                    </a:cubicBezTo>
                    <a:cubicBezTo>
                      <a:pt x="26" y="10"/>
                      <a:pt x="29" y="8"/>
                      <a:pt x="31" y="6"/>
                    </a:cubicBezTo>
                    <a:close/>
                    <a:moveTo>
                      <a:pt x="23" y="13"/>
                    </a:moveTo>
                    <a:cubicBezTo>
                      <a:pt x="22" y="13"/>
                      <a:pt x="22" y="13"/>
                      <a:pt x="21" y="13"/>
                    </a:cubicBezTo>
                    <a:cubicBezTo>
                      <a:pt x="19" y="15"/>
                      <a:pt x="17" y="17"/>
                      <a:pt x="15" y="19"/>
                    </a:cubicBezTo>
                    <a:lnTo>
                      <a:pt x="15" y="19"/>
                    </a:lnTo>
                    <a:cubicBezTo>
                      <a:pt x="17" y="17"/>
                      <a:pt x="20" y="15"/>
                      <a:pt x="23" y="13"/>
                    </a:cubicBezTo>
                    <a:close/>
                    <a:moveTo>
                      <a:pt x="15" y="19"/>
                    </a:moveTo>
                    <a:lnTo>
                      <a:pt x="15" y="19"/>
                    </a:lnTo>
                    <a:cubicBezTo>
                      <a:pt x="10" y="23"/>
                      <a:pt x="5" y="26"/>
                      <a:pt x="0" y="30"/>
                    </a:cubicBezTo>
                    <a:cubicBezTo>
                      <a:pt x="5" y="27"/>
                      <a:pt x="10" y="23"/>
                      <a:pt x="15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7" name="Google Shape;3107;p50"/>
              <p:cNvSpPr/>
              <p:nvPr/>
            </p:nvSpPr>
            <p:spPr>
              <a:xfrm>
                <a:off x="8819686" y="5341086"/>
                <a:ext cx="80" cy="8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8" name="Google Shape;3108;p50"/>
              <p:cNvSpPr/>
              <p:nvPr/>
            </p:nvSpPr>
            <p:spPr>
              <a:xfrm>
                <a:off x="8868938" y="5262872"/>
                <a:ext cx="159" cy="716"/>
              </a:xfrm>
              <a:custGeom>
                <a:avLst/>
                <a:gdLst/>
                <a:ahLst/>
                <a:cxnLst/>
                <a:rect l="l" t="t" r="r" b="b"/>
                <a:pathLst>
                  <a:path w="2" h="9" extrusionOk="0">
                    <a:moveTo>
                      <a:pt x="0" y="9"/>
                    </a:moveTo>
                    <a:cubicBezTo>
                      <a:pt x="2" y="6"/>
                      <a:pt x="2" y="3"/>
                      <a:pt x="2" y="0"/>
                    </a:cubicBezTo>
                    <a:cubicBezTo>
                      <a:pt x="2" y="3"/>
                      <a:pt x="2" y="6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9" name="Google Shape;3109;p50"/>
              <p:cNvSpPr/>
              <p:nvPr/>
            </p:nvSpPr>
            <p:spPr>
              <a:xfrm>
                <a:off x="8836236" y="5328355"/>
                <a:ext cx="557" cy="557"/>
              </a:xfrm>
              <a:custGeom>
                <a:avLst/>
                <a:gdLst/>
                <a:ahLst/>
                <a:cxnLst/>
                <a:rect l="l" t="t" r="r" b="b"/>
                <a:pathLst>
                  <a:path w="7" h="7" extrusionOk="0">
                    <a:moveTo>
                      <a:pt x="6" y="0"/>
                    </a:moveTo>
                    <a:cubicBezTo>
                      <a:pt x="5" y="2"/>
                      <a:pt x="2" y="5"/>
                      <a:pt x="1" y="6"/>
                    </a:cubicBezTo>
                    <a:cubicBezTo>
                      <a:pt x="2" y="5"/>
                      <a:pt x="5" y="2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0" name="Google Shape;3110;p50"/>
              <p:cNvSpPr/>
              <p:nvPr/>
            </p:nvSpPr>
            <p:spPr>
              <a:xfrm>
                <a:off x="8665883" y="5221576"/>
                <a:ext cx="203693" cy="133912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683" extrusionOk="0">
                    <a:moveTo>
                      <a:pt x="65" y="1"/>
                    </a:moveTo>
                    <a:cubicBezTo>
                      <a:pt x="59" y="15"/>
                      <a:pt x="55" y="32"/>
                      <a:pt x="50" y="46"/>
                    </a:cubicBezTo>
                    <a:cubicBezTo>
                      <a:pt x="50" y="49"/>
                      <a:pt x="49" y="51"/>
                      <a:pt x="49" y="52"/>
                    </a:cubicBezTo>
                    <a:cubicBezTo>
                      <a:pt x="45" y="68"/>
                      <a:pt x="40" y="83"/>
                      <a:pt x="37" y="98"/>
                    </a:cubicBezTo>
                    <a:cubicBezTo>
                      <a:pt x="37" y="99"/>
                      <a:pt x="37" y="99"/>
                      <a:pt x="36" y="101"/>
                    </a:cubicBezTo>
                    <a:cubicBezTo>
                      <a:pt x="30" y="130"/>
                      <a:pt x="22" y="160"/>
                      <a:pt x="18" y="191"/>
                    </a:cubicBezTo>
                    <a:cubicBezTo>
                      <a:pt x="18" y="194"/>
                      <a:pt x="17" y="197"/>
                      <a:pt x="17" y="199"/>
                    </a:cubicBezTo>
                    <a:cubicBezTo>
                      <a:pt x="15" y="210"/>
                      <a:pt x="14" y="220"/>
                      <a:pt x="12" y="230"/>
                    </a:cubicBezTo>
                    <a:cubicBezTo>
                      <a:pt x="11" y="239"/>
                      <a:pt x="9" y="250"/>
                      <a:pt x="8" y="260"/>
                    </a:cubicBezTo>
                    <a:cubicBezTo>
                      <a:pt x="8" y="269"/>
                      <a:pt x="6" y="276"/>
                      <a:pt x="6" y="285"/>
                    </a:cubicBezTo>
                    <a:cubicBezTo>
                      <a:pt x="5" y="298"/>
                      <a:pt x="3" y="311"/>
                      <a:pt x="3" y="325"/>
                    </a:cubicBezTo>
                    <a:lnTo>
                      <a:pt x="2" y="342"/>
                    </a:lnTo>
                    <a:cubicBezTo>
                      <a:pt x="0" y="363"/>
                      <a:pt x="0" y="382"/>
                      <a:pt x="0" y="403"/>
                    </a:cubicBezTo>
                    <a:cubicBezTo>
                      <a:pt x="0" y="428"/>
                      <a:pt x="0" y="451"/>
                      <a:pt x="2" y="476"/>
                    </a:cubicBezTo>
                    <a:cubicBezTo>
                      <a:pt x="2" y="481"/>
                      <a:pt x="3" y="485"/>
                      <a:pt x="3" y="490"/>
                    </a:cubicBezTo>
                    <a:cubicBezTo>
                      <a:pt x="5" y="510"/>
                      <a:pt x="6" y="531"/>
                      <a:pt x="9" y="550"/>
                    </a:cubicBezTo>
                    <a:cubicBezTo>
                      <a:pt x="9" y="554"/>
                      <a:pt x="11" y="559"/>
                      <a:pt x="11" y="565"/>
                    </a:cubicBezTo>
                    <a:cubicBezTo>
                      <a:pt x="14" y="585"/>
                      <a:pt x="17" y="604"/>
                      <a:pt x="20" y="625"/>
                    </a:cubicBezTo>
                    <a:cubicBezTo>
                      <a:pt x="21" y="628"/>
                      <a:pt x="21" y="632"/>
                      <a:pt x="21" y="635"/>
                    </a:cubicBezTo>
                    <a:cubicBezTo>
                      <a:pt x="25" y="659"/>
                      <a:pt x="31" y="681"/>
                      <a:pt x="36" y="705"/>
                    </a:cubicBezTo>
                    <a:cubicBezTo>
                      <a:pt x="61" y="802"/>
                      <a:pt x="95" y="896"/>
                      <a:pt x="140" y="984"/>
                    </a:cubicBezTo>
                    <a:cubicBezTo>
                      <a:pt x="140" y="984"/>
                      <a:pt x="142" y="986"/>
                      <a:pt x="142" y="987"/>
                    </a:cubicBezTo>
                    <a:cubicBezTo>
                      <a:pt x="152" y="1008"/>
                      <a:pt x="164" y="1029"/>
                      <a:pt x="176" y="1049"/>
                    </a:cubicBezTo>
                    <a:lnTo>
                      <a:pt x="177" y="1052"/>
                    </a:lnTo>
                    <a:cubicBezTo>
                      <a:pt x="202" y="1095"/>
                      <a:pt x="230" y="1136"/>
                      <a:pt x="260" y="1174"/>
                    </a:cubicBezTo>
                    <a:cubicBezTo>
                      <a:pt x="261" y="1177"/>
                      <a:pt x="264" y="1180"/>
                      <a:pt x="265" y="1183"/>
                    </a:cubicBezTo>
                    <a:cubicBezTo>
                      <a:pt x="277" y="1198"/>
                      <a:pt x="290" y="1213"/>
                      <a:pt x="302" y="1227"/>
                    </a:cubicBezTo>
                    <a:lnTo>
                      <a:pt x="317" y="1245"/>
                    </a:lnTo>
                    <a:cubicBezTo>
                      <a:pt x="327" y="1257"/>
                      <a:pt x="338" y="1269"/>
                      <a:pt x="349" y="1280"/>
                    </a:cubicBezTo>
                    <a:cubicBezTo>
                      <a:pt x="355" y="1286"/>
                      <a:pt x="360" y="1292"/>
                      <a:pt x="366" y="1298"/>
                    </a:cubicBezTo>
                    <a:cubicBezTo>
                      <a:pt x="377" y="1310"/>
                      <a:pt x="391" y="1323"/>
                      <a:pt x="404" y="1335"/>
                    </a:cubicBezTo>
                    <a:cubicBezTo>
                      <a:pt x="408" y="1339"/>
                      <a:pt x="411" y="1342"/>
                      <a:pt x="416" y="1347"/>
                    </a:cubicBezTo>
                    <a:cubicBezTo>
                      <a:pt x="433" y="1363"/>
                      <a:pt x="451" y="1378"/>
                      <a:pt x="470" y="1392"/>
                    </a:cubicBezTo>
                    <a:cubicBezTo>
                      <a:pt x="472" y="1395"/>
                      <a:pt x="475" y="1397"/>
                      <a:pt x="476" y="1398"/>
                    </a:cubicBezTo>
                    <a:cubicBezTo>
                      <a:pt x="492" y="1411"/>
                      <a:pt x="510" y="1425"/>
                      <a:pt x="528" y="1436"/>
                    </a:cubicBezTo>
                    <a:cubicBezTo>
                      <a:pt x="532" y="1441"/>
                      <a:pt x="536" y="1444"/>
                      <a:pt x="541" y="1447"/>
                    </a:cubicBezTo>
                    <a:cubicBezTo>
                      <a:pt x="558" y="1459"/>
                      <a:pt x="576" y="1472"/>
                      <a:pt x="594" y="1484"/>
                    </a:cubicBezTo>
                    <a:cubicBezTo>
                      <a:pt x="597" y="1485"/>
                      <a:pt x="600" y="1487"/>
                      <a:pt x="601" y="1488"/>
                    </a:cubicBezTo>
                    <a:cubicBezTo>
                      <a:pt x="606" y="1491"/>
                      <a:pt x="610" y="1492"/>
                      <a:pt x="614" y="1495"/>
                    </a:cubicBezTo>
                    <a:cubicBezTo>
                      <a:pt x="666" y="1528"/>
                      <a:pt x="720" y="1556"/>
                      <a:pt x="778" y="1579"/>
                    </a:cubicBezTo>
                    <a:cubicBezTo>
                      <a:pt x="788" y="1584"/>
                      <a:pt x="799" y="1588"/>
                      <a:pt x="809" y="1593"/>
                    </a:cubicBezTo>
                    <a:lnTo>
                      <a:pt x="810" y="1593"/>
                    </a:lnTo>
                    <a:cubicBezTo>
                      <a:pt x="905" y="1631"/>
                      <a:pt x="1006" y="1657"/>
                      <a:pt x="1111" y="1671"/>
                    </a:cubicBezTo>
                    <a:lnTo>
                      <a:pt x="1127" y="1674"/>
                    </a:lnTo>
                    <a:cubicBezTo>
                      <a:pt x="1146" y="1675"/>
                      <a:pt x="1165" y="1677"/>
                      <a:pt x="1184" y="1678"/>
                    </a:cubicBezTo>
                    <a:lnTo>
                      <a:pt x="1205" y="1679"/>
                    </a:lnTo>
                    <a:cubicBezTo>
                      <a:pt x="1229" y="1681"/>
                      <a:pt x="1252" y="1682"/>
                      <a:pt x="1276" y="1682"/>
                    </a:cubicBezTo>
                    <a:lnTo>
                      <a:pt x="1280" y="1682"/>
                    </a:lnTo>
                    <a:cubicBezTo>
                      <a:pt x="1301" y="1682"/>
                      <a:pt x="1321" y="1682"/>
                      <a:pt x="1342" y="1681"/>
                    </a:cubicBezTo>
                    <a:lnTo>
                      <a:pt x="1346" y="1681"/>
                    </a:lnTo>
                    <a:cubicBezTo>
                      <a:pt x="1358" y="1679"/>
                      <a:pt x="1368" y="1679"/>
                      <a:pt x="1380" y="1678"/>
                    </a:cubicBezTo>
                    <a:cubicBezTo>
                      <a:pt x="1441" y="1674"/>
                      <a:pt x="1499" y="1665"/>
                      <a:pt x="1555" y="1651"/>
                    </a:cubicBezTo>
                    <a:lnTo>
                      <a:pt x="1561" y="1651"/>
                    </a:lnTo>
                    <a:cubicBezTo>
                      <a:pt x="1608" y="1640"/>
                      <a:pt x="1653" y="1628"/>
                      <a:pt x="1698" y="1612"/>
                    </a:cubicBezTo>
                    <a:lnTo>
                      <a:pt x="1701" y="1612"/>
                    </a:lnTo>
                    <a:cubicBezTo>
                      <a:pt x="1717" y="1606"/>
                      <a:pt x="1732" y="1600"/>
                      <a:pt x="1748" y="1594"/>
                    </a:cubicBezTo>
                    <a:cubicBezTo>
                      <a:pt x="1750" y="1593"/>
                      <a:pt x="1751" y="1593"/>
                      <a:pt x="1754" y="1591"/>
                    </a:cubicBezTo>
                    <a:cubicBezTo>
                      <a:pt x="1772" y="1584"/>
                      <a:pt x="1791" y="1576"/>
                      <a:pt x="1809" y="1568"/>
                    </a:cubicBezTo>
                    <a:cubicBezTo>
                      <a:pt x="1812" y="1566"/>
                      <a:pt x="1813" y="1566"/>
                      <a:pt x="1816" y="1565"/>
                    </a:cubicBezTo>
                    <a:cubicBezTo>
                      <a:pt x="1828" y="1559"/>
                      <a:pt x="1838" y="1554"/>
                      <a:pt x="1850" y="1548"/>
                    </a:cubicBezTo>
                    <a:cubicBezTo>
                      <a:pt x="1857" y="1544"/>
                      <a:pt x="1866" y="1540"/>
                      <a:pt x="1875" y="1535"/>
                    </a:cubicBezTo>
                    <a:cubicBezTo>
                      <a:pt x="1896" y="1525"/>
                      <a:pt x="1915" y="1513"/>
                      <a:pt x="1934" y="1503"/>
                    </a:cubicBezTo>
                    <a:cubicBezTo>
                      <a:pt x="1952" y="1492"/>
                      <a:pt x="1968" y="1482"/>
                      <a:pt x="1984" y="1470"/>
                    </a:cubicBezTo>
                    <a:cubicBezTo>
                      <a:pt x="1985" y="1470"/>
                      <a:pt x="1985" y="1470"/>
                      <a:pt x="1987" y="1469"/>
                    </a:cubicBezTo>
                    <a:cubicBezTo>
                      <a:pt x="2005" y="1457"/>
                      <a:pt x="2021" y="1445"/>
                      <a:pt x="2038" y="1434"/>
                    </a:cubicBezTo>
                    <a:cubicBezTo>
                      <a:pt x="2040" y="1432"/>
                      <a:pt x="2040" y="1432"/>
                      <a:pt x="2041" y="1431"/>
                    </a:cubicBezTo>
                    <a:cubicBezTo>
                      <a:pt x="2052" y="1423"/>
                      <a:pt x="2062" y="1414"/>
                      <a:pt x="2072" y="1407"/>
                    </a:cubicBezTo>
                    <a:cubicBezTo>
                      <a:pt x="2086" y="1397"/>
                      <a:pt x="2097" y="1386"/>
                      <a:pt x="2111" y="1376"/>
                    </a:cubicBezTo>
                    <a:cubicBezTo>
                      <a:pt x="2121" y="1367"/>
                      <a:pt x="2131" y="1358"/>
                      <a:pt x="2142" y="1350"/>
                    </a:cubicBezTo>
                    <a:cubicBezTo>
                      <a:pt x="2143" y="1347"/>
                      <a:pt x="2146" y="1345"/>
                      <a:pt x="2147" y="1342"/>
                    </a:cubicBezTo>
                    <a:cubicBezTo>
                      <a:pt x="2373" y="1136"/>
                      <a:pt x="2521" y="849"/>
                      <a:pt x="2554" y="528"/>
                    </a:cubicBezTo>
                    <a:cubicBezTo>
                      <a:pt x="2554" y="525"/>
                      <a:pt x="2554" y="522"/>
                      <a:pt x="2554" y="519"/>
                    </a:cubicBezTo>
                    <a:cubicBezTo>
                      <a:pt x="2557" y="481"/>
                      <a:pt x="2560" y="442"/>
                      <a:pt x="2560" y="403"/>
                    </a:cubicBezTo>
                    <a:cubicBezTo>
                      <a:pt x="2560" y="385"/>
                      <a:pt x="2560" y="366"/>
                      <a:pt x="2558" y="348"/>
                    </a:cubicBezTo>
                    <a:cubicBezTo>
                      <a:pt x="2558" y="345"/>
                      <a:pt x="2558" y="341"/>
                      <a:pt x="2557" y="336"/>
                    </a:cubicBezTo>
                    <a:cubicBezTo>
                      <a:pt x="2557" y="323"/>
                      <a:pt x="2555" y="310"/>
                      <a:pt x="2555" y="295"/>
                    </a:cubicBezTo>
                    <a:cubicBezTo>
                      <a:pt x="2554" y="289"/>
                      <a:pt x="2554" y="283"/>
                      <a:pt x="2552" y="278"/>
                    </a:cubicBezTo>
                    <a:cubicBezTo>
                      <a:pt x="2552" y="266"/>
                      <a:pt x="2551" y="254"/>
                      <a:pt x="2549" y="242"/>
                    </a:cubicBezTo>
                    <a:cubicBezTo>
                      <a:pt x="2548" y="236"/>
                      <a:pt x="2548" y="232"/>
                      <a:pt x="2547" y="226"/>
                    </a:cubicBezTo>
                    <a:cubicBezTo>
                      <a:pt x="2545" y="214"/>
                      <a:pt x="2544" y="202"/>
                      <a:pt x="2541" y="191"/>
                    </a:cubicBezTo>
                    <a:cubicBezTo>
                      <a:pt x="2539" y="182"/>
                      <a:pt x="2538" y="173"/>
                      <a:pt x="2536" y="164"/>
                    </a:cubicBezTo>
                    <a:cubicBezTo>
                      <a:pt x="2535" y="157"/>
                      <a:pt x="2533" y="148"/>
                      <a:pt x="2532" y="139"/>
                    </a:cubicBezTo>
                    <a:cubicBezTo>
                      <a:pt x="2530" y="130"/>
                      <a:pt x="2527" y="123"/>
                      <a:pt x="2526" y="114"/>
                    </a:cubicBezTo>
                    <a:cubicBezTo>
                      <a:pt x="2524" y="105"/>
                      <a:pt x="2521" y="98"/>
                      <a:pt x="2520" y="89"/>
                    </a:cubicBezTo>
                    <a:cubicBezTo>
                      <a:pt x="2517" y="79"/>
                      <a:pt x="2514" y="68"/>
                      <a:pt x="2511" y="58"/>
                    </a:cubicBezTo>
                    <a:lnTo>
                      <a:pt x="2507" y="39"/>
                    </a:lnTo>
                    <a:lnTo>
                      <a:pt x="2498" y="11"/>
                    </a:lnTo>
                    <a:cubicBezTo>
                      <a:pt x="2496" y="7"/>
                      <a:pt x="2495" y="4"/>
                      <a:pt x="2495" y="1"/>
                    </a:cubicBezTo>
                    <a:lnTo>
                      <a:pt x="2494" y="1"/>
                    </a:lnTo>
                    <a:cubicBezTo>
                      <a:pt x="2320" y="523"/>
                      <a:pt x="1831" y="877"/>
                      <a:pt x="1280" y="877"/>
                    </a:cubicBezTo>
                    <a:cubicBezTo>
                      <a:pt x="728" y="877"/>
                      <a:pt x="239" y="523"/>
                      <a:pt x="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1" name="Google Shape;3111;p50"/>
              <p:cNvSpPr/>
              <p:nvPr/>
            </p:nvSpPr>
            <p:spPr>
              <a:xfrm>
                <a:off x="7048150" y="4166262"/>
                <a:ext cx="70800" cy="708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12" name="Google Shape;3112;p50"/>
              <p:cNvGrpSpPr/>
              <p:nvPr/>
            </p:nvGrpSpPr>
            <p:grpSpPr>
              <a:xfrm>
                <a:off x="7186255" y="2730175"/>
                <a:ext cx="2492452" cy="2618565"/>
                <a:chOff x="7186255" y="2730175"/>
                <a:chExt cx="2492452" cy="2618565"/>
              </a:xfrm>
            </p:grpSpPr>
            <p:sp>
              <p:nvSpPr>
                <p:cNvPr id="3113" name="Google Shape;3113;p50"/>
                <p:cNvSpPr/>
                <p:nvPr/>
              </p:nvSpPr>
              <p:spPr>
                <a:xfrm>
                  <a:off x="7186255" y="2730175"/>
                  <a:ext cx="2492452" cy="2561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5" h="32191" extrusionOk="0">
                      <a:moveTo>
                        <a:pt x="22883" y="13643"/>
                      </a:moveTo>
                      <a:lnTo>
                        <a:pt x="22883" y="13643"/>
                      </a:lnTo>
                      <a:cubicBezTo>
                        <a:pt x="23524" y="14115"/>
                        <a:pt x="24132" y="14597"/>
                        <a:pt x="24708" y="15086"/>
                      </a:cubicBezTo>
                      <a:cubicBezTo>
                        <a:pt x="25736" y="15956"/>
                        <a:pt x="26657" y="16844"/>
                        <a:pt x="27459" y="17729"/>
                      </a:cubicBezTo>
                      <a:cubicBezTo>
                        <a:pt x="26657" y="18614"/>
                        <a:pt x="25736" y="19502"/>
                        <a:pt x="24709" y="20373"/>
                      </a:cubicBezTo>
                      <a:cubicBezTo>
                        <a:pt x="24133" y="20861"/>
                        <a:pt x="23524" y="21343"/>
                        <a:pt x="22883" y="21817"/>
                      </a:cubicBezTo>
                      <a:cubicBezTo>
                        <a:pt x="22970" y="20976"/>
                        <a:pt x="23029" y="20113"/>
                        <a:pt x="23061" y="19233"/>
                      </a:cubicBezTo>
                      <a:cubicBezTo>
                        <a:pt x="23080" y="18736"/>
                        <a:pt x="23089" y="18236"/>
                        <a:pt x="23089" y="17729"/>
                      </a:cubicBezTo>
                      <a:cubicBezTo>
                        <a:pt x="23089" y="17223"/>
                        <a:pt x="23080" y="16722"/>
                        <a:pt x="23061" y="16226"/>
                      </a:cubicBezTo>
                      <a:cubicBezTo>
                        <a:pt x="23029" y="15345"/>
                        <a:pt x="22970" y="14482"/>
                        <a:pt x="22883" y="13643"/>
                      </a:cubicBezTo>
                      <a:close/>
                      <a:moveTo>
                        <a:pt x="15354" y="0"/>
                      </a:moveTo>
                      <a:lnTo>
                        <a:pt x="15354" y="181"/>
                      </a:lnTo>
                      <a:cubicBezTo>
                        <a:pt x="16172" y="181"/>
                        <a:pt x="16962" y="486"/>
                        <a:pt x="17705" y="1055"/>
                      </a:cubicBezTo>
                      <a:cubicBezTo>
                        <a:pt x="17750" y="1089"/>
                        <a:pt x="17794" y="1122"/>
                        <a:pt x="17838" y="1159"/>
                      </a:cubicBezTo>
                      <a:cubicBezTo>
                        <a:pt x="17876" y="1190"/>
                        <a:pt x="17915" y="1221"/>
                        <a:pt x="17951" y="1255"/>
                      </a:cubicBezTo>
                      <a:cubicBezTo>
                        <a:pt x="17997" y="1293"/>
                        <a:pt x="18043" y="1333"/>
                        <a:pt x="18088" y="1374"/>
                      </a:cubicBezTo>
                      <a:cubicBezTo>
                        <a:pt x="18100" y="1386"/>
                        <a:pt x="18113" y="1396"/>
                        <a:pt x="18125" y="1408"/>
                      </a:cubicBezTo>
                      <a:cubicBezTo>
                        <a:pt x="18172" y="1452"/>
                        <a:pt x="18219" y="1496"/>
                        <a:pt x="18266" y="1542"/>
                      </a:cubicBezTo>
                      <a:cubicBezTo>
                        <a:pt x="18294" y="1570"/>
                        <a:pt x="18322" y="1598"/>
                        <a:pt x="18350" y="1626"/>
                      </a:cubicBezTo>
                      <a:cubicBezTo>
                        <a:pt x="18583" y="1860"/>
                        <a:pt x="18810" y="2122"/>
                        <a:pt x="19031" y="2409"/>
                      </a:cubicBezTo>
                      <a:cubicBezTo>
                        <a:pt x="19635" y="3194"/>
                        <a:pt x="20188" y="4166"/>
                        <a:pt x="20677" y="5293"/>
                      </a:cubicBezTo>
                      <a:cubicBezTo>
                        <a:pt x="21372" y="6899"/>
                        <a:pt x="21935" y="8818"/>
                        <a:pt x="22321" y="10951"/>
                      </a:cubicBezTo>
                      <a:cubicBezTo>
                        <a:pt x="22456" y="11693"/>
                        <a:pt x="22568" y="12462"/>
                        <a:pt x="22658" y="13252"/>
                      </a:cubicBezTo>
                      <a:cubicBezTo>
                        <a:pt x="22331" y="13015"/>
                        <a:pt x="21997" y="12781"/>
                        <a:pt x="21654" y="12551"/>
                      </a:cubicBezTo>
                      <a:cubicBezTo>
                        <a:pt x="20976" y="12092"/>
                        <a:pt x="20269" y="11646"/>
                        <a:pt x="19536" y="11214"/>
                      </a:cubicBezTo>
                      <a:cubicBezTo>
                        <a:pt x="19506" y="11197"/>
                        <a:pt x="19477" y="11180"/>
                        <a:pt x="19449" y="11163"/>
                      </a:cubicBezTo>
                      <a:cubicBezTo>
                        <a:pt x="19372" y="11119"/>
                        <a:pt x="19297" y="11074"/>
                        <a:pt x="19222" y="11030"/>
                      </a:cubicBezTo>
                      <a:cubicBezTo>
                        <a:pt x="17978" y="10312"/>
                        <a:pt x="16732" y="9678"/>
                        <a:pt x="15504" y="9132"/>
                      </a:cubicBezTo>
                      <a:cubicBezTo>
                        <a:pt x="15340" y="9058"/>
                        <a:pt x="15177" y="8988"/>
                        <a:pt x="15013" y="8917"/>
                      </a:cubicBezTo>
                      <a:cubicBezTo>
                        <a:pt x="14461" y="8680"/>
                        <a:pt x="13913" y="8460"/>
                        <a:pt x="13372" y="8260"/>
                      </a:cubicBezTo>
                      <a:cubicBezTo>
                        <a:pt x="11196" y="7452"/>
                        <a:pt x="9120" y="6935"/>
                        <a:pt x="7266" y="6721"/>
                      </a:cubicBezTo>
                      <a:lnTo>
                        <a:pt x="7263" y="6721"/>
                      </a:lnTo>
                      <a:cubicBezTo>
                        <a:pt x="7166" y="6710"/>
                        <a:pt x="7072" y="6699"/>
                        <a:pt x="6976" y="6690"/>
                      </a:cubicBezTo>
                      <a:cubicBezTo>
                        <a:pt x="6946" y="6687"/>
                        <a:pt x="6918" y="6684"/>
                        <a:pt x="6889" y="6682"/>
                      </a:cubicBezTo>
                      <a:cubicBezTo>
                        <a:pt x="6818" y="6676"/>
                        <a:pt x="6749" y="6670"/>
                        <a:pt x="6678" y="6664"/>
                      </a:cubicBezTo>
                      <a:cubicBezTo>
                        <a:pt x="6650" y="6661"/>
                        <a:pt x="6621" y="6659"/>
                        <a:pt x="6593" y="6657"/>
                      </a:cubicBezTo>
                      <a:cubicBezTo>
                        <a:pt x="6499" y="6649"/>
                        <a:pt x="6405" y="6643"/>
                        <a:pt x="6312" y="6637"/>
                      </a:cubicBezTo>
                      <a:lnTo>
                        <a:pt x="6310" y="6637"/>
                      </a:lnTo>
                      <a:cubicBezTo>
                        <a:pt x="6216" y="6631"/>
                        <a:pt x="6125" y="6627"/>
                        <a:pt x="6032" y="6623"/>
                      </a:cubicBezTo>
                      <a:cubicBezTo>
                        <a:pt x="6005" y="6623"/>
                        <a:pt x="5979" y="6621"/>
                        <a:pt x="5952" y="6620"/>
                      </a:cubicBezTo>
                      <a:cubicBezTo>
                        <a:pt x="5883" y="6618"/>
                        <a:pt x="5815" y="6615"/>
                        <a:pt x="5748" y="6614"/>
                      </a:cubicBezTo>
                      <a:cubicBezTo>
                        <a:pt x="5721" y="6614"/>
                        <a:pt x="5696" y="6612"/>
                        <a:pt x="5670" y="6612"/>
                      </a:cubicBezTo>
                      <a:cubicBezTo>
                        <a:pt x="5580" y="6611"/>
                        <a:pt x="5490" y="6609"/>
                        <a:pt x="5400" y="6609"/>
                      </a:cubicBezTo>
                      <a:cubicBezTo>
                        <a:pt x="5365" y="6609"/>
                        <a:pt x="5330" y="6611"/>
                        <a:pt x="5294" y="6611"/>
                      </a:cubicBezTo>
                      <a:cubicBezTo>
                        <a:pt x="5294" y="6608"/>
                        <a:pt x="5293" y="6605"/>
                        <a:pt x="5291" y="6602"/>
                      </a:cubicBezTo>
                      <a:lnTo>
                        <a:pt x="5291" y="6602"/>
                      </a:lnTo>
                      <a:cubicBezTo>
                        <a:pt x="5310" y="6664"/>
                        <a:pt x="5324" y="6729"/>
                        <a:pt x="5331" y="6793"/>
                      </a:cubicBezTo>
                      <a:cubicBezTo>
                        <a:pt x="5363" y="6793"/>
                        <a:pt x="5396" y="6793"/>
                        <a:pt x="5428" y="6793"/>
                      </a:cubicBezTo>
                      <a:cubicBezTo>
                        <a:pt x="6003" y="6793"/>
                        <a:pt x="6610" y="6830"/>
                        <a:pt x="7245" y="6902"/>
                      </a:cubicBezTo>
                      <a:cubicBezTo>
                        <a:pt x="8983" y="7103"/>
                        <a:pt x="10925" y="7575"/>
                        <a:pt x="12965" y="8306"/>
                      </a:cubicBezTo>
                      <a:cubicBezTo>
                        <a:pt x="13725" y="8578"/>
                        <a:pt x="14497" y="8886"/>
                        <a:pt x="15276" y="9231"/>
                      </a:cubicBezTo>
                      <a:cubicBezTo>
                        <a:pt x="15315" y="9248"/>
                        <a:pt x="15357" y="9266"/>
                        <a:pt x="15396" y="9284"/>
                      </a:cubicBezTo>
                      <a:cubicBezTo>
                        <a:pt x="15569" y="9360"/>
                        <a:pt x="15741" y="9438"/>
                        <a:pt x="15915" y="9518"/>
                      </a:cubicBezTo>
                      <a:cubicBezTo>
                        <a:pt x="16174" y="9639"/>
                        <a:pt x="16435" y="9762"/>
                        <a:pt x="16695" y="9890"/>
                      </a:cubicBezTo>
                      <a:cubicBezTo>
                        <a:pt x="17505" y="10287"/>
                        <a:pt x="18318" y="10719"/>
                        <a:pt x="19131" y="11188"/>
                      </a:cubicBezTo>
                      <a:cubicBezTo>
                        <a:pt x="19163" y="11207"/>
                        <a:pt x="19197" y="11226"/>
                        <a:pt x="19230" y="11245"/>
                      </a:cubicBezTo>
                      <a:cubicBezTo>
                        <a:pt x="20109" y="11756"/>
                        <a:pt x="20951" y="12289"/>
                        <a:pt x="21752" y="12837"/>
                      </a:cubicBezTo>
                      <a:cubicBezTo>
                        <a:pt x="22054" y="13045"/>
                        <a:pt x="22352" y="13254"/>
                        <a:pt x="22643" y="13466"/>
                      </a:cubicBezTo>
                      <a:cubicBezTo>
                        <a:pt x="22656" y="13476"/>
                        <a:pt x="22671" y="13487"/>
                        <a:pt x="22684" y="13497"/>
                      </a:cubicBezTo>
                      <a:cubicBezTo>
                        <a:pt x="22687" y="13512"/>
                        <a:pt x="22689" y="13528"/>
                        <a:pt x="22690" y="13544"/>
                      </a:cubicBezTo>
                      <a:cubicBezTo>
                        <a:pt x="22776" y="14354"/>
                        <a:pt x="22838" y="15187"/>
                        <a:pt x="22873" y="16039"/>
                      </a:cubicBezTo>
                      <a:cubicBezTo>
                        <a:pt x="22895" y="16595"/>
                        <a:pt x="22908" y="17159"/>
                        <a:pt x="22908" y="17729"/>
                      </a:cubicBezTo>
                      <a:cubicBezTo>
                        <a:pt x="22908" y="18301"/>
                        <a:pt x="22895" y="18865"/>
                        <a:pt x="22873" y="19421"/>
                      </a:cubicBezTo>
                      <a:cubicBezTo>
                        <a:pt x="22838" y="20272"/>
                        <a:pt x="22776" y="21106"/>
                        <a:pt x="22690" y="21916"/>
                      </a:cubicBezTo>
                      <a:cubicBezTo>
                        <a:pt x="22689" y="21932"/>
                        <a:pt x="22686" y="21947"/>
                        <a:pt x="22684" y="21963"/>
                      </a:cubicBezTo>
                      <a:cubicBezTo>
                        <a:pt x="22673" y="21972"/>
                        <a:pt x="22661" y="21981"/>
                        <a:pt x="22648" y="21989"/>
                      </a:cubicBezTo>
                      <a:cubicBezTo>
                        <a:pt x="22366" y="22194"/>
                        <a:pt x="22079" y="22397"/>
                        <a:pt x="21788" y="22598"/>
                      </a:cubicBezTo>
                      <a:cubicBezTo>
                        <a:pt x="20976" y="23156"/>
                        <a:pt x="20122" y="23696"/>
                        <a:pt x="19231" y="24213"/>
                      </a:cubicBezTo>
                      <a:cubicBezTo>
                        <a:pt x="19197" y="24234"/>
                        <a:pt x="19165" y="24253"/>
                        <a:pt x="19131" y="24272"/>
                      </a:cubicBezTo>
                      <a:cubicBezTo>
                        <a:pt x="19044" y="24322"/>
                        <a:pt x="18956" y="24372"/>
                        <a:pt x="18869" y="24421"/>
                      </a:cubicBezTo>
                      <a:cubicBezTo>
                        <a:pt x="18143" y="24833"/>
                        <a:pt x="17417" y="25216"/>
                        <a:pt x="16695" y="25569"/>
                      </a:cubicBezTo>
                      <a:cubicBezTo>
                        <a:pt x="16435" y="25698"/>
                        <a:pt x="16174" y="25821"/>
                        <a:pt x="15915" y="25941"/>
                      </a:cubicBezTo>
                      <a:cubicBezTo>
                        <a:pt x="15741" y="26022"/>
                        <a:pt x="15569" y="26100"/>
                        <a:pt x="15396" y="26176"/>
                      </a:cubicBezTo>
                      <a:cubicBezTo>
                        <a:pt x="15357" y="26194"/>
                        <a:pt x="15315" y="26211"/>
                        <a:pt x="15276" y="26229"/>
                      </a:cubicBezTo>
                      <a:cubicBezTo>
                        <a:pt x="14495" y="26574"/>
                        <a:pt x="13723" y="26882"/>
                        <a:pt x="12965" y="27152"/>
                      </a:cubicBezTo>
                      <a:cubicBezTo>
                        <a:pt x="10925" y="27884"/>
                        <a:pt x="8983" y="28357"/>
                        <a:pt x="7245" y="28557"/>
                      </a:cubicBezTo>
                      <a:cubicBezTo>
                        <a:pt x="6610" y="28631"/>
                        <a:pt x="6003" y="28667"/>
                        <a:pt x="5427" y="28667"/>
                      </a:cubicBezTo>
                      <a:cubicBezTo>
                        <a:pt x="5286" y="28667"/>
                        <a:pt x="5147" y="28665"/>
                        <a:pt x="5010" y="28660"/>
                      </a:cubicBezTo>
                      <a:cubicBezTo>
                        <a:pt x="4193" y="28634"/>
                        <a:pt x="3448" y="28529"/>
                        <a:pt x="2792" y="28345"/>
                      </a:cubicBezTo>
                      <a:cubicBezTo>
                        <a:pt x="2266" y="28198"/>
                        <a:pt x="1800" y="27999"/>
                        <a:pt x="1396" y="27750"/>
                      </a:cubicBezTo>
                      <a:cubicBezTo>
                        <a:pt x="867" y="27423"/>
                        <a:pt x="449" y="27008"/>
                        <a:pt x="158" y="26505"/>
                      </a:cubicBezTo>
                      <a:cubicBezTo>
                        <a:pt x="158" y="26505"/>
                        <a:pt x="158" y="26505"/>
                        <a:pt x="158" y="26503"/>
                      </a:cubicBezTo>
                      <a:lnTo>
                        <a:pt x="0" y="26594"/>
                      </a:lnTo>
                      <a:cubicBezTo>
                        <a:pt x="218" y="26973"/>
                        <a:pt x="504" y="27303"/>
                        <a:pt x="848" y="27584"/>
                      </a:cubicBezTo>
                      <a:cubicBezTo>
                        <a:pt x="851" y="27587"/>
                        <a:pt x="854" y="27588"/>
                        <a:pt x="856" y="27590"/>
                      </a:cubicBezTo>
                      <a:cubicBezTo>
                        <a:pt x="859" y="27591"/>
                        <a:pt x="862" y="27594"/>
                        <a:pt x="863" y="27596"/>
                      </a:cubicBezTo>
                      <a:cubicBezTo>
                        <a:pt x="1371" y="28007"/>
                        <a:pt x="2006" y="28313"/>
                        <a:pt x="2742" y="28521"/>
                      </a:cubicBezTo>
                      <a:cubicBezTo>
                        <a:pt x="3527" y="28741"/>
                        <a:pt x="4429" y="28849"/>
                        <a:pt x="5424" y="28849"/>
                      </a:cubicBezTo>
                      <a:cubicBezTo>
                        <a:pt x="6008" y="28849"/>
                        <a:pt x="6624" y="28812"/>
                        <a:pt x="7266" y="28739"/>
                      </a:cubicBezTo>
                      <a:cubicBezTo>
                        <a:pt x="7880" y="28668"/>
                        <a:pt x="8519" y="28562"/>
                        <a:pt x="9179" y="28425"/>
                      </a:cubicBezTo>
                      <a:cubicBezTo>
                        <a:pt x="9238" y="28413"/>
                        <a:pt x="9298" y="28400"/>
                        <a:pt x="9359" y="28388"/>
                      </a:cubicBezTo>
                      <a:cubicBezTo>
                        <a:pt x="10634" y="28111"/>
                        <a:pt x="11983" y="27715"/>
                        <a:pt x="13372" y="27200"/>
                      </a:cubicBezTo>
                      <a:cubicBezTo>
                        <a:pt x="13913" y="26998"/>
                        <a:pt x="14461" y="26780"/>
                        <a:pt x="15013" y="26543"/>
                      </a:cubicBezTo>
                      <a:cubicBezTo>
                        <a:pt x="15127" y="26494"/>
                        <a:pt x="15240" y="26444"/>
                        <a:pt x="15354" y="26394"/>
                      </a:cubicBezTo>
                      <a:cubicBezTo>
                        <a:pt x="15404" y="26373"/>
                        <a:pt x="15454" y="26350"/>
                        <a:pt x="15504" y="26328"/>
                      </a:cubicBezTo>
                      <a:cubicBezTo>
                        <a:pt x="16657" y="25814"/>
                        <a:pt x="17825" y="25225"/>
                        <a:pt x="18992" y="24561"/>
                      </a:cubicBezTo>
                      <a:cubicBezTo>
                        <a:pt x="19069" y="24516"/>
                        <a:pt x="19146" y="24474"/>
                        <a:pt x="19222" y="24430"/>
                      </a:cubicBezTo>
                      <a:cubicBezTo>
                        <a:pt x="19327" y="24369"/>
                        <a:pt x="19433" y="24307"/>
                        <a:pt x="19537" y="24246"/>
                      </a:cubicBezTo>
                      <a:cubicBezTo>
                        <a:pt x="20280" y="23808"/>
                        <a:pt x="20997" y="23355"/>
                        <a:pt x="21684" y="22889"/>
                      </a:cubicBezTo>
                      <a:cubicBezTo>
                        <a:pt x="22016" y="22664"/>
                        <a:pt x="22341" y="22437"/>
                        <a:pt x="22658" y="22207"/>
                      </a:cubicBezTo>
                      <a:lnTo>
                        <a:pt x="22658" y="22207"/>
                      </a:lnTo>
                      <a:cubicBezTo>
                        <a:pt x="22568" y="22998"/>
                        <a:pt x="22455" y="23767"/>
                        <a:pt x="22321" y="24511"/>
                      </a:cubicBezTo>
                      <a:cubicBezTo>
                        <a:pt x="21935" y="26643"/>
                        <a:pt x="21372" y="28560"/>
                        <a:pt x="20676" y="30167"/>
                      </a:cubicBezTo>
                      <a:cubicBezTo>
                        <a:pt x="20614" y="30311"/>
                        <a:pt x="20551" y="30453"/>
                        <a:pt x="20486" y="30591"/>
                      </a:cubicBezTo>
                      <a:cubicBezTo>
                        <a:pt x="20478" y="30587"/>
                        <a:pt x="20471" y="30584"/>
                        <a:pt x="20465" y="30579"/>
                      </a:cubicBezTo>
                      <a:lnTo>
                        <a:pt x="20464" y="30579"/>
                      </a:lnTo>
                      <a:cubicBezTo>
                        <a:pt x="20281" y="30485"/>
                        <a:pt x="20081" y="30435"/>
                        <a:pt x="19876" y="30435"/>
                      </a:cubicBezTo>
                      <a:lnTo>
                        <a:pt x="19872" y="30435"/>
                      </a:lnTo>
                      <a:cubicBezTo>
                        <a:pt x="19308" y="30436"/>
                        <a:pt x="18829" y="30805"/>
                        <a:pt x="18661" y="31313"/>
                      </a:cubicBezTo>
                      <a:cubicBezTo>
                        <a:pt x="18833" y="31837"/>
                        <a:pt x="19324" y="32190"/>
                        <a:pt x="19875" y="32190"/>
                      </a:cubicBezTo>
                      <a:cubicBezTo>
                        <a:pt x="20427" y="32190"/>
                        <a:pt x="20916" y="31837"/>
                        <a:pt x="21090" y="31313"/>
                      </a:cubicBezTo>
                      <a:cubicBezTo>
                        <a:pt x="21087" y="31305"/>
                        <a:pt x="21084" y="31296"/>
                        <a:pt x="21082" y="31289"/>
                      </a:cubicBezTo>
                      <a:cubicBezTo>
                        <a:pt x="21081" y="31288"/>
                        <a:pt x="21081" y="31286"/>
                        <a:pt x="21081" y="31285"/>
                      </a:cubicBezTo>
                      <a:cubicBezTo>
                        <a:pt x="21069" y="31252"/>
                        <a:pt x="21056" y="31220"/>
                        <a:pt x="21041" y="31189"/>
                      </a:cubicBezTo>
                      <a:cubicBezTo>
                        <a:pt x="21041" y="31187"/>
                        <a:pt x="21039" y="31185"/>
                        <a:pt x="21039" y="31183"/>
                      </a:cubicBezTo>
                      <a:cubicBezTo>
                        <a:pt x="21025" y="31152"/>
                        <a:pt x="21009" y="31121"/>
                        <a:pt x="20992" y="31092"/>
                      </a:cubicBezTo>
                      <a:cubicBezTo>
                        <a:pt x="20992" y="31092"/>
                        <a:pt x="20992" y="31090"/>
                        <a:pt x="20992" y="31090"/>
                      </a:cubicBezTo>
                      <a:cubicBezTo>
                        <a:pt x="20957" y="31028"/>
                        <a:pt x="20917" y="30971"/>
                        <a:pt x="20875" y="30915"/>
                      </a:cubicBezTo>
                      <a:lnTo>
                        <a:pt x="20873" y="30915"/>
                      </a:lnTo>
                      <a:cubicBezTo>
                        <a:pt x="20807" y="30833"/>
                        <a:pt x="20730" y="30757"/>
                        <a:pt x="20646" y="30694"/>
                      </a:cubicBezTo>
                      <a:lnTo>
                        <a:pt x="20645" y="30693"/>
                      </a:lnTo>
                      <a:cubicBezTo>
                        <a:pt x="20643" y="30691"/>
                        <a:pt x="20642" y="30690"/>
                        <a:pt x="20640" y="30690"/>
                      </a:cubicBezTo>
                      <a:cubicBezTo>
                        <a:pt x="20708" y="30541"/>
                        <a:pt x="20776" y="30391"/>
                        <a:pt x="20842" y="30238"/>
                      </a:cubicBezTo>
                      <a:cubicBezTo>
                        <a:pt x="21584" y="28526"/>
                        <a:pt x="22173" y="26469"/>
                        <a:pt x="22564" y="24182"/>
                      </a:cubicBezTo>
                      <a:cubicBezTo>
                        <a:pt x="22659" y="23612"/>
                        <a:pt x="22743" y="23028"/>
                        <a:pt x="22815" y="22431"/>
                      </a:cubicBezTo>
                      <a:cubicBezTo>
                        <a:pt x="22830" y="22309"/>
                        <a:pt x="22843" y="22185"/>
                        <a:pt x="22857" y="22063"/>
                      </a:cubicBezTo>
                      <a:cubicBezTo>
                        <a:pt x="22958" y="21989"/>
                        <a:pt x="23057" y="21916"/>
                        <a:pt x="23156" y="21841"/>
                      </a:cubicBezTo>
                      <a:cubicBezTo>
                        <a:pt x="23637" y="21481"/>
                        <a:pt x="24101" y="21116"/>
                        <a:pt x="24546" y="20748"/>
                      </a:cubicBezTo>
                      <a:cubicBezTo>
                        <a:pt x="24724" y="20599"/>
                        <a:pt x="24901" y="20451"/>
                        <a:pt x="25073" y="20300"/>
                      </a:cubicBezTo>
                      <a:cubicBezTo>
                        <a:pt x="26002" y="19498"/>
                        <a:pt x="26843" y="18682"/>
                        <a:pt x="27581" y="17866"/>
                      </a:cubicBezTo>
                      <a:cubicBezTo>
                        <a:pt x="28021" y="18359"/>
                        <a:pt x="28423" y="18851"/>
                        <a:pt x="28785" y="19339"/>
                      </a:cubicBezTo>
                      <a:cubicBezTo>
                        <a:pt x="29433" y="20212"/>
                        <a:pt x="29950" y="21069"/>
                        <a:pt x="30323" y="21889"/>
                      </a:cubicBezTo>
                      <a:cubicBezTo>
                        <a:pt x="30542" y="22375"/>
                        <a:pt x="30713" y="22848"/>
                        <a:pt x="30828" y="23302"/>
                      </a:cubicBezTo>
                      <a:cubicBezTo>
                        <a:pt x="31140" y="24524"/>
                        <a:pt x="31064" y="25615"/>
                        <a:pt x="30550" y="26505"/>
                      </a:cubicBezTo>
                      <a:lnTo>
                        <a:pt x="30707" y="26594"/>
                      </a:lnTo>
                      <a:cubicBezTo>
                        <a:pt x="31249" y="25656"/>
                        <a:pt x="31324" y="24511"/>
                        <a:pt x="31005" y="23257"/>
                      </a:cubicBezTo>
                      <a:cubicBezTo>
                        <a:pt x="30685" y="22003"/>
                        <a:pt x="29972" y="20635"/>
                        <a:pt x="28931" y="19231"/>
                      </a:cubicBezTo>
                      <a:cubicBezTo>
                        <a:pt x="28562" y="18733"/>
                        <a:pt x="28151" y="18233"/>
                        <a:pt x="27703" y="17731"/>
                      </a:cubicBezTo>
                      <a:cubicBezTo>
                        <a:pt x="28151" y="17228"/>
                        <a:pt x="28562" y="16726"/>
                        <a:pt x="28930" y="16230"/>
                      </a:cubicBezTo>
                      <a:cubicBezTo>
                        <a:pt x="29749" y="15127"/>
                        <a:pt x="30364" y="14045"/>
                        <a:pt x="30745" y="13024"/>
                      </a:cubicBezTo>
                      <a:cubicBezTo>
                        <a:pt x="30849" y="12746"/>
                        <a:pt x="30935" y="12472"/>
                        <a:pt x="31005" y="12204"/>
                      </a:cubicBezTo>
                      <a:cubicBezTo>
                        <a:pt x="31173" y="11546"/>
                        <a:pt x="31231" y="10917"/>
                        <a:pt x="31171" y="10334"/>
                      </a:cubicBezTo>
                      <a:lnTo>
                        <a:pt x="31171" y="10334"/>
                      </a:lnTo>
                      <a:cubicBezTo>
                        <a:pt x="31115" y="10360"/>
                        <a:pt x="31056" y="10382"/>
                        <a:pt x="30996" y="10401"/>
                      </a:cubicBezTo>
                      <a:cubicBezTo>
                        <a:pt x="31008" y="10528"/>
                        <a:pt x="31013" y="10658"/>
                        <a:pt x="31013" y="10789"/>
                      </a:cubicBezTo>
                      <a:cubicBezTo>
                        <a:pt x="31013" y="11223"/>
                        <a:pt x="30950" y="11680"/>
                        <a:pt x="30829" y="12158"/>
                      </a:cubicBezTo>
                      <a:cubicBezTo>
                        <a:pt x="30607" y="13027"/>
                        <a:pt x="30187" y="13962"/>
                        <a:pt x="29592" y="14930"/>
                      </a:cubicBezTo>
                      <a:cubicBezTo>
                        <a:pt x="29351" y="15323"/>
                        <a:pt x="29081" y="15719"/>
                        <a:pt x="28784" y="16121"/>
                      </a:cubicBezTo>
                      <a:cubicBezTo>
                        <a:pt x="28423" y="16607"/>
                        <a:pt x="28021" y="17100"/>
                        <a:pt x="27581" y="17594"/>
                      </a:cubicBezTo>
                      <a:cubicBezTo>
                        <a:pt x="26705" y="16626"/>
                        <a:pt x="25687" y="15657"/>
                        <a:pt x="24546" y="14712"/>
                      </a:cubicBezTo>
                      <a:cubicBezTo>
                        <a:pt x="24101" y="14342"/>
                        <a:pt x="23637" y="13978"/>
                        <a:pt x="23156" y="13618"/>
                      </a:cubicBezTo>
                      <a:cubicBezTo>
                        <a:pt x="23057" y="13544"/>
                        <a:pt x="22958" y="13470"/>
                        <a:pt x="22858" y="13397"/>
                      </a:cubicBezTo>
                      <a:cubicBezTo>
                        <a:pt x="22843" y="13266"/>
                        <a:pt x="22829" y="13135"/>
                        <a:pt x="22812" y="13005"/>
                      </a:cubicBezTo>
                      <a:cubicBezTo>
                        <a:pt x="22743" y="12419"/>
                        <a:pt x="22659" y="11845"/>
                        <a:pt x="22565" y="11285"/>
                      </a:cubicBezTo>
                      <a:cubicBezTo>
                        <a:pt x="22176" y="8994"/>
                        <a:pt x="21586" y="6935"/>
                        <a:pt x="20844" y="5221"/>
                      </a:cubicBezTo>
                      <a:cubicBezTo>
                        <a:pt x="20149" y="3617"/>
                        <a:pt x="19319" y="2317"/>
                        <a:pt x="18393" y="1412"/>
                      </a:cubicBezTo>
                      <a:cubicBezTo>
                        <a:pt x="17720" y="756"/>
                        <a:pt x="16993" y="308"/>
                        <a:pt x="16230" y="112"/>
                      </a:cubicBezTo>
                      <a:cubicBezTo>
                        <a:pt x="15943" y="39"/>
                        <a:pt x="15651" y="0"/>
                        <a:pt x="1535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4" name="Google Shape;3114;p50"/>
                <p:cNvSpPr/>
                <p:nvPr/>
              </p:nvSpPr>
              <p:spPr>
                <a:xfrm>
                  <a:off x="8669944" y="5144968"/>
                  <a:ext cx="195656" cy="139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9" h="1755" extrusionOk="0">
                      <a:moveTo>
                        <a:pt x="14" y="882"/>
                      </a:moveTo>
                      <a:lnTo>
                        <a:pt x="14" y="882"/>
                      </a:lnTo>
                      <a:cubicBezTo>
                        <a:pt x="9" y="896"/>
                        <a:pt x="4" y="911"/>
                        <a:pt x="0" y="926"/>
                      </a:cubicBezTo>
                      <a:cubicBezTo>
                        <a:pt x="5" y="911"/>
                        <a:pt x="9" y="897"/>
                        <a:pt x="14" y="882"/>
                      </a:cubicBezTo>
                      <a:close/>
                      <a:moveTo>
                        <a:pt x="1229" y="1"/>
                      </a:moveTo>
                      <a:cubicBezTo>
                        <a:pt x="661" y="1"/>
                        <a:pt x="180" y="370"/>
                        <a:pt x="14" y="882"/>
                      </a:cubicBezTo>
                      <a:lnTo>
                        <a:pt x="14" y="882"/>
                      </a:lnTo>
                      <a:cubicBezTo>
                        <a:pt x="14" y="881"/>
                        <a:pt x="15" y="880"/>
                        <a:pt x="15" y="878"/>
                      </a:cubicBezTo>
                      <a:cubicBezTo>
                        <a:pt x="187" y="1401"/>
                        <a:pt x="678" y="1755"/>
                        <a:pt x="1229" y="1755"/>
                      </a:cubicBezTo>
                      <a:cubicBezTo>
                        <a:pt x="1781" y="1755"/>
                        <a:pt x="2269" y="1401"/>
                        <a:pt x="2443" y="879"/>
                      </a:cubicBezTo>
                      <a:lnTo>
                        <a:pt x="2443" y="879"/>
                      </a:lnTo>
                      <a:cubicBezTo>
                        <a:pt x="2449" y="895"/>
                        <a:pt x="2454" y="911"/>
                        <a:pt x="2458" y="927"/>
                      </a:cubicBezTo>
                      <a:cubicBezTo>
                        <a:pt x="2454" y="911"/>
                        <a:pt x="2449" y="895"/>
                        <a:pt x="2444" y="878"/>
                      </a:cubicBezTo>
                      <a:cubicBezTo>
                        <a:pt x="2443" y="879"/>
                        <a:pt x="2443" y="879"/>
                        <a:pt x="2443" y="879"/>
                      </a:cubicBezTo>
                      <a:lnTo>
                        <a:pt x="2443" y="879"/>
                      </a:lnTo>
                      <a:cubicBezTo>
                        <a:pt x="2275" y="369"/>
                        <a:pt x="1796" y="1"/>
                        <a:pt x="12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5" name="Google Shape;3115;p50"/>
                <p:cNvSpPr/>
                <p:nvPr/>
              </p:nvSpPr>
              <p:spPr>
                <a:xfrm>
                  <a:off x="8665965" y="5214827"/>
                  <a:ext cx="203613" cy="133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9" h="1683" extrusionOk="0">
                      <a:moveTo>
                        <a:pt x="65" y="0"/>
                      </a:moveTo>
                      <a:cubicBezTo>
                        <a:pt x="59" y="15"/>
                        <a:pt x="55" y="31"/>
                        <a:pt x="50" y="48"/>
                      </a:cubicBezTo>
                      <a:cubicBezTo>
                        <a:pt x="49" y="49"/>
                        <a:pt x="49" y="49"/>
                        <a:pt x="49" y="50"/>
                      </a:cubicBezTo>
                      <a:cubicBezTo>
                        <a:pt x="33" y="109"/>
                        <a:pt x="20" y="171"/>
                        <a:pt x="11" y="233"/>
                      </a:cubicBezTo>
                      <a:cubicBezTo>
                        <a:pt x="11" y="240"/>
                        <a:pt x="9" y="249"/>
                        <a:pt x="8" y="257"/>
                      </a:cubicBezTo>
                      <a:cubicBezTo>
                        <a:pt x="8" y="267"/>
                        <a:pt x="6" y="277"/>
                        <a:pt x="5" y="286"/>
                      </a:cubicBezTo>
                      <a:cubicBezTo>
                        <a:pt x="5" y="298"/>
                        <a:pt x="3" y="308"/>
                        <a:pt x="3" y="320"/>
                      </a:cubicBezTo>
                      <a:cubicBezTo>
                        <a:pt x="2" y="327"/>
                        <a:pt x="2" y="336"/>
                        <a:pt x="2" y="344"/>
                      </a:cubicBezTo>
                      <a:cubicBezTo>
                        <a:pt x="0" y="354"/>
                        <a:pt x="0" y="364"/>
                        <a:pt x="0" y="374"/>
                      </a:cubicBezTo>
                      <a:cubicBezTo>
                        <a:pt x="0" y="383"/>
                        <a:pt x="0" y="392"/>
                        <a:pt x="0" y="402"/>
                      </a:cubicBezTo>
                      <a:cubicBezTo>
                        <a:pt x="0" y="1109"/>
                        <a:pt x="573" y="1682"/>
                        <a:pt x="1279" y="1682"/>
                      </a:cubicBezTo>
                      <a:cubicBezTo>
                        <a:pt x="1729" y="1682"/>
                        <a:pt x="2125" y="1448"/>
                        <a:pt x="2354" y="1096"/>
                      </a:cubicBezTo>
                      <a:cubicBezTo>
                        <a:pt x="2483" y="897"/>
                        <a:pt x="2558" y="659"/>
                        <a:pt x="2558" y="402"/>
                      </a:cubicBezTo>
                      <a:cubicBezTo>
                        <a:pt x="2558" y="382"/>
                        <a:pt x="2558" y="363"/>
                        <a:pt x="2557" y="342"/>
                      </a:cubicBezTo>
                      <a:cubicBezTo>
                        <a:pt x="2557" y="336"/>
                        <a:pt x="2557" y="329"/>
                        <a:pt x="2557" y="321"/>
                      </a:cubicBezTo>
                      <a:cubicBezTo>
                        <a:pt x="2555" y="310"/>
                        <a:pt x="2554" y="298"/>
                        <a:pt x="2554" y="286"/>
                      </a:cubicBezTo>
                      <a:cubicBezTo>
                        <a:pt x="2552" y="277"/>
                        <a:pt x="2552" y="267"/>
                        <a:pt x="2551" y="258"/>
                      </a:cubicBezTo>
                      <a:cubicBezTo>
                        <a:pt x="2549" y="252"/>
                        <a:pt x="2549" y="246"/>
                        <a:pt x="2548" y="240"/>
                      </a:cubicBezTo>
                      <a:cubicBezTo>
                        <a:pt x="2541" y="176"/>
                        <a:pt x="2527" y="111"/>
                        <a:pt x="2510" y="49"/>
                      </a:cubicBezTo>
                      <a:cubicBezTo>
                        <a:pt x="2504" y="33"/>
                        <a:pt x="2499" y="17"/>
                        <a:pt x="2494" y="0"/>
                      </a:cubicBezTo>
                      <a:cubicBezTo>
                        <a:pt x="2321" y="523"/>
                        <a:pt x="1831" y="877"/>
                        <a:pt x="1280" y="877"/>
                      </a:cubicBezTo>
                      <a:cubicBezTo>
                        <a:pt x="728" y="877"/>
                        <a:pt x="239" y="523"/>
                        <a:pt x="6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414" name="Google Shape;1364;p38"/>
          <p:cNvSpPr txBox="1">
            <a:spLocks/>
          </p:cNvSpPr>
          <p:nvPr/>
        </p:nvSpPr>
        <p:spPr>
          <a:xfrm>
            <a:off x="656917" y="431516"/>
            <a:ext cx="7798086" cy="153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atsi"/>
              <a:buNone/>
              <a:defRPr sz="2700" b="0" i="0" u="none" strike="noStrike" cap="none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atsi"/>
              <a:buNone/>
              <a:defRPr sz="3000" b="0" i="0" u="none" strike="noStrike" cap="none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atsi"/>
              <a:buNone/>
              <a:defRPr sz="3000" b="0" i="0" u="none" strike="noStrike" cap="none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atsi"/>
              <a:buNone/>
              <a:defRPr sz="3000" b="0" i="0" u="none" strike="noStrike" cap="none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atsi"/>
              <a:buNone/>
              <a:defRPr sz="3000" b="0" i="0" u="none" strike="noStrike" cap="none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atsi"/>
              <a:buNone/>
              <a:defRPr sz="3000" b="0" i="0" u="none" strike="noStrike" cap="none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atsi"/>
              <a:buNone/>
              <a:defRPr sz="3000" b="0" i="0" u="none" strike="noStrike" cap="none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atsi"/>
              <a:buNone/>
              <a:defRPr sz="3000" b="0" i="0" u="none" strike="noStrike" cap="none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atsi"/>
              <a:buNone/>
              <a:defRPr sz="3000" b="0" i="0" u="none" strike="noStrike" cap="none">
                <a:solidFill>
                  <a:schemeClr val="dk1"/>
                </a:solidFill>
                <a:latin typeface="Alatsi"/>
                <a:ea typeface="Alatsi"/>
                <a:cs typeface="Alatsi"/>
                <a:sym typeface="Alatsi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vi-VN" sz="3000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7: HỢP CHẤT HỮU CƠ. </a:t>
            </a:r>
            <a:br>
              <a:rPr lang="vi-VN" sz="3000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3000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HYDROCARBON VÀ NGUỒN NHIÊN LIỆU</a:t>
            </a:r>
          </a:p>
        </p:txBody>
      </p:sp>
      <p:sp>
        <p:nvSpPr>
          <p:cNvPr id="415" name="Rectangle 414"/>
          <p:cNvSpPr/>
          <p:nvPr/>
        </p:nvSpPr>
        <p:spPr>
          <a:xfrm>
            <a:off x="1365846" y="1962366"/>
            <a:ext cx="6380227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>
                <a:solidFill>
                  <a:srgbClr val="E037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20: GIỚI THIỆU VỀ HỢP CHẤT HỮU CƠ</a:t>
            </a:r>
            <a:endParaRPr lang="en-US" sz="4000" kern="100">
              <a:solidFill>
                <a:srgbClr val="E0373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16" name="Picture 4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72" y="3050241"/>
            <a:ext cx="1416490" cy="2093259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" grpId="0"/>
      <p:bldP spid="4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Rectangle 407"/>
          <p:cNvSpPr/>
          <p:nvPr/>
        </p:nvSpPr>
        <p:spPr>
          <a:xfrm>
            <a:off x="7734380" y="3233416"/>
            <a:ext cx="1409620" cy="1924274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1" name="Google Shape;2301;p49"/>
          <p:cNvSpPr/>
          <p:nvPr/>
        </p:nvSpPr>
        <p:spPr>
          <a:xfrm flipH="1">
            <a:off x="379785" y="2814039"/>
            <a:ext cx="10503" cy="8434"/>
          </a:xfrm>
          <a:custGeom>
            <a:avLst/>
            <a:gdLst/>
            <a:ahLst/>
            <a:cxnLst/>
            <a:rect l="l" t="t" r="r" b="b"/>
            <a:pathLst>
              <a:path w="132" h="106" extrusionOk="0">
                <a:moveTo>
                  <a:pt x="1" y="1"/>
                </a:moveTo>
                <a:cubicBezTo>
                  <a:pt x="45" y="35"/>
                  <a:pt x="89" y="70"/>
                  <a:pt x="131" y="105"/>
                </a:cubicBezTo>
                <a:cubicBezTo>
                  <a:pt x="89" y="68"/>
                  <a:pt x="45" y="35"/>
                  <a:pt x="1" y="1"/>
                </a:cubicBezTo>
                <a:close/>
              </a:path>
            </a:pathLst>
          </a:custGeom>
          <a:solidFill>
            <a:srgbClr val="90A1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2" name="Google Shape;2302;p49"/>
          <p:cNvSpPr/>
          <p:nvPr/>
        </p:nvSpPr>
        <p:spPr>
          <a:xfrm flipH="1">
            <a:off x="338888" y="2842205"/>
            <a:ext cx="17982" cy="17425"/>
          </a:xfrm>
          <a:custGeom>
            <a:avLst/>
            <a:gdLst/>
            <a:ahLst/>
            <a:cxnLst/>
            <a:rect l="l" t="t" r="r" b="b"/>
            <a:pathLst>
              <a:path w="226" h="219" extrusionOk="0">
                <a:moveTo>
                  <a:pt x="225" y="218"/>
                </a:moveTo>
                <a:cubicBezTo>
                  <a:pt x="197" y="190"/>
                  <a:pt x="169" y="162"/>
                  <a:pt x="141" y="134"/>
                </a:cubicBezTo>
                <a:cubicBezTo>
                  <a:pt x="94" y="88"/>
                  <a:pt x="47" y="44"/>
                  <a:pt x="0" y="0"/>
                </a:cubicBezTo>
                <a:cubicBezTo>
                  <a:pt x="47" y="44"/>
                  <a:pt x="94" y="88"/>
                  <a:pt x="141" y="134"/>
                </a:cubicBezTo>
                <a:cubicBezTo>
                  <a:pt x="169" y="162"/>
                  <a:pt x="197" y="190"/>
                  <a:pt x="225" y="218"/>
                </a:cubicBezTo>
                <a:close/>
              </a:path>
            </a:pathLst>
          </a:custGeom>
          <a:solidFill>
            <a:srgbClr val="90A1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3" name="Google Shape;2303;p49"/>
          <p:cNvSpPr/>
          <p:nvPr/>
        </p:nvSpPr>
        <p:spPr>
          <a:xfrm flipH="1">
            <a:off x="359735" y="2829952"/>
            <a:ext cx="10980" cy="9628"/>
          </a:xfrm>
          <a:custGeom>
            <a:avLst/>
            <a:gdLst/>
            <a:ahLst/>
            <a:cxnLst/>
            <a:rect l="l" t="t" r="r" b="b"/>
            <a:pathLst>
              <a:path w="138" h="121" extrusionOk="0">
                <a:moveTo>
                  <a:pt x="0" y="1"/>
                </a:moveTo>
                <a:cubicBezTo>
                  <a:pt x="46" y="39"/>
                  <a:pt x="92" y="79"/>
                  <a:pt x="137" y="120"/>
                </a:cubicBezTo>
                <a:cubicBezTo>
                  <a:pt x="92" y="79"/>
                  <a:pt x="46" y="39"/>
                  <a:pt x="0" y="1"/>
                </a:cubicBezTo>
                <a:close/>
              </a:path>
            </a:pathLst>
          </a:custGeom>
          <a:solidFill>
            <a:srgbClr val="90A1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4" name="Google Shape;2304;p49"/>
          <p:cNvSpPr/>
          <p:nvPr/>
        </p:nvSpPr>
        <p:spPr>
          <a:xfrm flipH="1">
            <a:off x="908625" y="2029725"/>
            <a:ext cx="539377" cy="598879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5" name="Google Shape;2305;p49"/>
          <p:cNvSpPr/>
          <p:nvPr/>
        </p:nvSpPr>
        <p:spPr>
          <a:xfrm flipH="1">
            <a:off x="2270601" y="3507213"/>
            <a:ext cx="359313" cy="398952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6" name="Google Shape;2306;p49"/>
          <p:cNvSpPr/>
          <p:nvPr/>
        </p:nvSpPr>
        <p:spPr>
          <a:xfrm flipH="1">
            <a:off x="3554552" y="3814650"/>
            <a:ext cx="70800" cy="70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7" name="Google Shape;2307;p49"/>
          <p:cNvSpPr/>
          <p:nvPr/>
        </p:nvSpPr>
        <p:spPr>
          <a:xfrm flipH="1">
            <a:off x="1145552" y="1152162"/>
            <a:ext cx="70800" cy="70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8" name="Google Shape;2308;p49"/>
          <p:cNvSpPr/>
          <p:nvPr/>
        </p:nvSpPr>
        <p:spPr>
          <a:xfrm flipH="1">
            <a:off x="4293825" y="3840388"/>
            <a:ext cx="539377" cy="598879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09" name="Google Shape;2309;p49"/>
          <p:cNvGrpSpPr/>
          <p:nvPr/>
        </p:nvGrpSpPr>
        <p:grpSpPr>
          <a:xfrm>
            <a:off x="-751861" y="2752206"/>
            <a:ext cx="2852058" cy="3007003"/>
            <a:chOff x="7048150" y="2729250"/>
            <a:chExt cx="2676229" cy="2821623"/>
          </a:xfrm>
        </p:grpSpPr>
        <p:sp>
          <p:nvSpPr>
            <p:cNvPr id="2310" name="Google Shape;2310;p49"/>
            <p:cNvSpPr/>
            <p:nvPr/>
          </p:nvSpPr>
          <p:spPr>
            <a:xfrm>
              <a:off x="8628407" y="2842205"/>
              <a:ext cx="17982" cy="17425"/>
            </a:xfrm>
            <a:custGeom>
              <a:avLst/>
              <a:gdLst/>
              <a:ahLst/>
              <a:cxnLst/>
              <a:rect l="l" t="t" r="r" b="b"/>
              <a:pathLst>
                <a:path w="226" h="219" extrusionOk="0">
                  <a:moveTo>
                    <a:pt x="225" y="218"/>
                  </a:moveTo>
                  <a:cubicBezTo>
                    <a:pt x="197" y="190"/>
                    <a:pt x="169" y="162"/>
                    <a:pt x="141" y="134"/>
                  </a:cubicBezTo>
                  <a:cubicBezTo>
                    <a:pt x="94" y="88"/>
                    <a:pt x="47" y="44"/>
                    <a:pt x="0" y="0"/>
                  </a:cubicBezTo>
                  <a:cubicBezTo>
                    <a:pt x="47" y="44"/>
                    <a:pt x="94" y="88"/>
                    <a:pt x="141" y="134"/>
                  </a:cubicBezTo>
                  <a:cubicBezTo>
                    <a:pt x="169" y="162"/>
                    <a:pt x="197" y="190"/>
                    <a:pt x="225" y="218"/>
                  </a:cubicBezTo>
                  <a:close/>
                </a:path>
              </a:pathLst>
            </a:custGeom>
            <a:solidFill>
              <a:srgbClr val="90A1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49"/>
            <p:cNvSpPr/>
            <p:nvPr/>
          </p:nvSpPr>
          <p:spPr>
            <a:xfrm>
              <a:off x="8614562" y="2829952"/>
              <a:ext cx="10980" cy="9628"/>
            </a:xfrm>
            <a:custGeom>
              <a:avLst/>
              <a:gdLst/>
              <a:ahLst/>
              <a:cxnLst/>
              <a:rect l="l" t="t" r="r" b="b"/>
              <a:pathLst>
                <a:path w="138" h="121" extrusionOk="0">
                  <a:moveTo>
                    <a:pt x="0" y="1"/>
                  </a:moveTo>
                  <a:cubicBezTo>
                    <a:pt x="46" y="39"/>
                    <a:pt x="92" y="79"/>
                    <a:pt x="137" y="120"/>
                  </a:cubicBezTo>
                  <a:cubicBezTo>
                    <a:pt x="92" y="79"/>
                    <a:pt x="46" y="39"/>
                    <a:pt x="0" y="1"/>
                  </a:cubicBezTo>
                  <a:close/>
                </a:path>
              </a:pathLst>
            </a:custGeom>
            <a:solidFill>
              <a:srgbClr val="90A1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2" name="Google Shape;2312;p49"/>
            <p:cNvGrpSpPr/>
            <p:nvPr/>
          </p:nvGrpSpPr>
          <p:grpSpPr>
            <a:xfrm>
              <a:off x="7048150" y="2729250"/>
              <a:ext cx="2676229" cy="2821623"/>
              <a:chOff x="7048150" y="2730175"/>
              <a:chExt cx="2676229" cy="2821623"/>
            </a:xfrm>
          </p:grpSpPr>
          <p:sp>
            <p:nvSpPr>
              <p:cNvPr id="2313" name="Google Shape;2313;p49"/>
              <p:cNvSpPr/>
              <p:nvPr/>
            </p:nvSpPr>
            <p:spPr>
              <a:xfrm>
                <a:off x="7254444" y="4925348"/>
                <a:ext cx="557" cy="557"/>
              </a:xfrm>
              <a:custGeom>
                <a:avLst/>
                <a:gdLst/>
                <a:ahLst/>
                <a:cxnLst/>
                <a:rect l="l" t="t" r="r" b="b"/>
                <a:pathLst>
                  <a:path w="7" h="7" extrusionOk="0">
                    <a:moveTo>
                      <a:pt x="6" y="7"/>
                    </a:moveTo>
                    <a:cubicBezTo>
                      <a:pt x="5" y="4"/>
                      <a:pt x="2" y="2"/>
                      <a:pt x="0" y="1"/>
                    </a:cubicBezTo>
                    <a:cubicBezTo>
                      <a:pt x="2" y="2"/>
                      <a:pt x="5" y="4"/>
                      <a:pt x="6" y="7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4" name="Google Shape;2314;p49"/>
              <p:cNvSpPr/>
              <p:nvPr/>
            </p:nvSpPr>
            <p:spPr>
              <a:xfrm>
                <a:off x="7407770" y="3276959"/>
                <a:ext cx="239" cy="1989"/>
              </a:xfrm>
              <a:custGeom>
                <a:avLst/>
                <a:gdLst/>
                <a:ahLst/>
                <a:cxnLst/>
                <a:rect l="l" t="t" r="r" b="b"/>
                <a:pathLst>
                  <a:path w="3" h="25" extrusionOk="0">
                    <a:moveTo>
                      <a:pt x="1" y="25"/>
                    </a:moveTo>
                    <a:cubicBezTo>
                      <a:pt x="1" y="17"/>
                      <a:pt x="1" y="8"/>
                      <a:pt x="2" y="1"/>
                    </a:cubicBezTo>
                    <a:cubicBezTo>
                      <a:pt x="1" y="8"/>
                      <a:pt x="1" y="17"/>
                      <a:pt x="1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5" name="Google Shape;2315;p49"/>
              <p:cNvSpPr/>
              <p:nvPr/>
            </p:nvSpPr>
            <p:spPr>
              <a:xfrm>
                <a:off x="7408486" y="3255556"/>
                <a:ext cx="3103" cy="14640"/>
              </a:xfrm>
              <a:custGeom>
                <a:avLst/>
                <a:gdLst/>
                <a:ahLst/>
                <a:cxnLst/>
                <a:rect l="l" t="t" r="r" b="b"/>
                <a:pathLst>
                  <a:path w="39" h="184" extrusionOk="0">
                    <a:moveTo>
                      <a:pt x="39" y="0"/>
                    </a:moveTo>
                    <a:cubicBezTo>
                      <a:pt x="24" y="51"/>
                      <a:pt x="13" y="104"/>
                      <a:pt x="5" y="157"/>
                    </a:cubicBezTo>
                    <a:lnTo>
                      <a:pt x="5" y="157"/>
                    </a:lnTo>
                    <a:cubicBezTo>
                      <a:pt x="13" y="103"/>
                      <a:pt x="25" y="51"/>
                      <a:pt x="39" y="0"/>
                    </a:cubicBezTo>
                    <a:close/>
                    <a:moveTo>
                      <a:pt x="5" y="157"/>
                    </a:moveTo>
                    <a:cubicBezTo>
                      <a:pt x="3" y="166"/>
                      <a:pt x="2" y="175"/>
                      <a:pt x="1" y="183"/>
                    </a:cubicBezTo>
                    <a:cubicBezTo>
                      <a:pt x="2" y="175"/>
                      <a:pt x="3" y="166"/>
                      <a:pt x="5" y="15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6" name="Google Shape;2316;p49"/>
              <p:cNvSpPr/>
              <p:nvPr/>
            </p:nvSpPr>
            <p:spPr>
              <a:xfrm>
                <a:off x="7408009" y="3271947"/>
                <a:ext cx="318" cy="2467"/>
              </a:xfrm>
              <a:custGeom>
                <a:avLst/>
                <a:gdLst/>
                <a:ahLst/>
                <a:cxnLst/>
                <a:rect l="l" t="t" r="r" b="b"/>
                <a:pathLst>
                  <a:path w="4" h="31" extrusionOk="0">
                    <a:moveTo>
                      <a:pt x="1" y="30"/>
                    </a:moveTo>
                    <a:cubicBezTo>
                      <a:pt x="2" y="21"/>
                      <a:pt x="4" y="11"/>
                      <a:pt x="4" y="1"/>
                    </a:cubicBezTo>
                    <a:cubicBezTo>
                      <a:pt x="4" y="11"/>
                      <a:pt x="2" y="21"/>
                      <a:pt x="1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7" name="Google Shape;2317;p49"/>
              <p:cNvSpPr/>
              <p:nvPr/>
            </p:nvSpPr>
            <p:spPr>
              <a:xfrm>
                <a:off x="7137560" y="2730255"/>
                <a:ext cx="2586819" cy="2821543"/>
              </a:xfrm>
              <a:custGeom>
                <a:avLst/>
                <a:gdLst/>
                <a:ahLst/>
                <a:cxnLst/>
                <a:rect l="l" t="t" r="r" b="b"/>
                <a:pathLst>
                  <a:path w="32511" h="35461" extrusionOk="0">
                    <a:moveTo>
                      <a:pt x="15972" y="180"/>
                    </a:moveTo>
                    <a:cubicBezTo>
                      <a:pt x="16830" y="180"/>
                      <a:pt x="17656" y="516"/>
                      <a:pt x="18432" y="1141"/>
                    </a:cubicBezTo>
                    <a:cubicBezTo>
                      <a:pt x="18440" y="1146"/>
                      <a:pt x="18447" y="1152"/>
                      <a:pt x="18454" y="1158"/>
                    </a:cubicBezTo>
                    <a:cubicBezTo>
                      <a:pt x="18493" y="1189"/>
                      <a:pt x="18531" y="1220"/>
                      <a:pt x="18568" y="1254"/>
                    </a:cubicBezTo>
                    <a:cubicBezTo>
                      <a:pt x="18613" y="1292"/>
                      <a:pt x="18659" y="1332"/>
                      <a:pt x="18705" y="1373"/>
                    </a:cubicBezTo>
                    <a:cubicBezTo>
                      <a:pt x="18717" y="1384"/>
                      <a:pt x="18730" y="1395"/>
                      <a:pt x="18742" y="1407"/>
                    </a:cubicBezTo>
                    <a:cubicBezTo>
                      <a:pt x="18789" y="1451"/>
                      <a:pt x="18836" y="1495"/>
                      <a:pt x="18883" y="1541"/>
                    </a:cubicBezTo>
                    <a:cubicBezTo>
                      <a:pt x="18911" y="1569"/>
                      <a:pt x="18939" y="1597"/>
                      <a:pt x="18967" y="1625"/>
                    </a:cubicBezTo>
                    <a:cubicBezTo>
                      <a:pt x="19200" y="1859"/>
                      <a:pt x="19426" y="2121"/>
                      <a:pt x="19647" y="2408"/>
                    </a:cubicBezTo>
                    <a:cubicBezTo>
                      <a:pt x="20251" y="3193"/>
                      <a:pt x="20805" y="4165"/>
                      <a:pt x="21294" y="5292"/>
                    </a:cubicBezTo>
                    <a:cubicBezTo>
                      <a:pt x="21534" y="5849"/>
                      <a:pt x="21759" y="6443"/>
                      <a:pt x="21967" y="7071"/>
                    </a:cubicBezTo>
                    <a:cubicBezTo>
                      <a:pt x="20690" y="7346"/>
                      <a:pt x="19342" y="7744"/>
                      <a:pt x="17952" y="8259"/>
                    </a:cubicBezTo>
                    <a:cubicBezTo>
                      <a:pt x="17935" y="8259"/>
                      <a:pt x="17917" y="8259"/>
                      <a:pt x="17900" y="8259"/>
                    </a:cubicBezTo>
                    <a:cubicBezTo>
                      <a:pt x="17299" y="8259"/>
                      <a:pt x="16728" y="8502"/>
                      <a:pt x="16310" y="8916"/>
                    </a:cubicBezTo>
                    <a:cubicBezTo>
                      <a:pt x="16197" y="8965"/>
                      <a:pt x="16083" y="9013"/>
                      <a:pt x="15970" y="9063"/>
                    </a:cubicBezTo>
                    <a:cubicBezTo>
                      <a:pt x="15857" y="9013"/>
                      <a:pt x="15743" y="8965"/>
                      <a:pt x="15630" y="8916"/>
                    </a:cubicBezTo>
                    <a:cubicBezTo>
                      <a:pt x="15212" y="8501"/>
                      <a:pt x="14643" y="8259"/>
                      <a:pt x="14041" y="8259"/>
                    </a:cubicBezTo>
                    <a:cubicBezTo>
                      <a:pt x="14023" y="8259"/>
                      <a:pt x="14006" y="8259"/>
                      <a:pt x="13988" y="8259"/>
                    </a:cubicBezTo>
                    <a:cubicBezTo>
                      <a:pt x="12599" y="7744"/>
                      <a:pt x="11250" y="7346"/>
                      <a:pt x="9975" y="7071"/>
                    </a:cubicBezTo>
                    <a:cubicBezTo>
                      <a:pt x="10183" y="6443"/>
                      <a:pt x="10408" y="5849"/>
                      <a:pt x="10648" y="5292"/>
                    </a:cubicBezTo>
                    <a:cubicBezTo>
                      <a:pt x="11337" y="3704"/>
                      <a:pt x="12156" y="2422"/>
                      <a:pt x="13059" y="1541"/>
                    </a:cubicBezTo>
                    <a:cubicBezTo>
                      <a:pt x="13961" y="660"/>
                      <a:pt x="14944" y="180"/>
                      <a:pt x="15970" y="180"/>
                    </a:cubicBezTo>
                    <a:close/>
                    <a:moveTo>
                      <a:pt x="15970" y="9264"/>
                    </a:moveTo>
                    <a:cubicBezTo>
                      <a:pt x="15985" y="9269"/>
                      <a:pt x="15998" y="9275"/>
                      <a:pt x="16013" y="9283"/>
                    </a:cubicBezTo>
                    <a:cubicBezTo>
                      <a:pt x="15998" y="9305"/>
                      <a:pt x="15985" y="9327"/>
                      <a:pt x="15970" y="9350"/>
                    </a:cubicBezTo>
                    <a:cubicBezTo>
                      <a:pt x="15957" y="9327"/>
                      <a:pt x="15944" y="9305"/>
                      <a:pt x="15929" y="9281"/>
                    </a:cubicBezTo>
                    <a:cubicBezTo>
                      <a:pt x="15942" y="9275"/>
                      <a:pt x="15957" y="9269"/>
                      <a:pt x="15970" y="9264"/>
                    </a:cubicBezTo>
                    <a:close/>
                    <a:moveTo>
                      <a:pt x="9918" y="7245"/>
                    </a:moveTo>
                    <a:cubicBezTo>
                      <a:pt x="11085" y="7496"/>
                      <a:pt x="12315" y="7851"/>
                      <a:pt x="13583" y="8305"/>
                    </a:cubicBezTo>
                    <a:cubicBezTo>
                      <a:pt x="13540" y="8314"/>
                      <a:pt x="13496" y="8324"/>
                      <a:pt x="13453" y="8336"/>
                    </a:cubicBezTo>
                    <a:cubicBezTo>
                      <a:pt x="12459" y="8602"/>
                      <a:pt x="11800" y="9492"/>
                      <a:pt x="11782" y="10473"/>
                    </a:cubicBezTo>
                    <a:cubicBezTo>
                      <a:pt x="11443" y="10285"/>
                      <a:pt x="11067" y="10192"/>
                      <a:pt x="10690" y="10192"/>
                    </a:cubicBezTo>
                    <a:cubicBezTo>
                      <a:pt x="10112" y="10192"/>
                      <a:pt x="9535" y="10412"/>
                      <a:pt x="9094" y="10852"/>
                    </a:cubicBezTo>
                    <a:cubicBezTo>
                      <a:pt x="9089" y="10851"/>
                      <a:pt x="9084" y="10851"/>
                      <a:pt x="9080" y="10851"/>
                    </a:cubicBezTo>
                    <a:cubicBezTo>
                      <a:pt x="9061" y="10851"/>
                      <a:pt x="9051" y="10861"/>
                      <a:pt x="9041" y="10870"/>
                    </a:cubicBezTo>
                    <a:cubicBezTo>
                      <a:pt x="9031" y="10880"/>
                      <a:pt x="9022" y="10891"/>
                      <a:pt x="9012" y="10901"/>
                    </a:cubicBezTo>
                    <a:cubicBezTo>
                      <a:pt x="9250" y="9593"/>
                      <a:pt x="9557" y="8368"/>
                      <a:pt x="9918" y="7245"/>
                    </a:cubicBezTo>
                    <a:close/>
                    <a:moveTo>
                      <a:pt x="22024" y="7245"/>
                    </a:moveTo>
                    <a:cubicBezTo>
                      <a:pt x="22389" y="8381"/>
                      <a:pt x="22697" y="9624"/>
                      <a:pt x="22937" y="10950"/>
                    </a:cubicBezTo>
                    <a:cubicBezTo>
                      <a:pt x="22909" y="10917"/>
                      <a:pt x="22878" y="10883"/>
                      <a:pt x="22847" y="10852"/>
                    </a:cubicBezTo>
                    <a:cubicBezTo>
                      <a:pt x="22406" y="10412"/>
                      <a:pt x="21829" y="10192"/>
                      <a:pt x="21251" y="10192"/>
                    </a:cubicBezTo>
                    <a:cubicBezTo>
                      <a:pt x="20875" y="10192"/>
                      <a:pt x="20498" y="10285"/>
                      <a:pt x="20160" y="10473"/>
                    </a:cubicBezTo>
                    <a:cubicBezTo>
                      <a:pt x="20142" y="9492"/>
                      <a:pt x="19482" y="8602"/>
                      <a:pt x="18487" y="8336"/>
                    </a:cubicBezTo>
                    <a:cubicBezTo>
                      <a:pt x="18444" y="8324"/>
                      <a:pt x="18401" y="8314"/>
                      <a:pt x="18359" y="8305"/>
                    </a:cubicBezTo>
                    <a:cubicBezTo>
                      <a:pt x="19627" y="7850"/>
                      <a:pt x="20856" y="7496"/>
                      <a:pt x="22024" y="7245"/>
                    </a:cubicBezTo>
                    <a:close/>
                    <a:moveTo>
                      <a:pt x="8669" y="13474"/>
                    </a:moveTo>
                    <a:cubicBezTo>
                      <a:pt x="8681" y="13496"/>
                      <a:pt x="8692" y="13518"/>
                      <a:pt x="8704" y="13540"/>
                    </a:cubicBezTo>
                    <a:cubicBezTo>
                      <a:pt x="8681" y="13540"/>
                      <a:pt x="8657" y="13540"/>
                      <a:pt x="8635" y="13541"/>
                    </a:cubicBezTo>
                    <a:cubicBezTo>
                      <a:pt x="8636" y="13527"/>
                      <a:pt x="8638" y="13511"/>
                      <a:pt x="8639" y="13496"/>
                    </a:cubicBezTo>
                    <a:cubicBezTo>
                      <a:pt x="8650" y="13488"/>
                      <a:pt x="8659" y="13481"/>
                      <a:pt x="8669" y="13474"/>
                    </a:cubicBezTo>
                    <a:close/>
                    <a:moveTo>
                      <a:pt x="23260" y="13465"/>
                    </a:moveTo>
                    <a:cubicBezTo>
                      <a:pt x="23273" y="13475"/>
                      <a:pt x="23288" y="13486"/>
                      <a:pt x="23302" y="13496"/>
                    </a:cubicBezTo>
                    <a:cubicBezTo>
                      <a:pt x="23304" y="13511"/>
                      <a:pt x="23305" y="13527"/>
                      <a:pt x="23307" y="13541"/>
                    </a:cubicBezTo>
                    <a:cubicBezTo>
                      <a:pt x="23277" y="13540"/>
                      <a:pt x="23249" y="13540"/>
                      <a:pt x="23220" y="13539"/>
                    </a:cubicBezTo>
                    <a:cubicBezTo>
                      <a:pt x="23233" y="13515"/>
                      <a:pt x="23246" y="13490"/>
                      <a:pt x="23260" y="13465"/>
                    </a:cubicBezTo>
                    <a:close/>
                    <a:moveTo>
                      <a:pt x="6049" y="6792"/>
                    </a:moveTo>
                    <a:cubicBezTo>
                      <a:pt x="6622" y="6792"/>
                      <a:pt x="7229" y="6828"/>
                      <a:pt x="7862" y="6901"/>
                    </a:cubicBezTo>
                    <a:cubicBezTo>
                      <a:pt x="8464" y="6971"/>
                      <a:pt x="9091" y="7074"/>
                      <a:pt x="9739" y="7208"/>
                    </a:cubicBezTo>
                    <a:cubicBezTo>
                      <a:pt x="9346" y="8429"/>
                      <a:pt x="9021" y="9769"/>
                      <a:pt x="8773" y="11201"/>
                    </a:cubicBezTo>
                    <a:cubicBezTo>
                      <a:pt x="8401" y="11763"/>
                      <a:pt x="8314" y="12450"/>
                      <a:pt x="8504" y="13075"/>
                    </a:cubicBezTo>
                    <a:cubicBezTo>
                      <a:pt x="8491" y="13182"/>
                      <a:pt x="8479" y="13288"/>
                      <a:pt x="8467" y="13397"/>
                    </a:cubicBezTo>
                    <a:cubicBezTo>
                      <a:pt x="8367" y="13469"/>
                      <a:pt x="8268" y="13543"/>
                      <a:pt x="8170" y="13617"/>
                    </a:cubicBezTo>
                    <a:cubicBezTo>
                      <a:pt x="7585" y="13776"/>
                      <a:pt x="7077" y="14166"/>
                      <a:pt x="6779" y="14711"/>
                    </a:cubicBezTo>
                    <a:cubicBezTo>
                      <a:pt x="5638" y="15656"/>
                      <a:pt x="4619" y="16625"/>
                      <a:pt x="3743" y="17593"/>
                    </a:cubicBezTo>
                    <a:cubicBezTo>
                      <a:pt x="3303" y="17099"/>
                      <a:pt x="2901" y="16608"/>
                      <a:pt x="2540" y="16120"/>
                    </a:cubicBezTo>
                    <a:cubicBezTo>
                      <a:pt x="1509" y="14730"/>
                      <a:pt x="808" y="13380"/>
                      <a:pt x="496" y="12157"/>
                    </a:cubicBezTo>
                    <a:cubicBezTo>
                      <a:pt x="185" y="10935"/>
                      <a:pt x="260" y="9844"/>
                      <a:pt x="774" y="8954"/>
                    </a:cubicBezTo>
                    <a:cubicBezTo>
                      <a:pt x="1288" y="8065"/>
                      <a:pt x="2194" y="7454"/>
                      <a:pt x="3409" y="7113"/>
                    </a:cubicBezTo>
                    <a:cubicBezTo>
                      <a:pt x="3409" y="7112"/>
                      <a:pt x="3409" y="7112"/>
                      <a:pt x="3410" y="7112"/>
                    </a:cubicBezTo>
                    <a:cubicBezTo>
                      <a:pt x="3488" y="7744"/>
                      <a:pt x="4026" y="8234"/>
                      <a:pt x="4679" y="8234"/>
                    </a:cubicBezTo>
                    <a:cubicBezTo>
                      <a:pt x="5135" y="8234"/>
                      <a:pt x="5535" y="7994"/>
                      <a:pt x="5762" y="7635"/>
                    </a:cubicBezTo>
                    <a:cubicBezTo>
                      <a:pt x="5886" y="7437"/>
                      <a:pt x="5959" y="7205"/>
                      <a:pt x="5959" y="6954"/>
                    </a:cubicBezTo>
                    <a:cubicBezTo>
                      <a:pt x="5959" y="6934"/>
                      <a:pt x="5958" y="6915"/>
                      <a:pt x="5958" y="6894"/>
                    </a:cubicBezTo>
                    <a:cubicBezTo>
                      <a:pt x="5956" y="6888"/>
                      <a:pt x="5956" y="6881"/>
                      <a:pt x="5956" y="6873"/>
                    </a:cubicBezTo>
                    <a:cubicBezTo>
                      <a:pt x="5955" y="6862"/>
                      <a:pt x="5955" y="6850"/>
                      <a:pt x="5953" y="6838"/>
                    </a:cubicBezTo>
                    <a:cubicBezTo>
                      <a:pt x="5952" y="6828"/>
                      <a:pt x="5952" y="6819"/>
                      <a:pt x="5950" y="6810"/>
                    </a:cubicBezTo>
                    <a:cubicBezTo>
                      <a:pt x="5949" y="6804"/>
                      <a:pt x="5949" y="6798"/>
                      <a:pt x="5949" y="6792"/>
                    </a:cubicBezTo>
                    <a:cubicBezTo>
                      <a:pt x="5982" y="6792"/>
                      <a:pt x="6016" y="6792"/>
                      <a:pt x="6049" y="6792"/>
                    </a:cubicBezTo>
                    <a:close/>
                    <a:moveTo>
                      <a:pt x="25900" y="6792"/>
                    </a:moveTo>
                    <a:cubicBezTo>
                      <a:pt x="26882" y="6792"/>
                      <a:pt x="27768" y="6898"/>
                      <a:pt x="28533" y="7113"/>
                    </a:cubicBezTo>
                    <a:cubicBezTo>
                      <a:pt x="29328" y="7336"/>
                      <a:pt x="29989" y="7675"/>
                      <a:pt x="30497" y="8131"/>
                    </a:cubicBezTo>
                    <a:cubicBezTo>
                      <a:pt x="30274" y="8287"/>
                      <a:pt x="30103" y="8514"/>
                      <a:pt x="30016" y="8778"/>
                    </a:cubicBezTo>
                    <a:cubicBezTo>
                      <a:pt x="30016" y="8778"/>
                      <a:pt x="30016" y="8779"/>
                      <a:pt x="30016" y="8779"/>
                    </a:cubicBezTo>
                    <a:cubicBezTo>
                      <a:pt x="30010" y="8794"/>
                      <a:pt x="30006" y="8808"/>
                      <a:pt x="30001" y="8823"/>
                    </a:cubicBezTo>
                    <a:cubicBezTo>
                      <a:pt x="30001" y="8826"/>
                      <a:pt x="30000" y="8828"/>
                      <a:pt x="30000" y="8831"/>
                    </a:cubicBezTo>
                    <a:cubicBezTo>
                      <a:pt x="29995" y="8845"/>
                      <a:pt x="29991" y="8860"/>
                      <a:pt x="29988" y="8875"/>
                    </a:cubicBezTo>
                    <a:cubicBezTo>
                      <a:pt x="29988" y="8876"/>
                      <a:pt x="29988" y="8876"/>
                      <a:pt x="29988" y="8878"/>
                    </a:cubicBezTo>
                    <a:cubicBezTo>
                      <a:pt x="29981" y="8906"/>
                      <a:pt x="29975" y="8934"/>
                      <a:pt x="29970" y="8962"/>
                    </a:cubicBezTo>
                    <a:cubicBezTo>
                      <a:pt x="29969" y="8968"/>
                      <a:pt x="29967" y="8972"/>
                      <a:pt x="29967" y="8978"/>
                    </a:cubicBezTo>
                    <a:cubicBezTo>
                      <a:pt x="29966" y="8987"/>
                      <a:pt x="29964" y="8997"/>
                      <a:pt x="29963" y="9007"/>
                    </a:cubicBezTo>
                    <a:cubicBezTo>
                      <a:pt x="29961" y="9018"/>
                      <a:pt x="29960" y="9028"/>
                      <a:pt x="29960" y="9038"/>
                    </a:cubicBezTo>
                    <a:cubicBezTo>
                      <a:pt x="29958" y="9046"/>
                      <a:pt x="29957" y="9054"/>
                      <a:pt x="29957" y="9062"/>
                    </a:cubicBezTo>
                    <a:cubicBezTo>
                      <a:pt x="29956" y="9075"/>
                      <a:pt x="29954" y="9088"/>
                      <a:pt x="29954" y="9102"/>
                    </a:cubicBezTo>
                    <a:lnTo>
                      <a:pt x="29953" y="9119"/>
                    </a:lnTo>
                    <a:cubicBezTo>
                      <a:pt x="29953" y="9140"/>
                      <a:pt x="29951" y="9159"/>
                      <a:pt x="29951" y="9180"/>
                    </a:cubicBezTo>
                    <a:cubicBezTo>
                      <a:pt x="29951" y="9183"/>
                      <a:pt x="29951" y="9187"/>
                      <a:pt x="29951" y="9190"/>
                    </a:cubicBezTo>
                    <a:cubicBezTo>
                      <a:pt x="29951" y="9206"/>
                      <a:pt x="29953" y="9222"/>
                      <a:pt x="29953" y="9237"/>
                    </a:cubicBezTo>
                    <a:cubicBezTo>
                      <a:pt x="29953" y="9246"/>
                      <a:pt x="29954" y="9255"/>
                      <a:pt x="29954" y="9264"/>
                    </a:cubicBezTo>
                    <a:cubicBezTo>
                      <a:pt x="29956" y="9274"/>
                      <a:pt x="29956" y="9284"/>
                      <a:pt x="29957" y="9296"/>
                    </a:cubicBezTo>
                    <a:cubicBezTo>
                      <a:pt x="29958" y="9306"/>
                      <a:pt x="29958" y="9317"/>
                      <a:pt x="29960" y="9327"/>
                    </a:cubicBezTo>
                    <a:cubicBezTo>
                      <a:pt x="29961" y="9334"/>
                      <a:pt x="29961" y="9343"/>
                      <a:pt x="29963" y="9350"/>
                    </a:cubicBezTo>
                    <a:cubicBezTo>
                      <a:pt x="29964" y="9362"/>
                      <a:pt x="29966" y="9374"/>
                      <a:pt x="29969" y="9386"/>
                    </a:cubicBezTo>
                    <a:cubicBezTo>
                      <a:pt x="29969" y="9390"/>
                      <a:pt x="29969" y="9393"/>
                      <a:pt x="29970" y="9396"/>
                    </a:cubicBezTo>
                    <a:cubicBezTo>
                      <a:pt x="29978" y="9445"/>
                      <a:pt x="29989" y="9493"/>
                      <a:pt x="30003" y="9540"/>
                    </a:cubicBezTo>
                    <a:cubicBezTo>
                      <a:pt x="30004" y="9540"/>
                      <a:pt x="30004" y="9540"/>
                      <a:pt x="30004" y="9542"/>
                    </a:cubicBezTo>
                    <a:cubicBezTo>
                      <a:pt x="30009" y="9557"/>
                      <a:pt x="30013" y="9573"/>
                      <a:pt x="30019" y="9589"/>
                    </a:cubicBezTo>
                    <a:cubicBezTo>
                      <a:pt x="30019" y="9589"/>
                      <a:pt x="30019" y="9590"/>
                      <a:pt x="30019" y="9590"/>
                    </a:cubicBezTo>
                    <a:cubicBezTo>
                      <a:pt x="30020" y="9592"/>
                      <a:pt x="30020" y="9592"/>
                      <a:pt x="30020" y="9593"/>
                    </a:cubicBezTo>
                    <a:cubicBezTo>
                      <a:pt x="30041" y="9655"/>
                      <a:pt x="30067" y="9716"/>
                      <a:pt x="30097" y="9773"/>
                    </a:cubicBezTo>
                    <a:lnTo>
                      <a:pt x="30098" y="9773"/>
                    </a:lnTo>
                    <a:cubicBezTo>
                      <a:pt x="30098" y="9775"/>
                      <a:pt x="30098" y="9775"/>
                      <a:pt x="30098" y="9775"/>
                    </a:cubicBezTo>
                    <a:cubicBezTo>
                      <a:pt x="30113" y="9803"/>
                      <a:pt x="30129" y="9830"/>
                      <a:pt x="30146" y="9858"/>
                    </a:cubicBezTo>
                    <a:cubicBezTo>
                      <a:pt x="30147" y="9858"/>
                      <a:pt x="30147" y="9858"/>
                      <a:pt x="30147" y="9860"/>
                    </a:cubicBezTo>
                    <a:cubicBezTo>
                      <a:pt x="30148" y="9861"/>
                      <a:pt x="30150" y="9864"/>
                      <a:pt x="30151" y="9867"/>
                    </a:cubicBezTo>
                    <a:cubicBezTo>
                      <a:pt x="30153" y="9869"/>
                      <a:pt x="30154" y="9870"/>
                      <a:pt x="30154" y="9872"/>
                    </a:cubicBezTo>
                    <a:cubicBezTo>
                      <a:pt x="30172" y="9898"/>
                      <a:pt x="30190" y="9925"/>
                      <a:pt x="30209" y="9950"/>
                    </a:cubicBezTo>
                    <a:cubicBezTo>
                      <a:pt x="30209" y="9950"/>
                      <a:pt x="30210" y="9951"/>
                      <a:pt x="30210" y="9951"/>
                    </a:cubicBezTo>
                    <a:cubicBezTo>
                      <a:pt x="30225" y="9972"/>
                      <a:pt x="30243" y="9992"/>
                      <a:pt x="30259" y="10012"/>
                    </a:cubicBezTo>
                    <a:cubicBezTo>
                      <a:pt x="30262" y="10015"/>
                      <a:pt x="30263" y="10016"/>
                      <a:pt x="30265" y="10019"/>
                    </a:cubicBezTo>
                    <a:cubicBezTo>
                      <a:pt x="30266" y="10020"/>
                      <a:pt x="30269" y="10023"/>
                      <a:pt x="30271" y="10026"/>
                    </a:cubicBezTo>
                    <a:cubicBezTo>
                      <a:pt x="30272" y="10026"/>
                      <a:pt x="30274" y="10028"/>
                      <a:pt x="30274" y="10029"/>
                    </a:cubicBezTo>
                    <a:cubicBezTo>
                      <a:pt x="30293" y="10050"/>
                      <a:pt x="30312" y="10069"/>
                      <a:pt x="30331" y="10090"/>
                    </a:cubicBezTo>
                    <a:lnTo>
                      <a:pt x="30333" y="10090"/>
                    </a:lnTo>
                    <a:cubicBezTo>
                      <a:pt x="30334" y="10093"/>
                      <a:pt x="30337" y="10094"/>
                      <a:pt x="30338" y="10097"/>
                    </a:cubicBezTo>
                    <a:cubicBezTo>
                      <a:pt x="30340" y="10099"/>
                      <a:pt x="30343" y="10100"/>
                      <a:pt x="30344" y="10101"/>
                    </a:cubicBezTo>
                    <a:cubicBezTo>
                      <a:pt x="30362" y="10118"/>
                      <a:pt x="30380" y="10135"/>
                      <a:pt x="30399" y="10152"/>
                    </a:cubicBezTo>
                    <a:cubicBezTo>
                      <a:pt x="30400" y="10153"/>
                      <a:pt x="30402" y="10154"/>
                      <a:pt x="30405" y="10156"/>
                    </a:cubicBezTo>
                    <a:cubicBezTo>
                      <a:pt x="30406" y="10159"/>
                      <a:pt x="30409" y="10160"/>
                      <a:pt x="30412" y="10162"/>
                    </a:cubicBezTo>
                    <a:lnTo>
                      <a:pt x="30412" y="10163"/>
                    </a:lnTo>
                    <a:cubicBezTo>
                      <a:pt x="30434" y="10181"/>
                      <a:pt x="30458" y="10199"/>
                      <a:pt x="30481" y="10216"/>
                    </a:cubicBezTo>
                    <a:lnTo>
                      <a:pt x="30484" y="10218"/>
                    </a:lnTo>
                    <a:lnTo>
                      <a:pt x="30487" y="10221"/>
                    </a:lnTo>
                    <a:cubicBezTo>
                      <a:pt x="30489" y="10222"/>
                      <a:pt x="30489" y="10222"/>
                      <a:pt x="30490" y="10222"/>
                    </a:cubicBezTo>
                    <a:cubicBezTo>
                      <a:pt x="30542" y="10259"/>
                      <a:pt x="30595" y="10291"/>
                      <a:pt x="30651" y="10319"/>
                    </a:cubicBezTo>
                    <a:cubicBezTo>
                      <a:pt x="30651" y="10319"/>
                      <a:pt x="30651" y="10321"/>
                      <a:pt x="30651" y="10321"/>
                    </a:cubicBezTo>
                    <a:lnTo>
                      <a:pt x="30652" y="10321"/>
                    </a:lnTo>
                    <a:cubicBezTo>
                      <a:pt x="30740" y="10365"/>
                      <a:pt x="30835" y="10400"/>
                      <a:pt x="30933" y="10424"/>
                    </a:cubicBezTo>
                    <a:lnTo>
                      <a:pt x="30935" y="10424"/>
                    </a:lnTo>
                    <a:cubicBezTo>
                      <a:pt x="30995" y="10439"/>
                      <a:pt x="31057" y="10449"/>
                      <a:pt x="31120" y="10453"/>
                    </a:cubicBezTo>
                    <a:cubicBezTo>
                      <a:pt x="31123" y="10455"/>
                      <a:pt x="31125" y="10455"/>
                      <a:pt x="31126" y="10455"/>
                    </a:cubicBezTo>
                    <a:lnTo>
                      <a:pt x="31137" y="10455"/>
                    </a:lnTo>
                    <a:cubicBezTo>
                      <a:pt x="31168" y="10458"/>
                      <a:pt x="31200" y="10459"/>
                      <a:pt x="31231" y="10459"/>
                    </a:cubicBezTo>
                    <a:lnTo>
                      <a:pt x="31235" y="10459"/>
                    </a:lnTo>
                    <a:cubicBezTo>
                      <a:pt x="31249" y="10459"/>
                      <a:pt x="31260" y="10458"/>
                      <a:pt x="31274" y="10458"/>
                    </a:cubicBezTo>
                    <a:lnTo>
                      <a:pt x="31300" y="10458"/>
                    </a:lnTo>
                    <a:cubicBezTo>
                      <a:pt x="31302" y="10456"/>
                      <a:pt x="31303" y="10456"/>
                      <a:pt x="31306" y="10456"/>
                    </a:cubicBezTo>
                    <a:cubicBezTo>
                      <a:pt x="31412" y="10450"/>
                      <a:pt x="31515" y="10431"/>
                      <a:pt x="31612" y="10400"/>
                    </a:cubicBezTo>
                    <a:cubicBezTo>
                      <a:pt x="31623" y="10511"/>
                      <a:pt x="31628" y="10623"/>
                      <a:pt x="31630" y="10738"/>
                    </a:cubicBezTo>
                    <a:cubicBezTo>
                      <a:pt x="31634" y="11185"/>
                      <a:pt x="31572" y="11661"/>
                      <a:pt x="31446" y="12157"/>
                    </a:cubicBezTo>
                    <a:cubicBezTo>
                      <a:pt x="31231" y="12998"/>
                      <a:pt x="30833" y="13898"/>
                      <a:pt x="30269" y="14832"/>
                    </a:cubicBezTo>
                    <a:cubicBezTo>
                      <a:pt x="30013" y="15254"/>
                      <a:pt x="29723" y="15686"/>
                      <a:pt x="29402" y="16120"/>
                    </a:cubicBezTo>
                    <a:cubicBezTo>
                      <a:pt x="29040" y="16608"/>
                      <a:pt x="28638" y="17099"/>
                      <a:pt x="28199" y="17593"/>
                    </a:cubicBezTo>
                    <a:cubicBezTo>
                      <a:pt x="27321" y="16625"/>
                      <a:pt x="26303" y="15656"/>
                      <a:pt x="25162" y="14711"/>
                    </a:cubicBezTo>
                    <a:cubicBezTo>
                      <a:pt x="24865" y="14166"/>
                      <a:pt x="24357" y="13776"/>
                      <a:pt x="23772" y="13617"/>
                    </a:cubicBezTo>
                    <a:cubicBezTo>
                      <a:pt x="23673" y="13543"/>
                      <a:pt x="23575" y="13469"/>
                      <a:pt x="23475" y="13396"/>
                    </a:cubicBezTo>
                    <a:cubicBezTo>
                      <a:pt x="23460" y="13265"/>
                      <a:pt x="23445" y="13135"/>
                      <a:pt x="23429" y="13004"/>
                    </a:cubicBezTo>
                    <a:cubicBezTo>
                      <a:pt x="23575" y="12428"/>
                      <a:pt x="23492" y="11805"/>
                      <a:pt x="23181" y="11284"/>
                    </a:cubicBezTo>
                    <a:cubicBezTo>
                      <a:pt x="22933" y="9820"/>
                      <a:pt x="22603" y="8452"/>
                      <a:pt x="22202" y="7208"/>
                    </a:cubicBezTo>
                    <a:cubicBezTo>
                      <a:pt x="22849" y="7074"/>
                      <a:pt x="23477" y="6971"/>
                      <a:pt x="24080" y="6901"/>
                    </a:cubicBezTo>
                    <a:cubicBezTo>
                      <a:pt x="24716" y="6828"/>
                      <a:pt x="25324" y="6792"/>
                      <a:pt x="25900" y="6792"/>
                    </a:cubicBezTo>
                    <a:close/>
                    <a:moveTo>
                      <a:pt x="25326" y="15085"/>
                    </a:moveTo>
                    <a:lnTo>
                      <a:pt x="25326" y="15085"/>
                    </a:lnTo>
                    <a:cubicBezTo>
                      <a:pt x="26354" y="15955"/>
                      <a:pt x="27275" y="16843"/>
                      <a:pt x="28076" y="17728"/>
                    </a:cubicBezTo>
                    <a:cubicBezTo>
                      <a:pt x="27275" y="18613"/>
                      <a:pt x="26354" y="19501"/>
                      <a:pt x="25326" y="20372"/>
                    </a:cubicBezTo>
                    <a:cubicBezTo>
                      <a:pt x="25339" y="20330"/>
                      <a:pt x="25352" y="20288"/>
                      <a:pt x="25364" y="20245"/>
                    </a:cubicBezTo>
                    <a:cubicBezTo>
                      <a:pt x="25630" y="19251"/>
                      <a:pt x="25189" y="18235"/>
                      <a:pt x="24349" y="17728"/>
                    </a:cubicBezTo>
                    <a:cubicBezTo>
                      <a:pt x="25189" y="17223"/>
                      <a:pt x="25630" y="16205"/>
                      <a:pt x="25364" y="15211"/>
                    </a:cubicBezTo>
                    <a:cubicBezTo>
                      <a:pt x="25352" y="15169"/>
                      <a:pt x="25339" y="15126"/>
                      <a:pt x="25326" y="15085"/>
                    </a:cubicBezTo>
                    <a:close/>
                    <a:moveTo>
                      <a:pt x="6616" y="15085"/>
                    </a:moveTo>
                    <a:cubicBezTo>
                      <a:pt x="6603" y="15126"/>
                      <a:pt x="6589" y="15169"/>
                      <a:pt x="6578" y="15211"/>
                    </a:cubicBezTo>
                    <a:cubicBezTo>
                      <a:pt x="6311" y="16205"/>
                      <a:pt x="6753" y="17223"/>
                      <a:pt x="7592" y="17728"/>
                    </a:cubicBezTo>
                    <a:cubicBezTo>
                      <a:pt x="6753" y="18235"/>
                      <a:pt x="6311" y="19251"/>
                      <a:pt x="6578" y="20245"/>
                    </a:cubicBezTo>
                    <a:cubicBezTo>
                      <a:pt x="6589" y="20289"/>
                      <a:pt x="6603" y="20330"/>
                      <a:pt x="6616" y="20373"/>
                    </a:cubicBezTo>
                    <a:cubicBezTo>
                      <a:pt x="5588" y="19501"/>
                      <a:pt x="4666" y="18613"/>
                      <a:pt x="3865" y="17728"/>
                    </a:cubicBezTo>
                    <a:cubicBezTo>
                      <a:pt x="4666" y="16843"/>
                      <a:pt x="5588" y="15955"/>
                      <a:pt x="6616" y="15085"/>
                    </a:cubicBezTo>
                    <a:close/>
                    <a:moveTo>
                      <a:pt x="8635" y="21915"/>
                    </a:moveTo>
                    <a:cubicBezTo>
                      <a:pt x="8650" y="21916"/>
                      <a:pt x="8664" y="21916"/>
                      <a:pt x="8681" y="21918"/>
                    </a:cubicBezTo>
                    <a:cubicBezTo>
                      <a:pt x="8670" y="21935"/>
                      <a:pt x="8660" y="21952"/>
                      <a:pt x="8651" y="21971"/>
                    </a:cubicBezTo>
                    <a:cubicBezTo>
                      <a:pt x="8648" y="21966"/>
                      <a:pt x="8644" y="21965"/>
                      <a:pt x="8639" y="21962"/>
                    </a:cubicBezTo>
                    <a:cubicBezTo>
                      <a:pt x="8638" y="21946"/>
                      <a:pt x="8636" y="21931"/>
                      <a:pt x="8635" y="21915"/>
                    </a:cubicBezTo>
                    <a:close/>
                    <a:moveTo>
                      <a:pt x="23307" y="21915"/>
                    </a:moveTo>
                    <a:lnTo>
                      <a:pt x="23307" y="21915"/>
                    </a:lnTo>
                    <a:cubicBezTo>
                      <a:pt x="23305" y="21931"/>
                      <a:pt x="23304" y="21946"/>
                      <a:pt x="23302" y="21962"/>
                    </a:cubicBezTo>
                    <a:cubicBezTo>
                      <a:pt x="23289" y="21971"/>
                      <a:pt x="23277" y="21980"/>
                      <a:pt x="23264" y="21988"/>
                    </a:cubicBezTo>
                    <a:cubicBezTo>
                      <a:pt x="23252" y="21965"/>
                      <a:pt x="23240" y="21941"/>
                      <a:pt x="23227" y="21918"/>
                    </a:cubicBezTo>
                    <a:cubicBezTo>
                      <a:pt x="23254" y="21918"/>
                      <a:pt x="23280" y="21916"/>
                      <a:pt x="23307" y="21915"/>
                    </a:cubicBezTo>
                    <a:close/>
                    <a:moveTo>
                      <a:pt x="15970" y="26107"/>
                    </a:moveTo>
                    <a:cubicBezTo>
                      <a:pt x="15985" y="26129"/>
                      <a:pt x="15998" y="26153"/>
                      <a:pt x="16013" y="26175"/>
                    </a:cubicBezTo>
                    <a:cubicBezTo>
                      <a:pt x="16000" y="26181"/>
                      <a:pt x="15985" y="26187"/>
                      <a:pt x="15970" y="26194"/>
                    </a:cubicBezTo>
                    <a:cubicBezTo>
                      <a:pt x="15957" y="26187"/>
                      <a:pt x="15942" y="26181"/>
                      <a:pt x="15929" y="26175"/>
                    </a:cubicBezTo>
                    <a:cubicBezTo>
                      <a:pt x="15944" y="26153"/>
                      <a:pt x="15957" y="26129"/>
                      <a:pt x="15970" y="26107"/>
                    </a:cubicBezTo>
                    <a:close/>
                    <a:moveTo>
                      <a:pt x="9005" y="24511"/>
                    </a:moveTo>
                    <a:lnTo>
                      <a:pt x="9005" y="24511"/>
                    </a:lnTo>
                    <a:cubicBezTo>
                      <a:pt x="9034" y="24543"/>
                      <a:pt x="9063" y="24574"/>
                      <a:pt x="9094" y="24605"/>
                    </a:cubicBezTo>
                    <a:cubicBezTo>
                      <a:pt x="9535" y="25046"/>
                      <a:pt x="10112" y="25266"/>
                      <a:pt x="10690" y="25266"/>
                    </a:cubicBezTo>
                    <a:cubicBezTo>
                      <a:pt x="11067" y="25266"/>
                      <a:pt x="11443" y="25172"/>
                      <a:pt x="11782" y="24985"/>
                    </a:cubicBezTo>
                    <a:cubicBezTo>
                      <a:pt x="11800" y="25965"/>
                      <a:pt x="12459" y="26855"/>
                      <a:pt x="13453" y="27122"/>
                    </a:cubicBezTo>
                    <a:cubicBezTo>
                      <a:pt x="13496" y="27132"/>
                      <a:pt x="13539" y="27143"/>
                      <a:pt x="13583" y="27151"/>
                    </a:cubicBezTo>
                    <a:cubicBezTo>
                      <a:pt x="12315" y="27607"/>
                      <a:pt x="11085" y="27960"/>
                      <a:pt x="9918" y="28212"/>
                    </a:cubicBezTo>
                    <a:cubicBezTo>
                      <a:pt x="9552" y="27076"/>
                      <a:pt x="9245" y="25835"/>
                      <a:pt x="9005" y="24511"/>
                    </a:cubicBezTo>
                    <a:close/>
                    <a:moveTo>
                      <a:pt x="22937" y="24508"/>
                    </a:moveTo>
                    <a:lnTo>
                      <a:pt x="22937" y="24508"/>
                    </a:lnTo>
                    <a:cubicBezTo>
                      <a:pt x="22697" y="25833"/>
                      <a:pt x="22389" y="27076"/>
                      <a:pt x="22024" y="28212"/>
                    </a:cubicBezTo>
                    <a:cubicBezTo>
                      <a:pt x="20856" y="27960"/>
                      <a:pt x="19627" y="27607"/>
                      <a:pt x="18359" y="27151"/>
                    </a:cubicBezTo>
                    <a:cubicBezTo>
                      <a:pt x="18401" y="27143"/>
                      <a:pt x="18444" y="27132"/>
                      <a:pt x="18488" y="27121"/>
                    </a:cubicBezTo>
                    <a:cubicBezTo>
                      <a:pt x="19482" y="26855"/>
                      <a:pt x="20142" y="25965"/>
                      <a:pt x="20160" y="24984"/>
                    </a:cubicBezTo>
                    <a:cubicBezTo>
                      <a:pt x="20499" y="25171"/>
                      <a:pt x="20876" y="25265"/>
                      <a:pt x="21253" y="25265"/>
                    </a:cubicBezTo>
                    <a:cubicBezTo>
                      <a:pt x="21830" y="25265"/>
                      <a:pt x="22407" y="25045"/>
                      <a:pt x="22847" y="24604"/>
                    </a:cubicBezTo>
                    <a:cubicBezTo>
                      <a:pt x="22878" y="24573"/>
                      <a:pt x="22909" y="24541"/>
                      <a:pt x="22937" y="24508"/>
                    </a:cubicBezTo>
                    <a:close/>
                    <a:moveTo>
                      <a:pt x="3743" y="17864"/>
                    </a:moveTo>
                    <a:cubicBezTo>
                      <a:pt x="4619" y="18831"/>
                      <a:pt x="5638" y="19800"/>
                      <a:pt x="6779" y="20746"/>
                    </a:cubicBezTo>
                    <a:cubicBezTo>
                      <a:pt x="7077" y="21290"/>
                      <a:pt x="7585" y="21681"/>
                      <a:pt x="8168" y="21840"/>
                    </a:cubicBezTo>
                    <a:cubicBezTo>
                      <a:pt x="8267" y="21913"/>
                      <a:pt x="8367" y="21987"/>
                      <a:pt x="8467" y="22061"/>
                    </a:cubicBezTo>
                    <a:cubicBezTo>
                      <a:pt x="8477" y="22156"/>
                      <a:pt x="8489" y="22252"/>
                      <a:pt x="8499" y="22346"/>
                    </a:cubicBezTo>
                    <a:cubicBezTo>
                      <a:pt x="8315" y="22963"/>
                      <a:pt x="8407" y="23641"/>
                      <a:pt x="8765" y="24199"/>
                    </a:cubicBezTo>
                    <a:cubicBezTo>
                      <a:pt x="9012" y="25652"/>
                      <a:pt x="9342" y="27012"/>
                      <a:pt x="9739" y="28249"/>
                    </a:cubicBezTo>
                    <a:cubicBezTo>
                      <a:pt x="9091" y="28383"/>
                      <a:pt x="8464" y="28486"/>
                      <a:pt x="7862" y="28555"/>
                    </a:cubicBezTo>
                    <a:cubicBezTo>
                      <a:pt x="7227" y="28628"/>
                      <a:pt x="6620" y="28665"/>
                      <a:pt x="6046" y="28665"/>
                    </a:cubicBezTo>
                    <a:cubicBezTo>
                      <a:pt x="5905" y="28665"/>
                      <a:pt x="5766" y="28662"/>
                      <a:pt x="5629" y="28658"/>
                    </a:cubicBezTo>
                    <a:cubicBezTo>
                      <a:pt x="4811" y="28633"/>
                      <a:pt x="4065" y="28528"/>
                      <a:pt x="3409" y="28344"/>
                    </a:cubicBezTo>
                    <a:cubicBezTo>
                      <a:pt x="2883" y="28197"/>
                      <a:pt x="2416" y="27998"/>
                      <a:pt x="2013" y="27749"/>
                    </a:cubicBezTo>
                    <a:cubicBezTo>
                      <a:pt x="1484" y="27422"/>
                      <a:pt x="1066" y="27007"/>
                      <a:pt x="774" y="26502"/>
                    </a:cubicBezTo>
                    <a:cubicBezTo>
                      <a:pt x="260" y="25613"/>
                      <a:pt x="185" y="24523"/>
                      <a:pt x="496" y="23301"/>
                    </a:cubicBezTo>
                    <a:cubicBezTo>
                      <a:pt x="808" y="22078"/>
                      <a:pt x="1509" y="20728"/>
                      <a:pt x="2540" y="19338"/>
                    </a:cubicBezTo>
                    <a:cubicBezTo>
                      <a:pt x="2901" y="18850"/>
                      <a:pt x="3304" y="18358"/>
                      <a:pt x="3743" y="17864"/>
                    </a:cubicBezTo>
                    <a:close/>
                    <a:moveTo>
                      <a:pt x="28199" y="17864"/>
                    </a:moveTo>
                    <a:cubicBezTo>
                      <a:pt x="28639" y="18358"/>
                      <a:pt x="29041" y="18850"/>
                      <a:pt x="29402" y="19338"/>
                    </a:cubicBezTo>
                    <a:cubicBezTo>
                      <a:pt x="30032" y="20187"/>
                      <a:pt x="30539" y="21021"/>
                      <a:pt x="30908" y="21821"/>
                    </a:cubicBezTo>
                    <a:cubicBezTo>
                      <a:pt x="31144" y="22330"/>
                      <a:pt x="31324" y="22825"/>
                      <a:pt x="31446" y="23301"/>
                    </a:cubicBezTo>
                    <a:cubicBezTo>
                      <a:pt x="31757" y="24523"/>
                      <a:pt x="31681" y="25613"/>
                      <a:pt x="31168" y="26502"/>
                    </a:cubicBezTo>
                    <a:cubicBezTo>
                      <a:pt x="30654" y="27392"/>
                      <a:pt x="29748" y="28003"/>
                      <a:pt x="28533" y="28344"/>
                    </a:cubicBezTo>
                    <a:cubicBezTo>
                      <a:pt x="27768" y="28560"/>
                      <a:pt x="26882" y="28666"/>
                      <a:pt x="25901" y="28666"/>
                    </a:cubicBezTo>
                    <a:cubicBezTo>
                      <a:pt x="25325" y="28666"/>
                      <a:pt x="24716" y="28629"/>
                      <a:pt x="24080" y="28556"/>
                    </a:cubicBezTo>
                    <a:cubicBezTo>
                      <a:pt x="23477" y="28487"/>
                      <a:pt x="22849" y="28384"/>
                      <a:pt x="22202" y="28250"/>
                    </a:cubicBezTo>
                    <a:cubicBezTo>
                      <a:pt x="22601" y="27007"/>
                      <a:pt x="22931" y="25641"/>
                      <a:pt x="23180" y="24180"/>
                    </a:cubicBezTo>
                    <a:cubicBezTo>
                      <a:pt x="23503" y="23650"/>
                      <a:pt x="23586" y="23015"/>
                      <a:pt x="23432" y="22430"/>
                    </a:cubicBezTo>
                    <a:cubicBezTo>
                      <a:pt x="23447" y="22307"/>
                      <a:pt x="23461" y="22184"/>
                      <a:pt x="23475" y="22061"/>
                    </a:cubicBezTo>
                    <a:cubicBezTo>
                      <a:pt x="23575" y="21987"/>
                      <a:pt x="23675" y="21913"/>
                      <a:pt x="23773" y="21840"/>
                    </a:cubicBezTo>
                    <a:cubicBezTo>
                      <a:pt x="24357" y="21681"/>
                      <a:pt x="24865" y="21292"/>
                      <a:pt x="25162" y="20747"/>
                    </a:cubicBezTo>
                    <a:cubicBezTo>
                      <a:pt x="25337" y="20601"/>
                      <a:pt x="25510" y="20455"/>
                      <a:pt x="25679" y="20308"/>
                    </a:cubicBezTo>
                    <a:cubicBezTo>
                      <a:pt x="26613" y="19503"/>
                      <a:pt x="27457" y="18682"/>
                      <a:pt x="28199" y="17864"/>
                    </a:cubicBezTo>
                    <a:close/>
                    <a:moveTo>
                      <a:pt x="15972" y="26393"/>
                    </a:moveTo>
                    <a:cubicBezTo>
                      <a:pt x="16085" y="26443"/>
                      <a:pt x="16198" y="26492"/>
                      <a:pt x="16312" y="26540"/>
                    </a:cubicBezTo>
                    <a:cubicBezTo>
                      <a:pt x="16728" y="26955"/>
                      <a:pt x="17299" y="27198"/>
                      <a:pt x="17901" y="27198"/>
                    </a:cubicBezTo>
                    <a:cubicBezTo>
                      <a:pt x="17918" y="27198"/>
                      <a:pt x="17936" y="27198"/>
                      <a:pt x="17954" y="27197"/>
                    </a:cubicBezTo>
                    <a:cubicBezTo>
                      <a:pt x="19342" y="27713"/>
                      <a:pt x="20691" y="28110"/>
                      <a:pt x="21967" y="28386"/>
                    </a:cubicBezTo>
                    <a:cubicBezTo>
                      <a:pt x="21759" y="29013"/>
                      <a:pt x="21535" y="29608"/>
                      <a:pt x="21294" y="30164"/>
                    </a:cubicBezTo>
                    <a:cubicBezTo>
                      <a:pt x="21230" y="30309"/>
                      <a:pt x="21167" y="30450"/>
                      <a:pt x="21102" y="30589"/>
                    </a:cubicBezTo>
                    <a:cubicBezTo>
                      <a:pt x="21096" y="30586"/>
                      <a:pt x="21089" y="30581"/>
                      <a:pt x="21082" y="30577"/>
                    </a:cubicBezTo>
                    <a:lnTo>
                      <a:pt x="21080" y="30577"/>
                    </a:lnTo>
                    <a:cubicBezTo>
                      <a:pt x="20899" y="30483"/>
                      <a:pt x="20697" y="30434"/>
                      <a:pt x="20492" y="30434"/>
                    </a:cubicBezTo>
                    <a:lnTo>
                      <a:pt x="20490" y="30434"/>
                    </a:lnTo>
                    <a:cubicBezTo>
                      <a:pt x="19924" y="30435"/>
                      <a:pt x="19445" y="30802"/>
                      <a:pt x="19278" y="31312"/>
                    </a:cubicBezTo>
                    <a:cubicBezTo>
                      <a:pt x="19273" y="31326"/>
                      <a:pt x="19267" y="31343"/>
                      <a:pt x="19263" y="31357"/>
                    </a:cubicBezTo>
                    <a:cubicBezTo>
                      <a:pt x="19263" y="31359"/>
                      <a:pt x="19261" y="31362"/>
                      <a:pt x="19261" y="31363"/>
                    </a:cubicBezTo>
                    <a:cubicBezTo>
                      <a:pt x="19257" y="31378"/>
                      <a:pt x="19253" y="31394"/>
                      <a:pt x="19250" y="31409"/>
                    </a:cubicBezTo>
                    <a:cubicBezTo>
                      <a:pt x="19250" y="31410"/>
                      <a:pt x="19250" y="31410"/>
                      <a:pt x="19248" y="31410"/>
                    </a:cubicBezTo>
                    <a:cubicBezTo>
                      <a:pt x="19242" y="31440"/>
                      <a:pt x="19236" y="31471"/>
                      <a:pt x="19230" y="31500"/>
                    </a:cubicBezTo>
                    <a:cubicBezTo>
                      <a:pt x="19230" y="31503"/>
                      <a:pt x="19229" y="31508"/>
                      <a:pt x="19229" y="31510"/>
                    </a:cubicBezTo>
                    <a:cubicBezTo>
                      <a:pt x="19228" y="31521"/>
                      <a:pt x="19226" y="31531"/>
                      <a:pt x="19225" y="31540"/>
                    </a:cubicBezTo>
                    <a:cubicBezTo>
                      <a:pt x="19223" y="31550"/>
                      <a:pt x="19222" y="31561"/>
                      <a:pt x="19220" y="31571"/>
                    </a:cubicBezTo>
                    <a:cubicBezTo>
                      <a:pt x="19220" y="31580"/>
                      <a:pt x="19219" y="31587"/>
                      <a:pt x="19219" y="31596"/>
                    </a:cubicBezTo>
                    <a:cubicBezTo>
                      <a:pt x="19217" y="31609"/>
                      <a:pt x="19216" y="31622"/>
                      <a:pt x="19216" y="31636"/>
                    </a:cubicBezTo>
                    <a:cubicBezTo>
                      <a:pt x="19214" y="31642"/>
                      <a:pt x="19214" y="31647"/>
                      <a:pt x="19214" y="31653"/>
                    </a:cubicBezTo>
                    <a:cubicBezTo>
                      <a:pt x="19213" y="31674"/>
                      <a:pt x="19213" y="31693"/>
                      <a:pt x="19213" y="31714"/>
                    </a:cubicBezTo>
                    <a:cubicBezTo>
                      <a:pt x="19213" y="31739"/>
                      <a:pt x="19213" y="31762"/>
                      <a:pt x="19214" y="31787"/>
                    </a:cubicBezTo>
                    <a:cubicBezTo>
                      <a:pt x="19214" y="31792"/>
                      <a:pt x="19216" y="31796"/>
                      <a:pt x="19216" y="31801"/>
                    </a:cubicBezTo>
                    <a:cubicBezTo>
                      <a:pt x="19217" y="31821"/>
                      <a:pt x="19219" y="31840"/>
                      <a:pt x="19222" y="31861"/>
                    </a:cubicBezTo>
                    <a:cubicBezTo>
                      <a:pt x="19222" y="31865"/>
                      <a:pt x="19223" y="31870"/>
                      <a:pt x="19223" y="31876"/>
                    </a:cubicBezTo>
                    <a:cubicBezTo>
                      <a:pt x="19226" y="31896"/>
                      <a:pt x="19229" y="31915"/>
                      <a:pt x="19232" y="31936"/>
                    </a:cubicBezTo>
                    <a:cubicBezTo>
                      <a:pt x="19233" y="31939"/>
                      <a:pt x="19233" y="31943"/>
                      <a:pt x="19233" y="31946"/>
                    </a:cubicBezTo>
                    <a:cubicBezTo>
                      <a:pt x="19238" y="31970"/>
                      <a:pt x="19244" y="31992"/>
                      <a:pt x="19248" y="32016"/>
                    </a:cubicBezTo>
                    <a:cubicBezTo>
                      <a:pt x="19273" y="32114"/>
                      <a:pt x="19307" y="32207"/>
                      <a:pt x="19353" y="32295"/>
                    </a:cubicBezTo>
                    <a:cubicBezTo>
                      <a:pt x="19353" y="32297"/>
                      <a:pt x="19354" y="32298"/>
                      <a:pt x="19354" y="32298"/>
                    </a:cubicBezTo>
                    <a:cubicBezTo>
                      <a:pt x="19364" y="32319"/>
                      <a:pt x="19376" y="32340"/>
                      <a:pt x="19388" y="32360"/>
                    </a:cubicBezTo>
                    <a:lnTo>
                      <a:pt x="19389" y="32365"/>
                    </a:lnTo>
                    <a:cubicBezTo>
                      <a:pt x="19415" y="32406"/>
                      <a:pt x="19443" y="32447"/>
                      <a:pt x="19472" y="32485"/>
                    </a:cubicBezTo>
                    <a:cubicBezTo>
                      <a:pt x="19473" y="32488"/>
                      <a:pt x="19476" y="32491"/>
                      <a:pt x="19478" y="32494"/>
                    </a:cubicBezTo>
                    <a:cubicBezTo>
                      <a:pt x="19490" y="32509"/>
                      <a:pt x="19501" y="32525"/>
                      <a:pt x="19515" y="32538"/>
                    </a:cubicBezTo>
                    <a:lnTo>
                      <a:pt x="19529" y="32556"/>
                    </a:lnTo>
                    <a:cubicBezTo>
                      <a:pt x="19540" y="32568"/>
                      <a:pt x="19550" y="32580"/>
                      <a:pt x="19562" y="32591"/>
                    </a:cubicBezTo>
                    <a:cubicBezTo>
                      <a:pt x="19566" y="32597"/>
                      <a:pt x="19572" y="32603"/>
                      <a:pt x="19578" y="32609"/>
                    </a:cubicBezTo>
                    <a:cubicBezTo>
                      <a:pt x="19590" y="32621"/>
                      <a:pt x="19603" y="32634"/>
                      <a:pt x="19616" y="32646"/>
                    </a:cubicBezTo>
                    <a:cubicBezTo>
                      <a:pt x="19621" y="32650"/>
                      <a:pt x="19624" y="32653"/>
                      <a:pt x="19628" y="32658"/>
                    </a:cubicBezTo>
                    <a:cubicBezTo>
                      <a:pt x="19646" y="32674"/>
                      <a:pt x="19663" y="32689"/>
                      <a:pt x="19681" y="32705"/>
                    </a:cubicBezTo>
                    <a:cubicBezTo>
                      <a:pt x="19684" y="32706"/>
                      <a:pt x="19685" y="32708"/>
                      <a:pt x="19688" y="32709"/>
                    </a:cubicBezTo>
                    <a:cubicBezTo>
                      <a:pt x="19705" y="32722"/>
                      <a:pt x="19722" y="32736"/>
                      <a:pt x="19739" y="32747"/>
                    </a:cubicBezTo>
                    <a:cubicBezTo>
                      <a:pt x="19740" y="32749"/>
                      <a:pt x="19741" y="32750"/>
                      <a:pt x="19744" y="32752"/>
                    </a:cubicBezTo>
                    <a:cubicBezTo>
                      <a:pt x="19744" y="32752"/>
                      <a:pt x="19744" y="32752"/>
                      <a:pt x="19746" y="32753"/>
                    </a:cubicBezTo>
                    <a:cubicBezTo>
                      <a:pt x="19747" y="32755"/>
                      <a:pt x="19750" y="32756"/>
                      <a:pt x="19752" y="32758"/>
                    </a:cubicBezTo>
                    <a:cubicBezTo>
                      <a:pt x="19769" y="32770"/>
                      <a:pt x="19789" y="32783"/>
                      <a:pt x="19806" y="32795"/>
                    </a:cubicBezTo>
                    <a:cubicBezTo>
                      <a:pt x="19809" y="32796"/>
                      <a:pt x="19811" y="32798"/>
                      <a:pt x="19814" y="32799"/>
                    </a:cubicBezTo>
                    <a:cubicBezTo>
                      <a:pt x="19818" y="32802"/>
                      <a:pt x="19822" y="32803"/>
                      <a:pt x="19827" y="32806"/>
                    </a:cubicBezTo>
                    <a:cubicBezTo>
                      <a:pt x="19577" y="33152"/>
                      <a:pt x="19319" y="33466"/>
                      <a:pt x="19052" y="33743"/>
                    </a:cubicBezTo>
                    <a:cubicBezTo>
                      <a:pt x="19052" y="33744"/>
                      <a:pt x="19051" y="33744"/>
                      <a:pt x="19051" y="33746"/>
                    </a:cubicBezTo>
                    <a:cubicBezTo>
                      <a:pt x="18995" y="33803"/>
                      <a:pt x="18939" y="33861"/>
                      <a:pt x="18881" y="33915"/>
                    </a:cubicBezTo>
                    <a:cubicBezTo>
                      <a:pt x="18836" y="33961"/>
                      <a:pt x="18789" y="34005"/>
                      <a:pt x="18740" y="34049"/>
                    </a:cubicBezTo>
                    <a:cubicBezTo>
                      <a:pt x="18728" y="34061"/>
                      <a:pt x="18717" y="34073"/>
                      <a:pt x="18703" y="34083"/>
                    </a:cubicBezTo>
                    <a:cubicBezTo>
                      <a:pt x="18627" y="34152"/>
                      <a:pt x="18550" y="34219"/>
                      <a:pt x="18474" y="34282"/>
                    </a:cubicBezTo>
                    <a:cubicBezTo>
                      <a:pt x="18466" y="34288"/>
                      <a:pt x="18460" y="34294"/>
                      <a:pt x="18453" y="34300"/>
                    </a:cubicBezTo>
                    <a:cubicBezTo>
                      <a:pt x="18381" y="34357"/>
                      <a:pt x="18309" y="34413"/>
                      <a:pt x="18235" y="34467"/>
                    </a:cubicBezTo>
                    <a:cubicBezTo>
                      <a:pt x="17516" y="34995"/>
                      <a:pt x="16756" y="35276"/>
                      <a:pt x="15970" y="35276"/>
                    </a:cubicBezTo>
                    <a:cubicBezTo>
                      <a:pt x="14944" y="35276"/>
                      <a:pt x="13961" y="34796"/>
                      <a:pt x="13059" y="33915"/>
                    </a:cubicBezTo>
                    <a:cubicBezTo>
                      <a:pt x="12156" y="33035"/>
                      <a:pt x="11337" y="31753"/>
                      <a:pt x="10648" y="30164"/>
                    </a:cubicBezTo>
                    <a:cubicBezTo>
                      <a:pt x="10408" y="29608"/>
                      <a:pt x="10183" y="29013"/>
                      <a:pt x="9975" y="28386"/>
                    </a:cubicBezTo>
                    <a:cubicBezTo>
                      <a:pt x="11250" y="28110"/>
                      <a:pt x="12599" y="27713"/>
                      <a:pt x="13989" y="27197"/>
                    </a:cubicBezTo>
                    <a:cubicBezTo>
                      <a:pt x="14007" y="27198"/>
                      <a:pt x="14025" y="27198"/>
                      <a:pt x="14042" y="27198"/>
                    </a:cubicBezTo>
                    <a:cubicBezTo>
                      <a:pt x="14643" y="27198"/>
                      <a:pt x="15214" y="26955"/>
                      <a:pt x="15630" y="26540"/>
                    </a:cubicBezTo>
                    <a:cubicBezTo>
                      <a:pt x="15743" y="26493"/>
                      <a:pt x="15857" y="26443"/>
                      <a:pt x="15972" y="26393"/>
                    </a:cubicBezTo>
                    <a:close/>
                    <a:moveTo>
                      <a:pt x="15972" y="1"/>
                    </a:moveTo>
                    <a:cubicBezTo>
                      <a:pt x="14886" y="1"/>
                      <a:pt x="13858" y="509"/>
                      <a:pt x="12932" y="1413"/>
                    </a:cubicBezTo>
                    <a:cubicBezTo>
                      <a:pt x="12004" y="2317"/>
                      <a:pt x="11177" y="3617"/>
                      <a:pt x="10482" y="5221"/>
                    </a:cubicBezTo>
                    <a:cubicBezTo>
                      <a:pt x="10236" y="5790"/>
                      <a:pt x="10007" y="6395"/>
                      <a:pt x="9795" y="7034"/>
                    </a:cubicBezTo>
                    <a:cubicBezTo>
                      <a:pt x="9137" y="6897"/>
                      <a:pt x="8498" y="6792"/>
                      <a:pt x="7882" y="6722"/>
                    </a:cubicBezTo>
                    <a:lnTo>
                      <a:pt x="7879" y="6722"/>
                    </a:lnTo>
                    <a:cubicBezTo>
                      <a:pt x="7784" y="6710"/>
                      <a:pt x="7688" y="6700"/>
                      <a:pt x="7594" y="6691"/>
                    </a:cubicBezTo>
                    <a:cubicBezTo>
                      <a:pt x="7564" y="6688"/>
                      <a:pt x="7535" y="6685"/>
                      <a:pt x="7505" y="6682"/>
                    </a:cubicBezTo>
                    <a:cubicBezTo>
                      <a:pt x="7435" y="6676"/>
                      <a:pt x="7366" y="6670"/>
                      <a:pt x="7296" y="6664"/>
                    </a:cubicBezTo>
                    <a:cubicBezTo>
                      <a:pt x="7267" y="6661"/>
                      <a:pt x="7237" y="6660"/>
                      <a:pt x="7209" y="6657"/>
                    </a:cubicBezTo>
                    <a:cubicBezTo>
                      <a:pt x="7115" y="6650"/>
                      <a:pt x="7021" y="6644"/>
                      <a:pt x="6928" y="6638"/>
                    </a:cubicBezTo>
                    <a:lnTo>
                      <a:pt x="6927" y="6638"/>
                    </a:lnTo>
                    <a:cubicBezTo>
                      <a:pt x="6834" y="6632"/>
                      <a:pt x="6741" y="6628"/>
                      <a:pt x="6650" y="6623"/>
                    </a:cubicBezTo>
                    <a:cubicBezTo>
                      <a:pt x="6622" y="6623"/>
                      <a:pt x="6595" y="6622"/>
                      <a:pt x="6569" y="6620"/>
                    </a:cubicBezTo>
                    <a:cubicBezTo>
                      <a:pt x="6501" y="6619"/>
                      <a:pt x="6432" y="6616"/>
                      <a:pt x="6364" y="6614"/>
                    </a:cubicBezTo>
                    <a:cubicBezTo>
                      <a:pt x="6339" y="6614"/>
                      <a:pt x="6313" y="6613"/>
                      <a:pt x="6286" y="6613"/>
                    </a:cubicBezTo>
                    <a:cubicBezTo>
                      <a:pt x="6196" y="6611"/>
                      <a:pt x="6106" y="6610"/>
                      <a:pt x="6017" y="6610"/>
                    </a:cubicBezTo>
                    <a:cubicBezTo>
                      <a:pt x="5981" y="6610"/>
                      <a:pt x="5947" y="6611"/>
                      <a:pt x="5912" y="6611"/>
                    </a:cubicBezTo>
                    <a:cubicBezTo>
                      <a:pt x="5911" y="6608"/>
                      <a:pt x="5909" y="6605"/>
                      <a:pt x="5909" y="6602"/>
                    </a:cubicBezTo>
                    <a:cubicBezTo>
                      <a:pt x="5756" y="6068"/>
                      <a:pt x="5263" y="5676"/>
                      <a:pt x="4679" y="5676"/>
                    </a:cubicBezTo>
                    <a:cubicBezTo>
                      <a:pt x="4095" y="5676"/>
                      <a:pt x="3603" y="6066"/>
                      <a:pt x="3450" y="6601"/>
                    </a:cubicBezTo>
                    <a:cubicBezTo>
                      <a:pt x="3450" y="6602"/>
                      <a:pt x="3450" y="6602"/>
                      <a:pt x="3450" y="6604"/>
                    </a:cubicBezTo>
                    <a:cubicBezTo>
                      <a:pt x="3432" y="6663"/>
                      <a:pt x="3419" y="6723"/>
                      <a:pt x="3412" y="6787"/>
                    </a:cubicBezTo>
                    <a:cubicBezTo>
                      <a:pt x="3410" y="6794"/>
                      <a:pt x="3409" y="6803"/>
                      <a:pt x="3409" y="6810"/>
                    </a:cubicBezTo>
                    <a:cubicBezTo>
                      <a:pt x="3407" y="6820"/>
                      <a:pt x="3406" y="6831"/>
                      <a:pt x="3406" y="6840"/>
                    </a:cubicBezTo>
                    <a:cubicBezTo>
                      <a:pt x="3404" y="6851"/>
                      <a:pt x="3403" y="6862"/>
                      <a:pt x="3403" y="6873"/>
                    </a:cubicBezTo>
                    <a:cubicBezTo>
                      <a:pt x="3401" y="6881"/>
                      <a:pt x="3401" y="6890"/>
                      <a:pt x="3401" y="6897"/>
                    </a:cubicBezTo>
                    <a:cubicBezTo>
                      <a:pt x="3400" y="6907"/>
                      <a:pt x="3400" y="6918"/>
                      <a:pt x="3400" y="6928"/>
                    </a:cubicBezTo>
                    <a:cubicBezTo>
                      <a:pt x="3387" y="6932"/>
                      <a:pt x="3373" y="6935"/>
                      <a:pt x="3360" y="6940"/>
                    </a:cubicBezTo>
                    <a:cubicBezTo>
                      <a:pt x="3213" y="6979"/>
                      <a:pt x="3071" y="7025"/>
                      <a:pt x="2934" y="7074"/>
                    </a:cubicBezTo>
                    <a:cubicBezTo>
                      <a:pt x="1895" y="7443"/>
                      <a:pt x="1095" y="8037"/>
                      <a:pt x="617" y="8866"/>
                    </a:cubicBezTo>
                    <a:cubicBezTo>
                      <a:pt x="75" y="9804"/>
                      <a:pt x="1" y="10948"/>
                      <a:pt x="321" y="12203"/>
                    </a:cubicBezTo>
                    <a:cubicBezTo>
                      <a:pt x="640" y="13458"/>
                      <a:pt x="1353" y="14826"/>
                      <a:pt x="2394" y="16229"/>
                    </a:cubicBezTo>
                    <a:cubicBezTo>
                      <a:pt x="2762" y="16727"/>
                      <a:pt x="3173" y="17227"/>
                      <a:pt x="3622" y="17730"/>
                    </a:cubicBezTo>
                    <a:cubicBezTo>
                      <a:pt x="3173" y="18232"/>
                      <a:pt x="2762" y="18734"/>
                      <a:pt x="2394" y="19230"/>
                    </a:cubicBezTo>
                    <a:cubicBezTo>
                      <a:pt x="1353" y="20634"/>
                      <a:pt x="640" y="22002"/>
                      <a:pt x="321" y="23256"/>
                    </a:cubicBezTo>
                    <a:cubicBezTo>
                      <a:pt x="1" y="24511"/>
                      <a:pt x="75" y="25657"/>
                      <a:pt x="617" y="26595"/>
                    </a:cubicBezTo>
                    <a:cubicBezTo>
                      <a:pt x="836" y="26973"/>
                      <a:pt x="1122" y="27303"/>
                      <a:pt x="1466" y="27584"/>
                    </a:cubicBezTo>
                    <a:cubicBezTo>
                      <a:pt x="1469" y="27586"/>
                      <a:pt x="1471" y="27589"/>
                      <a:pt x="1474" y="27590"/>
                    </a:cubicBezTo>
                    <a:cubicBezTo>
                      <a:pt x="1475" y="27592"/>
                      <a:pt x="1478" y="27595"/>
                      <a:pt x="1479" y="27596"/>
                    </a:cubicBezTo>
                    <a:cubicBezTo>
                      <a:pt x="1988" y="28007"/>
                      <a:pt x="2622" y="28313"/>
                      <a:pt x="3359" y="28521"/>
                    </a:cubicBezTo>
                    <a:cubicBezTo>
                      <a:pt x="4143" y="28741"/>
                      <a:pt x="5043" y="28849"/>
                      <a:pt x="6035" y="28849"/>
                    </a:cubicBezTo>
                    <a:cubicBezTo>
                      <a:pt x="6621" y="28849"/>
                      <a:pt x="7238" y="28812"/>
                      <a:pt x="7882" y="28738"/>
                    </a:cubicBezTo>
                    <a:cubicBezTo>
                      <a:pt x="8498" y="28667"/>
                      <a:pt x="9137" y="28562"/>
                      <a:pt x="9795" y="28425"/>
                    </a:cubicBezTo>
                    <a:cubicBezTo>
                      <a:pt x="10007" y="29064"/>
                      <a:pt x="10236" y="29671"/>
                      <a:pt x="10482" y="30238"/>
                    </a:cubicBezTo>
                    <a:cubicBezTo>
                      <a:pt x="11177" y="31842"/>
                      <a:pt x="12004" y="33144"/>
                      <a:pt x="12932" y="34048"/>
                    </a:cubicBezTo>
                    <a:cubicBezTo>
                      <a:pt x="13858" y="34952"/>
                      <a:pt x="14888" y="35460"/>
                      <a:pt x="15972" y="35460"/>
                    </a:cubicBezTo>
                    <a:cubicBezTo>
                      <a:pt x="16463" y="35460"/>
                      <a:pt x="16945" y="35354"/>
                      <a:pt x="17410" y="35155"/>
                    </a:cubicBezTo>
                    <a:cubicBezTo>
                      <a:pt x="17968" y="34915"/>
                      <a:pt x="18504" y="34541"/>
                      <a:pt x="19010" y="34048"/>
                    </a:cubicBezTo>
                    <a:cubicBezTo>
                      <a:pt x="19351" y="33715"/>
                      <a:pt x="19678" y="33328"/>
                      <a:pt x="19990" y="32893"/>
                    </a:cubicBezTo>
                    <a:cubicBezTo>
                      <a:pt x="20002" y="32898"/>
                      <a:pt x="20012" y="32901"/>
                      <a:pt x="20023" y="32905"/>
                    </a:cubicBezTo>
                    <a:cubicBezTo>
                      <a:pt x="20023" y="32905"/>
                      <a:pt x="20023" y="32905"/>
                      <a:pt x="20023" y="32907"/>
                    </a:cubicBezTo>
                    <a:cubicBezTo>
                      <a:pt x="20118" y="32943"/>
                      <a:pt x="20219" y="32970"/>
                      <a:pt x="20323" y="32983"/>
                    </a:cubicBezTo>
                    <a:cubicBezTo>
                      <a:pt x="20325" y="32985"/>
                      <a:pt x="20328" y="32985"/>
                      <a:pt x="20329" y="32985"/>
                    </a:cubicBezTo>
                    <a:lnTo>
                      <a:pt x="20333" y="32985"/>
                    </a:lnTo>
                    <a:cubicBezTo>
                      <a:pt x="20335" y="32986"/>
                      <a:pt x="20338" y="32986"/>
                      <a:pt x="20341" y="32986"/>
                    </a:cubicBezTo>
                    <a:cubicBezTo>
                      <a:pt x="20360" y="32988"/>
                      <a:pt x="20378" y="32990"/>
                      <a:pt x="20397" y="32992"/>
                    </a:cubicBezTo>
                    <a:lnTo>
                      <a:pt x="20410" y="32992"/>
                    </a:lnTo>
                    <a:cubicBezTo>
                      <a:pt x="20411" y="32992"/>
                      <a:pt x="20413" y="32992"/>
                      <a:pt x="20414" y="32993"/>
                    </a:cubicBezTo>
                    <a:lnTo>
                      <a:pt x="20419" y="32993"/>
                    </a:lnTo>
                    <a:cubicBezTo>
                      <a:pt x="20441" y="32995"/>
                      <a:pt x="20465" y="32995"/>
                      <a:pt x="20488" y="32995"/>
                    </a:cubicBezTo>
                    <a:lnTo>
                      <a:pt x="20492" y="32995"/>
                    </a:lnTo>
                    <a:cubicBezTo>
                      <a:pt x="20513" y="32995"/>
                      <a:pt x="20534" y="32995"/>
                      <a:pt x="20553" y="32993"/>
                    </a:cubicBezTo>
                    <a:lnTo>
                      <a:pt x="20562" y="32993"/>
                    </a:lnTo>
                    <a:cubicBezTo>
                      <a:pt x="20572" y="32993"/>
                      <a:pt x="20582" y="32992"/>
                      <a:pt x="20594" y="32990"/>
                    </a:cubicBezTo>
                    <a:cubicBezTo>
                      <a:pt x="20653" y="32986"/>
                      <a:pt x="20712" y="32977"/>
                      <a:pt x="20769" y="32965"/>
                    </a:cubicBezTo>
                    <a:lnTo>
                      <a:pt x="20771" y="32965"/>
                    </a:lnTo>
                    <a:cubicBezTo>
                      <a:pt x="20772" y="32964"/>
                      <a:pt x="20774" y="32964"/>
                      <a:pt x="20775" y="32964"/>
                    </a:cubicBezTo>
                    <a:cubicBezTo>
                      <a:pt x="20821" y="32954"/>
                      <a:pt x="20867" y="32940"/>
                      <a:pt x="20911" y="32926"/>
                    </a:cubicBezTo>
                    <a:cubicBezTo>
                      <a:pt x="20912" y="32924"/>
                      <a:pt x="20914" y="32924"/>
                      <a:pt x="20914" y="32924"/>
                    </a:cubicBezTo>
                    <a:cubicBezTo>
                      <a:pt x="20930" y="32918"/>
                      <a:pt x="20946" y="32912"/>
                      <a:pt x="20961" y="32907"/>
                    </a:cubicBezTo>
                    <a:cubicBezTo>
                      <a:pt x="20962" y="32907"/>
                      <a:pt x="20964" y="32905"/>
                      <a:pt x="20964" y="32905"/>
                    </a:cubicBezTo>
                    <a:cubicBezTo>
                      <a:pt x="20965" y="32905"/>
                      <a:pt x="20967" y="32905"/>
                      <a:pt x="20967" y="32904"/>
                    </a:cubicBezTo>
                    <a:cubicBezTo>
                      <a:pt x="20986" y="32896"/>
                      <a:pt x="21003" y="32889"/>
                      <a:pt x="21021" y="32880"/>
                    </a:cubicBezTo>
                    <a:lnTo>
                      <a:pt x="21024" y="32880"/>
                    </a:lnTo>
                    <a:cubicBezTo>
                      <a:pt x="21026" y="32879"/>
                      <a:pt x="21027" y="32879"/>
                      <a:pt x="21029" y="32877"/>
                    </a:cubicBezTo>
                    <a:cubicBezTo>
                      <a:pt x="21040" y="32873"/>
                      <a:pt x="21052" y="32867"/>
                      <a:pt x="21062" y="32861"/>
                    </a:cubicBezTo>
                    <a:lnTo>
                      <a:pt x="21064" y="32861"/>
                    </a:lnTo>
                    <a:cubicBezTo>
                      <a:pt x="21071" y="32856"/>
                      <a:pt x="21080" y="32852"/>
                      <a:pt x="21087" y="32849"/>
                    </a:cubicBezTo>
                    <a:cubicBezTo>
                      <a:pt x="21087" y="32849"/>
                      <a:pt x="21089" y="32848"/>
                      <a:pt x="21089" y="32848"/>
                    </a:cubicBezTo>
                    <a:cubicBezTo>
                      <a:pt x="21126" y="32828"/>
                      <a:pt x="21163" y="32806"/>
                      <a:pt x="21196" y="32784"/>
                    </a:cubicBezTo>
                    <a:cubicBezTo>
                      <a:pt x="21198" y="32783"/>
                      <a:pt x="21199" y="32783"/>
                      <a:pt x="21199" y="32783"/>
                    </a:cubicBezTo>
                    <a:cubicBezTo>
                      <a:pt x="21199" y="32783"/>
                      <a:pt x="21199" y="32781"/>
                      <a:pt x="21201" y="32781"/>
                    </a:cubicBezTo>
                    <a:cubicBezTo>
                      <a:pt x="21213" y="32774"/>
                      <a:pt x="21226" y="32764"/>
                      <a:pt x="21239" y="32755"/>
                    </a:cubicBezTo>
                    <a:cubicBezTo>
                      <a:pt x="21244" y="32752"/>
                      <a:pt x="21249" y="32747"/>
                      <a:pt x="21255" y="32745"/>
                    </a:cubicBezTo>
                    <a:cubicBezTo>
                      <a:pt x="21264" y="32737"/>
                      <a:pt x="21273" y="32730"/>
                      <a:pt x="21282" y="32722"/>
                    </a:cubicBezTo>
                    <a:cubicBezTo>
                      <a:pt x="21291" y="32717"/>
                      <a:pt x="21298" y="32709"/>
                      <a:pt x="21307" y="32703"/>
                    </a:cubicBezTo>
                    <a:cubicBezTo>
                      <a:pt x="21307" y="32703"/>
                      <a:pt x="21308" y="32702"/>
                      <a:pt x="21310" y="32700"/>
                    </a:cubicBezTo>
                    <a:cubicBezTo>
                      <a:pt x="21314" y="32697"/>
                      <a:pt x="21319" y="32693"/>
                      <a:pt x="21323" y="32689"/>
                    </a:cubicBezTo>
                    <a:cubicBezTo>
                      <a:pt x="21333" y="32680"/>
                      <a:pt x="21344" y="32671"/>
                      <a:pt x="21354" y="32662"/>
                    </a:cubicBezTo>
                    <a:cubicBezTo>
                      <a:pt x="21355" y="32661"/>
                      <a:pt x="21357" y="32659"/>
                      <a:pt x="21360" y="32658"/>
                    </a:cubicBezTo>
                    <a:cubicBezTo>
                      <a:pt x="21584" y="32450"/>
                      <a:pt x="21735" y="32163"/>
                      <a:pt x="21766" y="31840"/>
                    </a:cubicBezTo>
                    <a:cubicBezTo>
                      <a:pt x="21766" y="31837"/>
                      <a:pt x="21766" y="31834"/>
                      <a:pt x="21766" y="31830"/>
                    </a:cubicBezTo>
                    <a:cubicBezTo>
                      <a:pt x="21771" y="31793"/>
                      <a:pt x="21772" y="31755"/>
                      <a:pt x="21772" y="31717"/>
                    </a:cubicBezTo>
                    <a:cubicBezTo>
                      <a:pt x="21772" y="31697"/>
                      <a:pt x="21772" y="31680"/>
                      <a:pt x="21771" y="31662"/>
                    </a:cubicBezTo>
                    <a:cubicBezTo>
                      <a:pt x="21771" y="31658"/>
                      <a:pt x="21771" y="31653"/>
                      <a:pt x="21771" y="31650"/>
                    </a:cubicBezTo>
                    <a:cubicBezTo>
                      <a:pt x="21769" y="31637"/>
                      <a:pt x="21769" y="31622"/>
                      <a:pt x="21768" y="31609"/>
                    </a:cubicBezTo>
                    <a:cubicBezTo>
                      <a:pt x="21768" y="31608"/>
                      <a:pt x="21768" y="31606"/>
                      <a:pt x="21768" y="31605"/>
                    </a:cubicBezTo>
                    <a:cubicBezTo>
                      <a:pt x="21768" y="31605"/>
                      <a:pt x="21766" y="31603"/>
                      <a:pt x="21766" y="31603"/>
                    </a:cubicBezTo>
                    <a:cubicBezTo>
                      <a:pt x="21766" y="31599"/>
                      <a:pt x="21766" y="31594"/>
                      <a:pt x="21765" y="31590"/>
                    </a:cubicBezTo>
                    <a:cubicBezTo>
                      <a:pt x="21765" y="31578"/>
                      <a:pt x="21763" y="31566"/>
                      <a:pt x="21762" y="31555"/>
                    </a:cubicBezTo>
                    <a:cubicBezTo>
                      <a:pt x="21760" y="31550"/>
                      <a:pt x="21760" y="31544"/>
                      <a:pt x="21759" y="31538"/>
                    </a:cubicBezTo>
                    <a:cubicBezTo>
                      <a:pt x="21757" y="31527"/>
                      <a:pt x="21756" y="31515"/>
                      <a:pt x="21755" y="31503"/>
                    </a:cubicBezTo>
                    <a:cubicBezTo>
                      <a:pt x="21753" y="31502"/>
                      <a:pt x="21753" y="31500"/>
                      <a:pt x="21753" y="31499"/>
                    </a:cubicBezTo>
                    <a:lnTo>
                      <a:pt x="21752" y="31493"/>
                    </a:lnTo>
                    <a:cubicBezTo>
                      <a:pt x="21752" y="31487"/>
                      <a:pt x="21750" y="31482"/>
                      <a:pt x="21749" y="31478"/>
                    </a:cubicBezTo>
                    <a:cubicBezTo>
                      <a:pt x="21747" y="31469"/>
                      <a:pt x="21746" y="31460"/>
                      <a:pt x="21744" y="31452"/>
                    </a:cubicBezTo>
                    <a:cubicBezTo>
                      <a:pt x="21743" y="31444"/>
                      <a:pt x="21740" y="31435"/>
                      <a:pt x="21738" y="31427"/>
                    </a:cubicBezTo>
                    <a:cubicBezTo>
                      <a:pt x="21737" y="31419"/>
                      <a:pt x="21734" y="31410"/>
                      <a:pt x="21732" y="31403"/>
                    </a:cubicBezTo>
                    <a:cubicBezTo>
                      <a:pt x="21732" y="31399"/>
                      <a:pt x="21731" y="31396"/>
                      <a:pt x="21729" y="31393"/>
                    </a:cubicBezTo>
                    <a:cubicBezTo>
                      <a:pt x="21729" y="31390"/>
                      <a:pt x="21729" y="31388"/>
                      <a:pt x="21728" y="31385"/>
                    </a:cubicBezTo>
                    <a:cubicBezTo>
                      <a:pt x="21727" y="31381"/>
                      <a:pt x="21725" y="31376"/>
                      <a:pt x="21725" y="31372"/>
                    </a:cubicBezTo>
                    <a:cubicBezTo>
                      <a:pt x="21722" y="31365"/>
                      <a:pt x="21721" y="31359"/>
                      <a:pt x="21719" y="31353"/>
                    </a:cubicBezTo>
                    <a:cubicBezTo>
                      <a:pt x="21716" y="31343"/>
                      <a:pt x="21713" y="31334"/>
                      <a:pt x="21710" y="31323"/>
                    </a:cubicBezTo>
                    <a:cubicBezTo>
                      <a:pt x="21709" y="31320"/>
                      <a:pt x="21707" y="31318"/>
                      <a:pt x="21707" y="31313"/>
                    </a:cubicBezTo>
                    <a:cubicBezTo>
                      <a:pt x="21707" y="31313"/>
                      <a:pt x="21707" y="31313"/>
                      <a:pt x="21706" y="31315"/>
                    </a:cubicBezTo>
                    <a:cubicBezTo>
                      <a:pt x="21704" y="31306"/>
                      <a:pt x="21702" y="31297"/>
                      <a:pt x="21699" y="31290"/>
                    </a:cubicBezTo>
                    <a:cubicBezTo>
                      <a:pt x="21697" y="31288"/>
                      <a:pt x="21697" y="31287"/>
                      <a:pt x="21697" y="31285"/>
                    </a:cubicBezTo>
                    <a:cubicBezTo>
                      <a:pt x="21685" y="31253"/>
                      <a:pt x="21672" y="31222"/>
                      <a:pt x="21659" y="31189"/>
                    </a:cubicBezTo>
                    <a:cubicBezTo>
                      <a:pt x="21657" y="31188"/>
                      <a:pt x="21657" y="31186"/>
                      <a:pt x="21656" y="31184"/>
                    </a:cubicBezTo>
                    <a:cubicBezTo>
                      <a:pt x="21641" y="31153"/>
                      <a:pt x="21626" y="31122"/>
                      <a:pt x="21609" y="31092"/>
                    </a:cubicBezTo>
                    <a:cubicBezTo>
                      <a:pt x="21609" y="31092"/>
                      <a:pt x="21609" y="31092"/>
                      <a:pt x="21609" y="31091"/>
                    </a:cubicBezTo>
                    <a:cubicBezTo>
                      <a:pt x="21575" y="31029"/>
                      <a:pt x="21535" y="30971"/>
                      <a:pt x="21491" y="30916"/>
                    </a:cubicBezTo>
                    <a:cubicBezTo>
                      <a:pt x="21425" y="30833"/>
                      <a:pt x="21348" y="30758"/>
                      <a:pt x="21263" y="30695"/>
                    </a:cubicBezTo>
                    <a:cubicBezTo>
                      <a:pt x="21261" y="30693"/>
                      <a:pt x="21258" y="30692"/>
                      <a:pt x="21257" y="30690"/>
                    </a:cubicBezTo>
                    <a:cubicBezTo>
                      <a:pt x="21326" y="30543"/>
                      <a:pt x="21394" y="30393"/>
                      <a:pt x="21460" y="30240"/>
                    </a:cubicBezTo>
                    <a:cubicBezTo>
                      <a:pt x="21706" y="29671"/>
                      <a:pt x="21934" y="29064"/>
                      <a:pt x="22145" y="28425"/>
                    </a:cubicBezTo>
                    <a:cubicBezTo>
                      <a:pt x="22804" y="28562"/>
                      <a:pt x="23444" y="28668"/>
                      <a:pt x="24059" y="28739"/>
                    </a:cubicBezTo>
                    <a:cubicBezTo>
                      <a:pt x="24702" y="28813"/>
                      <a:pt x="25317" y="28850"/>
                      <a:pt x="25901" y="28850"/>
                    </a:cubicBezTo>
                    <a:cubicBezTo>
                      <a:pt x="26895" y="28850"/>
                      <a:pt x="27797" y="28742"/>
                      <a:pt x="28582" y="28521"/>
                    </a:cubicBezTo>
                    <a:cubicBezTo>
                      <a:pt x="29829" y="28171"/>
                      <a:pt x="30783" y="27534"/>
                      <a:pt x="31325" y="26595"/>
                    </a:cubicBezTo>
                    <a:cubicBezTo>
                      <a:pt x="31867" y="25657"/>
                      <a:pt x="31941" y="24511"/>
                      <a:pt x="31621" y="23256"/>
                    </a:cubicBezTo>
                    <a:cubicBezTo>
                      <a:pt x="31302" y="22003"/>
                      <a:pt x="30589" y="20635"/>
                      <a:pt x="29548" y="19230"/>
                    </a:cubicBezTo>
                    <a:cubicBezTo>
                      <a:pt x="29179" y="18734"/>
                      <a:pt x="28769" y="18233"/>
                      <a:pt x="28321" y="17731"/>
                    </a:cubicBezTo>
                    <a:cubicBezTo>
                      <a:pt x="28769" y="17229"/>
                      <a:pt x="29179" y="16727"/>
                      <a:pt x="29548" y="16231"/>
                    </a:cubicBezTo>
                    <a:cubicBezTo>
                      <a:pt x="30366" y="15126"/>
                      <a:pt x="30982" y="14045"/>
                      <a:pt x="31362" y="13025"/>
                    </a:cubicBezTo>
                    <a:cubicBezTo>
                      <a:pt x="31466" y="12746"/>
                      <a:pt x="31553" y="12472"/>
                      <a:pt x="31621" y="12204"/>
                    </a:cubicBezTo>
                    <a:cubicBezTo>
                      <a:pt x="31789" y="11546"/>
                      <a:pt x="31848" y="10917"/>
                      <a:pt x="31787" y="10334"/>
                    </a:cubicBezTo>
                    <a:cubicBezTo>
                      <a:pt x="31798" y="10328"/>
                      <a:pt x="31808" y="10324"/>
                      <a:pt x="31818" y="10318"/>
                    </a:cubicBezTo>
                    <a:cubicBezTo>
                      <a:pt x="31820" y="10318"/>
                      <a:pt x="31820" y="10318"/>
                      <a:pt x="31821" y="10316"/>
                    </a:cubicBezTo>
                    <a:lnTo>
                      <a:pt x="31823" y="10316"/>
                    </a:lnTo>
                    <a:cubicBezTo>
                      <a:pt x="31867" y="10293"/>
                      <a:pt x="31911" y="10266"/>
                      <a:pt x="31952" y="10238"/>
                    </a:cubicBezTo>
                    <a:cubicBezTo>
                      <a:pt x="31954" y="10237"/>
                      <a:pt x="31955" y="10237"/>
                      <a:pt x="31957" y="10235"/>
                    </a:cubicBezTo>
                    <a:cubicBezTo>
                      <a:pt x="31989" y="10213"/>
                      <a:pt x="32019" y="10190"/>
                      <a:pt x="32050" y="10166"/>
                    </a:cubicBezTo>
                    <a:cubicBezTo>
                      <a:pt x="32050" y="10165"/>
                      <a:pt x="32050" y="10165"/>
                      <a:pt x="32051" y="10165"/>
                    </a:cubicBezTo>
                    <a:cubicBezTo>
                      <a:pt x="32113" y="10112"/>
                      <a:pt x="32170" y="10054"/>
                      <a:pt x="32220" y="9992"/>
                    </a:cubicBezTo>
                    <a:lnTo>
                      <a:pt x="32222" y="9992"/>
                    </a:lnTo>
                    <a:cubicBezTo>
                      <a:pt x="32223" y="9990"/>
                      <a:pt x="32225" y="9987"/>
                      <a:pt x="32228" y="9984"/>
                    </a:cubicBezTo>
                    <a:cubicBezTo>
                      <a:pt x="32368" y="9810"/>
                      <a:pt x="32463" y="9598"/>
                      <a:pt x="32497" y="9367"/>
                    </a:cubicBezTo>
                    <a:cubicBezTo>
                      <a:pt x="32497" y="9364"/>
                      <a:pt x="32497" y="9364"/>
                      <a:pt x="32497" y="9364"/>
                    </a:cubicBezTo>
                    <a:cubicBezTo>
                      <a:pt x="32497" y="9359"/>
                      <a:pt x="32497" y="9356"/>
                      <a:pt x="32499" y="9352"/>
                    </a:cubicBezTo>
                    <a:cubicBezTo>
                      <a:pt x="32506" y="9296"/>
                      <a:pt x="32511" y="9238"/>
                      <a:pt x="32511" y="9180"/>
                    </a:cubicBezTo>
                    <a:cubicBezTo>
                      <a:pt x="32511" y="9159"/>
                      <a:pt x="32511" y="9140"/>
                      <a:pt x="32509" y="9121"/>
                    </a:cubicBezTo>
                    <a:cubicBezTo>
                      <a:pt x="32509" y="9115"/>
                      <a:pt x="32509" y="9110"/>
                      <a:pt x="32508" y="9104"/>
                    </a:cubicBezTo>
                    <a:cubicBezTo>
                      <a:pt x="32508" y="9091"/>
                      <a:pt x="32506" y="9077"/>
                      <a:pt x="32505" y="9063"/>
                    </a:cubicBezTo>
                    <a:cubicBezTo>
                      <a:pt x="32505" y="9060"/>
                      <a:pt x="32505" y="9056"/>
                      <a:pt x="32505" y="9053"/>
                    </a:cubicBezTo>
                    <a:cubicBezTo>
                      <a:pt x="32505" y="9051"/>
                      <a:pt x="32503" y="9049"/>
                      <a:pt x="32503" y="9046"/>
                    </a:cubicBezTo>
                    <a:cubicBezTo>
                      <a:pt x="32503" y="9043"/>
                      <a:pt x="32503" y="9040"/>
                      <a:pt x="32502" y="9037"/>
                    </a:cubicBezTo>
                    <a:cubicBezTo>
                      <a:pt x="32502" y="9026"/>
                      <a:pt x="32500" y="9016"/>
                      <a:pt x="32499" y="9006"/>
                    </a:cubicBezTo>
                    <a:cubicBezTo>
                      <a:pt x="32497" y="9001"/>
                      <a:pt x="32497" y="8996"/>
                      <a:pt x="32497" y="8991"/>
                    </a:cubicBezTo>
                    <a:cubicBezTo>
                      <a:pt x="32496" y="8987"/>
                      <a:pt x="32496" y="8981"/>
                      <a:pt x="32494" y="8976"/>
                    </a:cubicBezTo>
                    <a:cubicBezTo>
                      <a:pt x="32494" y="8975"/>
                      <a:pt x="32494" y="8973"/>
                      <a:pt x="32493" y="8972"/>
                    </a:cubicBezTo>
                    <a:cubicBezTo>
                      <a:pt x="32491" y="8959"/>
                      <a:pt x="32490" y="8947"/>
                      <a:pt x="32487" y="8934"/>
                    </a:cubicBezTo>
                    <a:cubicBezTo>
                      <a:pt x="32487" y="8932"/>
                      <a:pt x="32486" y="8931"/>
                      <a:pt x="32486" y="8929"/>
                    </a:cubicBezTo>
                    <a:cubicBezTo>
                      <a:pt x="32486" y="8926"/>
                      <a:pt x="32484" y="8923"/>
                      <a:pt x="32484" y="8922"/>
                    </a:cubicBezTo>
                    <a:cubicBezTo>
                      <a:pt x="32483" y="8916"/>
                      <a:pt x="32483" y="8910"/>
                      <a:pt x="32481" y="8906"/>
                    </a:cubicBezTo>
                    <a:cubicBezTo>
                      <a:pt x="32478" y="8895"/>
                      <a:pt x="32477" y="8885"/>
                      <a:pt x="32474" y="8875"/>
                    </a:cubicBezTo>
                    <a:cubicBezTo>
                      <a:pt x="32471" y="8864"/>
                      <a:pt x="32469" y="8854"/>
                      <a:pt x="32466" y="8844"/>
                    </a:cubicBezTo>
                    <a:cubicBezTo>
                      <a:pt x="32463" y="8835"/>
                      <a:pt x="32460" y="8826"/>
                      <a:pt x="32459" y="8819"/>
                    </a:cubicBezTo>
                    <a:cubicBezTo>
                      <a:pt x="32455" y="8804"/>
                      <a:pt x="32450" y="8791"/>
                      <a:pt x="32446" y="8776"/>
                    </a:cubicBezTo>
                    <a:lnTo>
                      <a:pt x="32440" y="8761"/>
                    </a:lnTo>
                    <a:cubicBezTo>
                      <a:pt x="32437" y="8750"/>
                      <a:pt x="32432" y="8739"/>
                      <a:pt x="32428" y="8729"/>
                    </a:cubicBezTo>
                    <a:cubicBezTo>
                      <a:pt x="32427" y="8725"/>
                      <a:pt x="32425" y="8722"/>
                      <a:pt x="32424" y="8719"/>
                    </a:cubicBezTo>
                    <a:lnTo>
                      <a:pt x="32421" y="8708"/>
                    </a:lnTo>
                    <a:cubicBezTo>
                      <a:pt x="32419" y="8707"/>
                      <a:pt x="32419" y="8704"/>
                      <a:pt x="32418" y="8702"/>
                    </a:cubicBezTo>
                    <a:cubicBezTo>
                      <a:pt x="32413" y="8691"/>
                      <a:pt x="32409" y="8679"/>
                      <a:pt x="32403" y="8667"/>
                    </a:cubicBezTo>
                    <a:cubicBezTo>
                      <a:pt x="32399" y="8654"/>
                      <a:pt x="32391" y="8641"/>
                      <a:pt x="32385" y="8627"/>
                    </a:cubicBezTo>
                    <a:cubicBezTo>
                      <a:pt x="32384" y="8623"/>
                      <a:pt x="32381" y="8619"/>
                      <a:pt x="32379" y="8614"/>
                    </a:cubicBezTo>
                    <a:cubicBezTo>
                      <a:pt x="32374" y="8602"/>
                      <a:pt x="32366" y="8591"/>
                      <a:pt x="32360" y="8579"/>
                    </a:cubicBezTo>
                    <a:cubicBezTo>
                      <a:pt x="32357" y="8573"/>
                      <a:pt x="32354" y="8567"/>
                      <a:pt x="32350" y="8560"/>
                    </a:cubicBezTo>
                    <a:cubicBezTo>
                      <a:pt x="32344" y="8548"/>
                      <a:pt x="32337" y="8535"/>
                      <a:pt x="32329" y="8523"/>
                    </a:cubicBezTo>
                    <a:cubicBezTo>
                      <a:pt x="32326" y="8520"/>
                      <a:pt x="32325" y="8517"/>
                      <a:pt x="32324" y="8512"/>
                    </a:cubicBezTo>
                    <a:cubicBezTo>
                      <a:pt x="32313" y="8496"/>
                      <a:pt x="32303" y="8480"/>
                      <a:pt x="32293" y="8464"/>
                    </a:cubicBezTo>
                    <a:cubicBezTo>
                      <a:pt x="32291" y="8464"/>
                      <a:pt x="32291" y="8462"/>
                      <a:pt x="32291" y="8462"/>
                    </a:cubicBezTo>
                    <a:cubicBezTo>
                      <a:pt x="32281" y="8448"/>
                      <a:pt x="32269" y="8433"/>
                      <a:pt x="32259" y="8418"/>
                    </a:cubicBezTo>
                    <a:lnTo>
                      <a:pt x="32254" y="8411"/>
                    </a:lnTo>
                    <a:cubicBezTo>
                      <a:pt x="32192" y="8330"/>
                      <a:pt x="32123" y="8256"/>
                      <a:pt x="32045" y="8193"/>
                    </a:cubicBezTo>
                    <a:cubicBezTo>
                      <a:pt x="32045" y="8191"/>
                      <a:pt x="32044" y="8191"/>
                      <a:pt x="32044" y="8191"/>
                    </a:cubicBezTo>
                    <a:cubicBezTo>
                      <a:pt x="32029" y="8178"/>
                      <a:pt x="32013" y="8166"/>
                      <a:pt x="31997" y="8155"/>
                    </a:cubicBezTo>
                    <a:cubicBezTo>
                      <a:pt x="31997" y="8153"/>
                      <a:pt x="31995" y="8153"/>
                      <a:pt x="31995" y="8153"/>
                    </a:cubicBezTo>
                    <a:cubicBezTo>
                      <a:pt x="31980" y="8141"/>
                      <a:pt x="31964" y="8131"/>
                      <a:pt x="31949" y="8121"/>
                    </a:cubicBezTo>
                    <a:cubicBezTo>
                      <a:pt x="31947" y="8119"/>
                      <a:pt x="31945" y="8118"/>
                      <a:pt x="31942" y="8116"/>
                    </a:cubicBezTo>
                    <a:cubicBezTo>
                      <a:pt x="31929" y="8108"/>
                      <a:pt x="31916" y="8099"/>
                      <a:pt x="31902" y="8090"/>
                    </a:cubicBezTo>
                    <a:cubicBezTo>
                      <a:pt x="31896" y="8087"/>
                      <a:pt x="31892" y="8084"/>
                      <a:pt x="31888" y="8081"/>
                    </a:cubicBezTo>
                    <a:cubicBezTo>
                      <a:pt x="31876" y="8074"/>
                      <a:pt x="31863" y="8066"/>
                      <a:pt x="31851" y="8060"/>
                    </a:cubicBezTo>
                    <a:cubicBezTo>
                      <a:pt x="31845" y="8056"/>
                      <a:pt x="31839" y="8053"/>
                      <a:pt x="31833" y="8050"/>
                    </a:cubicBezTo>
                    <a:cubicBezTo>
                      <a:pt x="31821" y="8044"/>
                      <a:pt x="31810" y="8038"/>
                      <a:pt x="31796" y="8032"/>
                    </a:cubicBezTo>
                    <a:lnTo>
                      <a:pt x="31780" y="8024"/>
                    </a:lnTo>
                    <a:cubicBezTo>
                      <a:pt x="31767" y="8018"/>
                      <a:pt x="31754" y="8012"/>
                      <a:pt x="31740" y="8006"/>
                    </a:cubicBezTo>
                    <a:cubicBezTo>
                      <a:pt x="31733" y="8003"/>
                      <a:pt x="31727" y="8000"/>
                      <a:pt x="31720" y="7997"/>
                    </a:cubicBezTo>
                    <a:cubicBezTo>
                      <a:pt x="31706" y="7991"/>
                      <a:pt x="31693" y="7987"/>
                      <a:pt x="31680" y="7981"/>
                    </a:cubicBezTo>
                    <a:cubicBezTo>
                      <a:pt x="31671" y="7978"/>
                      <a:pt x="31661" y="7975"/>
                      <a:pt x="31652" y="7972"/>
                    </a:cubicBezTo>
                    <a:lnTo>
                      <a:pt x="31627" y="7963"/>
                    </a:lnTo>
                    <a:cubicBezTo>
                      <a:pt x="31618" y="7960"/>
                      <a:pt x="31609" y="7957"/>
                      <a:pt x="31600" y="7954"/>
                    </a:cubicBezTo>
                    <a:cubicBezTo>
                      <a:pt x="31589" y="7951"/>
                      <a:pt x="31575" y="7947"/>
                      <a:pt x="31562" y="7944"/>
                    </a:cubicBezTo>
                    <a:cubicBezTo>
                      <a:pt x="31555" y="7943"/>
                      <a:pt x="31547" y="7940"/>
                      <a:pt x="31540" y="7938"/>
                    </a:cubicBezTo>
                    <a:cubicBezTo>
                      <a:pt x="31524" y="7934"/>
                      <a:pt x="31508" y="7931"/>
                      <a:pt x="31491" y="7926"/>
                    </a:cubicBezTo>
                    <a:cubicBezTo>
                      <a:pt x="31489" y="7926"/>
                      <a:pt x="31486" y="7926"/>
                      <a:pt x="31481" y="7925"/>
                    </a:cubicBezTo>
                    <a:cubicBezTo>
                      <a:pt x="31465" y="7922"/>
                      <a:pt x="31449" y="7919"/>
                      <a:pt x="31433" y="7916"/>
                    </a:cubicBezTo>
                    <a:cubicBezTo>
                      <a:pt x="31428" y="7916"/>
                      <a:pt x="31424" y="7915"/>
                      <a:pt x="31421" y="7915"/>
                    </a:cubicBezTo>
                    <a:cubicBezTo>
                      <a:pt x="31402" y="7912"/>
                      <a:pt x="31381" y="7909"/>
                      <a:pt x="31362" y="7907"/>
                    </a:cubicBezTo>
                    <a:cubicBezTo>
                      <a:pt x="31318" y="7903"/>
                      <a:pt x="31275" y="7901"/>
                      <a:pt x="31231" y="7901"/>
                    </a:cubicBezTo>
                    <a:lnTo>
                      <a:pt x="31218" y="7901"/>
                    </a:lnTo>
                    <a:cubicBezTo>
                      <a:pt x="31017" y="7903"/>
                      <a:pt x="30827" y="7951"/>
                      <a:pt x="30659" y="8035"/>
                    </a:cubicBezTo>
                    <a:cubicBezTo>
                      <a:pt x="30122" y="7538"/>
                      <a:pt x="29418" y="7174"/>
                      <a:pt x="28583" y="6938"/>
                    </a:cubicBezTo>
                    <a:cubicBezTo>
                      <a:pt x="27798" y="6718"/>
                      <a:pt x="26896" y="6610"/>
                      <a:pt x="25902" y="6610"/>
                    </a:cubicBezTo>
                    <a:cubicBezTo>
                      <a:pt x="25318" y="6610"/>
                      <a:pt x="24702" y="6648"/>
                      <a:pt x="24059" y="6722"/>
                    </a:cubicBezTo>
                    <a:cubicBezTo>
                      <a:pt x="23444" y="6792"/>
                      <a:pt x="22804" y="6897"/>
                      <a:pt x="22146" y="7034"/>
                    </a:cubicBezTo>
                    <a:cubicBezTo>
                      <a:pt x="21934" y="6395"/>
                      <a:pt x="21706" y="5790"/>
                      <a:pt x="21460" y="5221"/>
                    </a:cubicBezTo>
                    <a:cubicBezTo>
                      <a:pt x="20765" y="3617"/>
                      <a:pt x="19936" y="2316"/>
                      <a:pt x="19010" y="1411"/>
                    </a:cubicBezTo>
                    <a:cubicBezTo>
                      <a:pt x="18337" y="755"/>
                      <a:pt x="17609" y="308"/>
                      <a:pt x="16846" y="113"/>
                    </a:cubicBezTo>
                    <a:cubicBezTo>
                      <a:pt x="16559" y="39"/>
                      <a:pt x="16268" y="1"/>
                      <a:pt x="159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49"/>
              <p:cNvSpPr/>
              <p:nvPr/>
            </p:nvSpPr>
            <p:spPr>
              <a:xfrm>
                <a:off x="8565549" y="3151243"/>
                <a:ext cx="396724" cy="450272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5659" extrusionOk="0">
                    <a:moveTo>
                      <a:pt x="3341" y="1"/>
                    </a:moveTo>
                    <a:cubicBezTo>
                      <a:pt x="3582" y="558"/>
                      <a:pt x="3807" y="1152"/>
                      <a:pt x="4015" y="1780"/>
                    </a:cubicBezTo>
                    <a:lnTo>
                      <a:pt x="4015" y="1780"/>
                    </a:lnTo>
                    <a:cubicBezTo>
                      <a:pt x="4015" y="1780"/>
                      <a:pt x="4015" y="1780"/>
                      <a:pt x="4015" y="1780"/>
                    </a:cubicBezTo>
                    <a:cubicBezTo>
                      <a:pt x="3808" y="1152"/>
                      <a:pt x="3582" y="558"/>
                      <a:pt x="3341" y="1"/>
                    </a:cubicBezTo>
                    <a:close/>
                    <a:moveTo>
                      <a:pt x="4015" y="1780"/>
                    </a:moveTo>
                    <a:cubicBezTo>
                      <a:pt x="2738" y="2055"/>
                      <a:pt x="1391" y="2453"/>
                      <a:pt x="1" y="2968"/>
                    </a:cubicBezTo>
                    <a:cubicBezTo>
                      <a:pt x="136" y="2971"/>
                      <a:pt x="272" y="2986"/>
                      <a:pt x="407" y="3014"/>
                    </a:cubicBezTo>
                    <a:cubicBezTo>
                      <a:pt x="1675" y="2560"/>
                      <a:pt x="2905" y="2205"/>
                      <a:pt x="4071" y="1954"/>
                    </a:cubicBezTo>
                    <a:cubicBezTo>
                      <a:pt x="4438" y="3090"/>
                      <a:pt x="4746" y="4333"/>
                      <a:pt x="4986" y="5659"/>
                    </a:cubicBezTo>
                    <a:cubicBezTo>
                      <a:pt x="4734" y="4265"/>
                      <a:pt x="4406" y="2963"/>
                      <a:pt x="4015" y="17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9" name="Google Shape;2319;p49"/>
              <p:cNvSpPr/>
              <p:nvPr/>
            </p:nvSpPr>
            <p:spPr>
              <a:xfrm>
                <a:off x="8565549" y="4680282"/>
                <a:ext cx="396724" cy="450113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5657" extrusionOk="0">
                    <a:moveTo>
                      <a:pt x="4986" y="0"/>
                    </a:moveTo>
                    <a:lnTo>
                      <a:pt x="4986" y="0"/>
                    </a:lnTo>
                    <a:cubicBezTo>
                      <a:pt x="4746" y="1326"/>
                      <a:pt x="4438" y="2568"/>
                      <a:pt x="4071" y="3704"/>
                    </a:cubicBezTo>
                    <a:cubicBezTo>
                      <a:pt x="2905" y="3453"/>
                      <a:pt x="1675" y="3099"/>
                      <a:pt x="407" y="2643"/>
                    </a:cubicBezTo>
                    <a:cubicBezTo>
                      <a:pt x="272" y="2671"/>
                      <a:pt x="136" y="2686"/>
                      <a:pt x="1" y="2691"/>
                    </a:cubicBezTo>
                    <a:cubicBezTo>
                      <a:pt x="1391" y="3206"/>
                      <a:pt x="2738" y="3602"/>
                      <a:pt x="4015" y="3878"/>
                    </a:cubicBezTo>
                    <a:cubicBezTo>
                      <a:pt x="3808" y="4505"/>
                      <a:pt x="3582" y="5100"/>
                      <a:pt x="3342" y="5656"/>
                    </a:cubicBezTo>
                    <a:cubicBezTo>
                      <a:pt x="4037" y="4051"/>
                      <a:pt x="4600" y="2133"/>
                      <a:pt x="49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0" name="Google Shape;2320;p49"/>
              <p:cNvSpPr/>
              <p:nvPr/>
            </p:nvSpPr>
            <p:spPr>
              <a:xfrm>
                <a:off x="8991153" y="4473885"/>
                <a:ext cx="557" cy="3819"/>
              </a:xfrm>
              <a:custGeom>
                <a:avLst/>
                <a:gdLst/>
                <a:ahLst/>
                <a:cxnLst/>
                <a:rect l="l" t="t" r="r" b="b"/>
                <a:pathLst>
                  <a:path w="7" h="48" extrusionOk="0">
                    <a:moveTo>
                      <a:pt x="0" y="48"/>
                    </a:moveTo>
                    <a:cubicBezTo>
                      <a:pt x="0" y="48"/>
                      <a:pt x="0" y="48"/>
                      <a:pt x="0" y="48"/>
                    </a:cubicBezTo>
                    <a:cubicBezTo>
                      <a:pt x="2" y="32"/>
                      <a:pt x="5" y="17"/>
                      <a:pt x="6" y="1"/>
                    </a:cubicBezTo>
                    <a:lnTo>
                      <a:pt x="6" y="1"/>
                    </a:lnTo>
                    <a:cubicBezTo>
                      <a:pt x="5" y="17"/>
                      <a:pt x="2" y="32"/>
                      <a:pt x="0" y="48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1" name="Google Shape;2321;p49"/>
              <p:cNvSpPr/>
              <p:nvPr/>
            </p:nvSpPr>
            <p:spPr>
              <a:xfrm>
                <a:off x="7916521" y="4988763"/>
                <a:ext cx="491409" cy="562860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7074" extrusionOk="0">
                    <a:moveTo>
                      <a:pt x="181" y="1"/>
                    </a:moveTo>
                    <a:cubicBezTo>
                      <a:pt x="120" y="14"/>
                      <a:pt x="61" y="26"/>
                      <a:pt x="1" y="39"/>
                    </a:cubicBezTo>
                    <a:cubicBezTo>
                      <a:pt x="212" y="678"/>
                      <a:pt x="441" y="1285"/>
                      <a:pt x="687" y="1852"/>
                    </a:cubicBezTo>
                    <a:cubicBezTo>
                      <a:pt x="1382" y="3455"/>
                      <a:pt x="2210" y="4756"/>
                      <a:pt x="3136" y="5660"/>
                    </a:cubicBezTo>
                    <a:cubicBezTo>
                      <a:pt x="4062" y="6564"/>
                      <a:pt x="5092" y="7072"/>
                      <a:pt x="6176" y="7074"/>
                    </a:cubicBezTo>
                    <a:lnTo>
                      <a:pt x="6176" y="6891"/>
                    </a:lnTo>
                    <a:cubicBezTo>
                      <a:pt x="5149" y="6891"/>
                      <a:pt x="4167" y="6411"/>
                      <a:pt x="3264" y="5530"/>
                    </a:cubicBezTo>
                    <a:cubicBezTo>
                      <a:pt x="2362" y="4650"/>
                      <a:pt x="1543" y="3368"/>
                      <a:pt x="854" y="1779"/>
                    </a:cubicBezTo>
                    <a:cubicBezTo>
                      <a:pt x="612" y="1223"/>
                      <a:pt x="388" y="628"/>
                      <a:pt x="1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2" name="Google Shape;2322;p49"/>
              <p:cNvSpPr/>
              <p:nvPr/>
            </p:nvSpPr>
            <p:spPr>
              <a:xfrm>
                <a:off x="8844590" y="3145515"/>
                <a:ext cx="732021" cy="482577"/>
              </a:xfrm>
              <a:custGeom>
                <a:avLst/>
                <a:gdLst/>
                <a:ahLst/>
                <a:cxnLst/>
                <a:rect l="l" t="t" r="r" b="b"/>
                <a:pathLst>
                  <a:path w="9200" h="6065" extrusionOk="0">
                    <a:moveTo>
                      <a:pt x="0" y="1"/>
                    </a:moveTo>
                    <a:cubicBezTo>
                      <a:pt x="129" y="299"/>
                      <a:pt x="254" y="607"/>
                      <a:pt x="374" y="925"/>
                    </a:cubicBezTo>
                    <a:lnTo>
                      <a:pt x="374" y="925"/>
                    </a:lnTo>
                    <a:cubicBezTo>
                      <a:pt x="254" y="607"/>
                      <a:pt x="130" y="299"/>
                      <a:pt x="0" y="1"/>
                    </a:cubicBezTo>
                    <a:close/>
                    <a:moveTo>
                      <a:pt x="374" y="925"/>
                    </a:moveTo>
                    <a:cubicBezTo>
                      <a:pt x="482" y="1214"/>
                      <a:pt x="586" y="1510"/>
                      <a:pt x="686" y="1815"/>
                    </a:cubicBezTo>
                    <a:cubicBezTo>
                      <a:pt x="687" y="1815"/>
                      <a:pt x="687" y="1815"/>
                      <a:pt x="687" y="1815"/>
                    </a:cubicBezTo>
                    <a:lnTo>
                      <a:pt x="687" y="1815"/>
                    </a:lnTo>
                    <a:cubicBezTo>
                      <a:pt x="587" y="1510"/>
                      <a:pt x="482" y="1214"/>
                      <a:pt x="374" y="925"/>
                    </a:cubicBezTo>
                    <a:close/>
                    <a:moveTo>
                      <a:pt x="4442" y="1390"/>
                    </a:moveTo>
                    <a:cubicBezTo>
                      <a:pt x="3858" y="1390"/>
                      <a:pt x="3242" y="1428"/>
                      <a:pt x="2599" y="1501"/>
                    </a:cubicBezTo>
                    <a:cubicBezTo>
                      <a:pt x="1986" y="1572"/>
                      <a:pt x="1345" y="1676"/>
                      <a:pt x="687" y="1815"/>
                    </a:cubicBezTo>
                    <a:lnTo>
                      <a:pt x="687" y="1815"/>
                    </a:lnTo>
                    <a:cubicBezTo>
                      <a:pt x="706" y="1872"/>
                      <a:pt x="725" y="1930"/>
                      <a:pt x="744" y="1989"/>
                    </a:cubicBezTo>
                    <a:lnTo>
                      <a:pt x="744" y="1989"/>
                    </a:lnTo>
                    <a:cubicBezTo>
                      <a:pt x="1390" y="1855"/>
                      <a:pt x="2018" y="1752"/>
                      <a:pt x="2620" y="1682"/>
                    </a:cubicBezTo>
                    <a:cubicBezTo>
                      <a:pt x="3256" y="1609"/>
                      <a:pt x="3865" y="1573"/>
                      <a:pt x="4441" y="1573"/>
                    </a:cubicBezTo>
                    <a:cubicBezTo>
                      <a:pt x="5423" y="1573"/>
                      <a:pt x="6309" y="1679"/>
                      <a:pt x="7075" y="1894"/>
                    </a:cubicBezTo>
                    <a:cubicBezTo>
                      <a:pt x="7868" y="2117"/>
                      <a:pt x="8531" y="2456"/>
                      <a:pt x="9038" y="2912"/>
                    </a:cubicBezTo>
                    <a:cubicBezTo>
                      <a:pt x="9089" y="2877"/>
                      <a:pt x="9144" y="2844"/>
                      <a:pt x="9200" y="2815"/>
                    </a:cubicBezTo>
                    <a:cubicBezTo>
                      <a:pt x="8664" y="2319"/>
                      <a:pt x="7960" y="1953"/>
                      <a:pt x="7123" y="1719"/>
                    </a:cubicBezTo>
                    <a:cubicBezTo>
                      <a:pt x="6338" y="1498"/>
                      <a:pt x="5436" y="1390"/>
                      <a:pt x="4442" y="1390"/>
                    </a:cubicBezTo>
                    <a:close/>
                    <a:moveTo>
                      <a:pt x="744" y="1989"/>
                    </a:moveTo>
                    <a:lnTo>
                      <a:pt x="744" y="1989"/>
                    </a:lnTo>
                    <a:cubicBezTo>
                      <a:pt x="744" y="1989"/>
                      <a:pt x="744" y="1989"/>
                      <a:pt x="744" y="1989"/>
                    </a:cubicBezTo>
                    <a:cubicBezTo>
                      <a:pt x="1143" y="3233"/>
                      <a:pt x="1474" y="4601"/>
                      <a:pt x="1723" y="6065"/>
                    </a:cubicBezTo>
                    <a:cubicBezTo>
                      <a:pt x="1475" y="4602"/>
                      <a:pt x="1144" y="3233"/>
                      <a:pt x="744" y="19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3" name="Google Shape;2323;p49"/>
              <p:cNvSpPr/>
              <p:nvPr/>
            </p:nvSpPr>
            <p:spPr>
              <a:xfrm>
                <a:off x="8649731" y="5347372"/>
                <a:ext cx="77976" cy="91741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153" extrusionOk="0">
                    <a:moveTo>
                      <a:pt x="979" y="1"/>
                    </a:moveTo>
                    <a:cubicBezTo>
                      <a:pt x="667" y="436"/>
                      <a:pt x="340" y="821"/>
                      <a:pt x="0" y="1153"/>
                    </a:cubicBezTo>
                    <a:cubicBezTo>
                      <a:pt x="340" y="822"/>
                      <a:pt x="667" y="436"/>
                      <a:pt x="979" y="1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4" name="Google Shape;2324;p49"/>
              <p:cNvSpPr/>
              <p:nvPr/>
            </p:nvSpPr>
            <p:spPr>
              <a:xfrm>
                <a:off x="8588066" y="5459322"/>
                <a:ext cx="17505" cy="13447"/>
              </a:xfrm>
              <a:custGeom>
                <a:avLst/>
                <a:gdLst/>
                <a:ahLst/>
                <a:cxnLst/>
                <a:rect l="l" t="t" r="r" b="b"/>
                <a:pathLst>
                  <a:path w="220" h="169" extrusionOk="0">
                    <a:moveTo>
                      <a:pt x="220" y="1"/>
                    </a:moveTo>
                    <a:cubicBezTo>
                      <a:pt x="146" y="58"/>
                      <a:pt x="74" y="114"/>
                      <a:pt x="1" y="168"/>
                    </a:cubicBezTo>
                    <a:cubicBezTo>
                      <a:pt x="74" y="114"/>
                      <a:pt x="148" y="58"/>
                      <a:pt x="220" y="1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2325;p49"/>
              <p:cNvSpPr/>
              <p:nvPr/>
            </p:nvSpPr>
            <p:spPr>
              <a:xfrm>
                <a:off x="8607083" y="5442136"/>
                <a:ext cx="18460" cy="15834"/>
              </a:xfrm>
              <a:custGeom>
                <a:avLst/>
                <a:gdLst/>
                <a:ahLst/>
                <a:cxnLst/>
                <a:rect l="l" t="t" r="r" b="b"/>
                <a:pathLst>
                  <a:path w="232" h="199" extrusionOk="0">
                    <a:moveTo>
                      <a:pt x="231" y="0"/>
                    </a:moveTo>
                    <a:cubicBezTo>
                      <a:pt x="155" y="69"/>
                      <a:pt x="78" y="136"/>
                      <a:pt x="0" y="199"/>
                    </a:cubicBezTo>
                    <a:cubicBezTo>
                      <a:pt x="78" y="136"/>
                      <a:pt x="155" y="69"/>
                      <a:pt x="231" y="0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6" name="Google Shape;2326;p49"/>
              <p:cNvSpPr/>
              <p:nvPr/>
            </p:nvSpPr>
            <p:spPr>
              <a:xfrm>
                <a:off x="8653232" y="5340529"/>
                <a:ext cx="61585" cy="74555"/>
              </a:xfrm>
              <a:custGeom>
                <a:avLst/>
                <a:gdLst/>
                <a:ahLst/>
                <a:cxnLst/>
                <a:rect l="l" t="t" r="r" b="b"/>
                <a:pathLst>
                  <a:path w="774" h="937" extrusionOk="0">
                    <a:moveTo>
                      <a:pt x="773" y="0"/>
                    </a:moveTo>
                    <a:lnTo>
                      <a:pt x="773" y="0"/>
                    </a:lnTo>
                    <a:cubicBezTo>
                      <a:pt x="525" y="346"/>
                      <a:pt x="265" y="660"/>
                      <a:pt x="0" y="937"/>
                    </a:cubicBezTo>
                    <a:cubicBezTo>
                      <a:pt x="265" y="660"/>
                      <a:pt x="525" y="346"/>
                      <a:pt x="773" y="0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327;p49"/>
              <p:cNvSpPr/>
              <p:nvPr/>
            </p:nvSpPr>
            <p:spPr>
              <a:xfrm>
                <a:off x="9001576" y="4485502"/>
                <a:ext cx="3501" cy="29520"/>
              </a:xfrm>
              <a:custGeom>
                <a:avLst/>
                <a:gdLst/>
                <a:ahLst/>
                <a:cxnLst/>
                <a:rect l="l" t="t" r="r" b="b"/>
                <a:pathLst>
                  <a:path w="44" h="371" extrusionOk="0">
                    <a:moveTo>
                      <a:pt x="43" y="1"/>
                    </a:moveTo>
                    <a:lnTo>
                      <a:pt x="43" y="1"/>
                    </a:lnTo>
                    <a:cubicBezTo>
                      <a:pt x="30" y="124"/>
                      <a:pt x="15" y="247"/>
                      <a:pt x="0" y="370"/>
                    </a:cubicBezTo>
                    <a:lnTo>
                      <a:pt x="0" y="370"/>
                    </a:lnTo>
                    <a:cubicBezTo>
                      <a:pt x="15" y="247"/>
                      <a:pt x="30" y="124"/>
                      <a:pt x="43" y="1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8" name="Google Shape;2328;p49"/>
              <p:cNvSpPr/>
              <p:nvPr/>
            </p:nvSpPr>
            <p:spPr>
              <a:xfrm>
                <a:off x="8628407" y="5428769"/>
                <a:ext cx="11299" cy="10742"/>
              </a:xfrm>
              <a:custGeom>
                <a:avLst/>
                <a:gdLst/>
                <a:ahLst/>
                <a:cxnLst/>
                <a:rect l="l" t="t" r="r" b="b"/>
                <a:pathLst>
                  <a:path w="142" h="135" extrusionOk="0">
                    <a:moveTo>
                      <a:pt x="141" y="0"/>
                    </a:moveTo>
                    <a:lnTo>
                      <a:pt x="141" y="0"/>
                    </a:lnTo>
                    <a:cubicBezTo>
                      <a:pt x="94" y="46"/>
                      <a:pt x="47" y="90"/>
                      <a:pt x="0" y="134"/>
                    </a:cubicBezTo>
                    <a:cubicBezTo>
                      <a:pt x="47" y="92"/>
                      <a:pt x="94" y="46"/>
                      <a:pt x="141" y="0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9" name="Google Shape;2329;p49"/>
              <p:cNvSpPr/>
              <p:nvPr/>
            </p:nvSpPr>
            <p:spPr>
              <a:xfrm>
                <a:off x="7137163" y="3435377"/>
                <a:ext cx="539388" cy="1410891"/>
              </a:xfrm>
              <a:custGeom>
                <a:avLst/>
                <a:gdLst/>
                <a:ahLst/>
                <a:cxnLst/>
                <a:rect l="l" t="t" r="r" b="b"/>
                <a:pathLst>
                  <a:path w="6779" h="17732" extrusionOk="0">
                    <a:moveTo>
                      <a:pt x="617" y="1"/>
                    </a:moveTo>
                    <a:cubicBezTo>
                      <a:pt x="75" y="941"/>
                      <a:pt x="0" y="2085"/>
                      <a:pt x="320" y="3339"/>
                    </a:cubicBezTo>
                    <a:cubicBezTo>
                      <a:pt x="639" y="4594"/>
                      <a:pt x="1352" y="5962"/>
                      <a:pt x="2395" y="7366"/>
                    </a:cubicBezTo>
                    <a:cubicBezTo>
                      <a:pt x="2763" y="7862"/>
                      <a:pt x="3174" y="8364"/>
                      <a:pt x="3621" y="8866"/>
                    </a:cubicBezTo>
                    <a:cubicBezTo>
                      <a:pt x="3172" y="9368"/>
                      <a:pt x="2763" y="9869"/>
                      <a:pt x="2393" y="10367"/>
                    </a:cubicBezTo>
                    <a:cubicBezTo>
                      <a:pt x="1352" y="11770"/>
                      <a:pt x="639" y="13138"/>
                      <a:pt x="320" y="14393"/>
                    </a:cubicBezTo>
                    <a:cubicBezTo>
                      <a:pt x="0" y="15648"/>
                      <a:pt x="75" y="16793"/>
                      <a:pt x="617" y="17731"/>
                    </a:cubicBezTo>
                    <a:lnTo>
                      <a:pt x="775" y="17640"/>
                    </a:lnTo>
                    <a:cubicBezTo>
                      <a:pt x="261" y="16751"/>
                      <a:pt x="184" y="15661"/>
                      <a:pt x="496" y="14439"/>
                    </a:cubicBezTo>
                    <a:cubicBezTo>
                      <a:pt x="809" y="13216"/>
                      <a:pt x="1508" y="11866"/>
                      <a:pt x="2540" y="10476"/>
                    </a:cubicBezTo>
                    <a:cubicBezTo>
                      <a:pt x="2901" y="9988"/>
                      <a:pt x="3303" y="9495"/>
                      <a:pt x="3743" y="9002"/>
                    </a:cubicBezTo>
                    <a:cubicBezTo>
                      <a:pt x="4620" y="9969"/>
                      <a:pt x="5637" y="10938"/>
                      <a:pt x="6779" y="11884"/>
                    </a:cubicBezTo>
                    <a:cubicBezTo>
                      <a:pt x="6714" y="11766"/>
                      <a:pt x="6659" y="11641"/>
                      <a:pt x="6617" y="11510"/>
                    </a:cubicBezTo>
                    <a:cubicBezTo>
                      <a:pt x="5589" y="10639"/>
                      <a:pt x="4667" y="9751"/>
                      <a:pt x="3866" y="8866"/>
                    </a:cubicBezTo>
                    <a:cubicBezTo>
                      <a:pt x="4667" y="7981"/>
                      <a:pt x="5589" y="7093"/>
                      <a:pt x="6617" y="6223"/>
                    </a:cubicBezTo>
                    <a:cubicBezTo>
                      <a:pt x="6659" y="6090"/>
                      <a:pt x="6714" y="5967"/>
                      <a:pt x="6779" y="5849"/>
                    </a:cubicBezTo>
                    <a:lnTo>
                      <a:pt x="6779" y="5849"/>
                    </a:lnTo>
                    <a:cubicBezTo>
                      <a:pt x="5637" y="6794"/>
                      <a:pt x="4620" y="7763"/>
                      <a:pt x="3743" y="8731"/>
                    </a:cubicBezTo>
                    <a:cubicBezTo>
                      <a:pt x="3303" y="8236"/>
                      <a:pt x="2901" y="7744"/>
                      <a:pt x="2539" y="7257"/>
                    </a:cubicBezTo>
                    <a:cubicBezTo>
                      <a:pt x="1508" y="5866"/>
                      <a:pt x="807" y="4518"/>
                      <a:pt x="496" y="3294"/>
                    </a:cubicBezTo>
                    <a:cubicBezTo>
                      <a:pt x="184" y="2071"/>
                      <a:pt x="261" y="982"/>
                      <a:pt x="775" y="92"/>
                    </a:cubicBezTo>
                    <a:lnTo>
                      <a:pt x="6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0" name="Google Shape;2330;p49"/>
              <p:cNvSpPr/>
              <p:nvPr/>
            </p:nvSpPr>
            <p:spPr>
              <a:xfrm>
                <a:off x="9181318" y="4151560"/>
                <a:ext cx="417650" cy="320339"/>
              </a:xfrm>
              <a:custGeom>
                <a:avLst/>
                <a:gdLst/>
                <a:ahLst/>
                <a:cxnLst/>
                <a:rect l="l" t="t" r="r" b="b"/>
                <a:pathLst>
                  <a:path w="5249" h="4026" extrusionOk="0">
                    <a:moveTo>
                      <a:pt x="2507" y="1"/>
                    </a:moveTo>
                    <a:cubicBezTo>
                      <a:pt x="2947" y="495"/>
                      <a:pt x="3349" y="987"/>
                      <a:pt x="3711" y="1475"/>
                    </a:cubicBezTo>
                    <a:cubicBezTo>
                      <a:pt x="4359" y="2348"/>
                      <a:pt x="4876" y="3205"/>
                      <a:pt x="5249" y="4025"/>
                    </a:cubicBezTo>
                    <a:cubicBezTo>
                      <a:pt x="4876" y="3205"/>
                      <a:pt x="4359" y="2348"/>
                      <a:pt x="3711" y="1475"/>
                    </a:cubicBezTo>
                    <a:cubicBezTo>
                      <a:pt x="3349" y="987"/>
                      <a:pt x="2947" y="495"/>
                      <a:pt x="2507" y="1"/>
                    </a:cubicBezTo>
                    <a:cubicBezTo>
                      <a:pt x="1769" y="816"/>
                      <a:pt x="928" y="1634"/>
                      <a:pt x="0" y="2436"/>
                    </a:cubicBezTo>
                    <a:cubicBezTo>
                      <a:pt x="928" y="1634"/>
                      <a:pt x="1769" y="816"/>
                      <a:pt x="2507" y="1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1" name="Google Shape;2331;p49"/>
              <p:cNvSpPr/>
              <p:nvPr/>
            </p:nvSpPr>
            <p:spPr>
              <a:xfrm>
                <a:off x="7762718" y="4655616"/>
                <a:ext cx="455206" cy="346676"/>
              </a:xfrm>
              <a:custGeom>
                <a:avLst/>
                <a:gdLst/>
                <a:ahLst/>
                <a:cxnLst/>
                <a:rect l="l" t="t" r="r" b="b"/>
                <a:pathLst>
                  <a:path w="5721" h="4357" extrusionOk="0">
                    <a:moveTo>
                      <a:pt x="5720" y="2953"/>
                    </a:moveTo>
                    <a:cubicBezTo>
                      <a:pt x="5053" y="3193"/>
                      <a:pt x="4396" y="3404"/>
                      <a:pt x="3754" y="3588"/>
                    </a:cubicBezTo>
                    <a:lnTo>
                      <a:pt x="3754" y="3588"/>
                    </a:lnTo>
                    <a:cubicBezTo>
                      <a:pt x="4396" y="3404"/>
                      <a:pt x="5053" y="3193"/>
                      <a:pt x="5720" y="2953"/>
                    </a:cubicBezTo>
                    <a:close/>
                    <a:moveTo>
                      <a:pt x="3754" y="3588"/>
                    </a:moveTo>
                    <a:cubicBezTo>
                      <a:pt x="3392" y="3691"/>
                      <a:pt x="3035" y="3785"/>
                      <a:pt x="2683" y="3870"/>
                    </a:cubicBezTo>
                    <a:lnTo>
                      <a:pt x="2683" y="3870"/>
                    </a:lnTo>
                    <a:cubicBezTo>
                      <a:pt x="3035" y="3785"/>
                      <a:pt x="3392" y="3691"/>
                      <a:pt x="3754" y="3588"/>
                    </a:cubicBezTo>
                    <a:close/>
                    <a:moveTo>
                      <a:pt x="903" y="1"/>
                    </a:moveTo>
                    <a:lnTo>
                      <a:pt x="903" y="1"/>
                    </a:lnTo>
                    <a:cubicBezTo>
                      <a:pt x="1151" y="1454"/>
                      <a:pt x="1479" y="2814"/>
                      <a:pt x="1877" y="4051"/>
                    </a:cubicBezTo>
                    <a:cubicBezTo>
                      <a:pt x="1349" y="4160"/>
                      <a:pt x="833" y="4249"/>
                      <a:pt x="334" y="4315"/>
                    </a:cubicBezTo>
                    <a:lnTo>
                      <a:pt x="334" y="4315"/>
                    </a:lnTo>
                    <a:cubicBezTo>
                      <a:pt x="890" y="4241"/>
                      <a:pt x="1465" y="4141"/>
                      <a:pt x="2056" y="4014"/>
                    </a:cubicBezTo>
                    <a:lnTo>
                      <a:pt x="2056" y="4014"/>
                    </a:lnTo>
                    <a:cubicBezTo>
                      <a:pt x="2056" y="4014"/>
                      <a:pt x="2056" y="4014"/>
                      <a:pt x="2056" y="4014"/>
                    </a:cubicBezTo>
                    <a:cubicBezTo>
                      <a:pt x="2263" y="3969"/>
                      <a:pt x="2472" y="3921"/>
                      <a:pt x="2683" y="3870"/>
                    </a:cubicBezTo>
                    <a:lnTo>
                      <a:pt x="2683" y="3870"/>
                    </a:lnTo>
                    <a:cubicBezTo>
                      <a:pt x="2472" y="3921"/>
                      <a:pt x="2263" y="3969"/>
                      <a:pt x="2056" y="4014"/>
                    </a:cubicBezTo>
                    <a:lnTo>
                      <a:pt x="2056" y="4014"/>
                    </a:lnTo>
                    <a:cubicBezTo>
                      <a:pt x="1691" y="2878"/>
                      <a:pt x="1383" y="1637"/>
                      <a:pt x="1143" y="313"/>
                    </a:cubicBezTo>
                    <a:cubicBezTo>
                      <a:pt x="1052" y="214"/>
                      <a:pt x="972" y="110"/>
                      <a:pt x="903" y="1"/>
                    </a:cubicBezTo>
                    <a:close/>
                    <a:moveTo>
                      <a:pt x="334" y="4315"/>
                    </a:moveTo>
                    <a:cubicBezTo>
                      <a:pt x="222" y="4330"/>
                      <a:pt x="111" y="4344"/>
                      <a:pt x="0" y="4357"/>
                    </a:cubicBezTo>
                    <a:cubicBezTo>
                      <a:pt x="111" y="4344"/>
                      <a:pt x="222" y="4330"/>
                      <a:pt x="334" y="43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2" name="Google Shape;2332;p49"/>
              <p:cNvSpPr/>
              <p:nvPr/>
            </p:nvSpPr>
            <p:spPr>
              <a:xfrm>
                <a:off x="8401641" y="4812920"/>
                <a:ext cx="9707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54" extrusionOk="0">
                    <a:moveTo>
                      <a:pt x="121" y="0"/>
                    </a:moveTo>
                    <a:lnTo>
                      <a:pt x="121" y="0"/>
                    </a:lnTo>
                    <a:cubicBezTo>
                      <a:pt x="109" y="5"/>
                      <a:pt x="97" y="10"/>
                      <a:pt x="85" y="16"/>
                    </a:cubicBezTo>
                    <a:lnTo>
                      <a:pt x="85" y="16"/>
                    </a:lnTo>
                    <a:cubicBezTo>
                      <a:pt x="97" y="11"/>
                      <a:pt x="109" y="5"/>
                      <a:pt x="121" y="0"/>
                    </a:cubicBezTo>
                    <a:close/>
                    <a:moveTo>
                      <a:pt x="36" y="0"/>
                    </a:moveTo>
                    <a:cubicBezTo>
                      <a:pt x="24" y="18"/>
                      <a:pt x="12" y="35"/>
                      <a:pt x="1" y="53"/>
                    </a:cubicBezTo>
                    <a:cubicBezTo>
                      <a:pt x="26" y="42"/>
                      <a:pt x="52" y="30"/>
                      <a:pt x="78" y="19"/>
                    </a:cubicBezTo>
                    <a:lnTo>
                      <a:pt x="78" y="19"/>
                    </a:lnTo>
                    <a:cubicBezTo>
                      <a:pt x="78" y="19"/>
                      <a:pt x="79" y="19"/>
                      <a:pt x="79" y="19"/>
                    </a:cubicBezTo>
                    <a:cubicBezTo>
                      <a:pt x="81" y="18"/>
                      <a:pt x="83" y="17"/>
                      <a:pt x="85" y="16"/>
                    </a:cubicBezTo>
                    <a:lnTo>
                      <a:pt x="85" y="16"/>
                    </a:lnTo>
                    <a:cubicBezTo>
                      <a:pt x="83" y="17"/>
                      <a:pt x="81" y="18"/>
                      <a:pt x="78" y="19"/>
                    </a:cubicBezTo>
                    <a:lnTo>
                      <a:pt x="78" y="19"/>
                    </a:lnTo>
                    <a:cubicBezTo>
                      <a:pt x="65" y="12"/>
                      <a:pt x="51" y="6"/>
                      <a:pt x="36" y="0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3" name="Google Shape;2333;p49"/>
              <p:cNvSpPr/>
              <p:nvPr/>
            </p:nvSpPr>
            <p:spPr>
              <a:xfrm>
                <a:off x="9540801" y="3588544"/>
                <a:ext cx="113145" cy="329569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4142" extrusionOk="0">
                    <a:moveTo>
                      <a:pt x="0" y="4142"/>
                    </a:moveTo>
                    <a:cubicBezTo>
                      <a:pt x="595" y="3174"/>
                      <a:pt x="1015" y="2241"/>
                      <a:pt x="1237" y="1370"/>
                    </a:cubicBezTo>
                    <a:cubicBezTo>
                      <a:pt x="1358" y="892"/>
                      <a:pt x="1421" y="435"/>
                      <a:pt x="1421" y="1"/>
                    </a:cubicBezTo>
                    <a:cubicBezTo>
                      <a:pt x="1421" y="435"/>
                      <a:pt x="1358" y="892"/>
                      <a:pt x="1237" y="1370"/>
                    </a:cubicBezTo>
                    <a:cubicBezTo>
                      <a:pt x="1015" y="2241"/>
                      <a:pt x="595" y="3174"/>
                      <a:pt x="0" y="4142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2334;p49"/>
              <p:cNvSpPr/>
              <p:nvPr/>
            </p:nvSpPr>
            <p:spPr>
              <a:xfrm>
                <a:off x="8380794" y="3439594"/>
                <a:ext cx="54185" cy="17187"/>
              </a:xfrm>
              <a:custGeom>
                <a:avLst/>
                <a:gdLst/>
                <a:ahLst/>
                <a:cxnLst/>
                <a:rect l="l" t="t" r="r" b="b"/>
                <a:pathLst>
                  <a:path w="681" h="216" extrusionOk="0">
                    <a:moveTo>
                      <a:pt x="681" y="1"/>
                    </a:moveTo>
                    <a:cubicBezTo>
                      <a:pt x="567" y="50"/>
                      <a:pt x="454" y="98"/>
                      <a:pt x="341" y="148"/>
                    </a:cubicBezTo>
                    <a:cubicBezTo>
                      <a:pt x="227" y="98"/>
                      <a:pt x="114" y="50"/>
                      <a:pt x="0" y="1"/>
                    </a:cubicBezTo>
                    <a:lnTo>
                      <a:pt x="0" y="1"/>
                    </a:lnTo>
                    <a:cubicBezTo>
                      <a:pt x="164" y="72"/>
                      <a:pt x="327" y="142"/>
                      <a:pt x="491" y="216"/>
                    </a:cubicBezTo>
                    <a:cubicBezTo>
                      <a:pt x="550" y="139"/>
                      <a:pt x="613" y="69"/>
                      <a:pt x="6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5" name="Google Shape;2335;p49"/>
              <p:cNvSpPr/>
              <p:nvPr/>
            </p:nvSpPr>
            <p:spPr>
              <a:xfrm>
                <a:off x="8401641" y="3464499"/>
                <a:ext cx="9707" cy="4376"/>
              </a:xfrm>
              <a:custGeom>
                <a:avLst/>
                <a:gdLst/>
                <a:ahLst/>
                <a:cxnLst/>
                <a:rect l="l" t="t" r="r" b="b"/>
                <a:pathLst>
                  <a:path w="122" h="5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4" y="18"/>
                      <a:pt x="24" y="36"/>
                      <a:pt x="36" y="55"/>
                    </a:cubicBezTo>
                    <a:cubicBezTo>
                      <a:pt x="51" y="47"/>
                      <a:pt x="64" y="41"/>
                      <a:pt x="79" y="36"/>
                    </a:cubicBezTo>
                    <a:cubicBezTo>
                      <a:pt x="86" y="39"/>
                      <a:pt x="94" y="42"/>
                      <a:pt x="101" y="45"/>
                    </a:cubicBezTo>
                    <a:lnTo>
                      <a:pt x="101" y="45"/>
                    </a:lnTo>
                    <a:cubicBezTo>
                      <a:pt x="68" y="29"/>
                      <a:pt x="35" y="15"/>
                      <a:pt x="1" y="0"/>
                    </a:cubicBezTo>
                    <a:close/>
                    <a:moveTo>
                      <a:pt x="101" y="45"/>
                    </a:moveTo>
                    <a:cubicBezTo>
                      <a:pt x="108" y="48"/>
                      <a:pt x="115" y="51"/>
                      <a:pt x="121" y="55"/>
                    </a:cubicBezTo>
                    <a:cubicBezTo>
                      <a:pt x="114" y="51"/>
                      <a:pt x="108" y="48"/>
                      <a:pt x="101" y="45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6" name="Google Shape;2336;p49"/>
              <p:cNvSpPr/>
              <p:nvPr/>
            </p:nvSpPr>
            <p:spPr>
              <a:xfrm>
                <a:off x="8844670" y="4021388"/>
                <a:ext cx="784933" cy="1114741"/>
              </a:xfrm>
              <a:custGeom>
                <a:avLst/>
                <a:gdLst/>
                <a:ahLst/>
                <a:cxnLst/>
                <a:rect l="l" t="t" r="r" b="b"/>
                <a:pathLst>
                  <a:path w="9865" h="14010" extrusionOk="0">
                    <a:moveTo>
                      <a:pt x="8088" y="1"/>
                    </a:moveTo>
                    <a:lnTo>
                      <a:pt x="8088" y="1"/>
                    </a:lnTo>
                    <a:cubicBezTo>
                      <a:pt x="7719" y="498"/>
                      <a:pt x="7309" y="999"/>
                      <a:pt x="6860" y="1501"/>
                    </a:cubicBezTo>
                    <a:cubicBezTo>
                      <a:pt x="7309" y="999"/>
                      <a:pt x="7720" y="498"/>
                      <a:pt x="8088" y="1"/>
                    </a:cubicBezTo>
                    <a:close/>
                    <a:moveTo>
                      <a:pt x="1721" y="7953"/>
                    </a:moveTo>
                    <a:lnTo>
                      <a:pt x="1721" y="7953"/>
                    </a:lnTo>
                    <a:cubicBezTo>
                      <a:pt x="1529" y="9079"/>
                      <a:pt x="1289" y="10150"/>
                      <a:pt x="1006" y="11151"/>
                    </a:cubicBezTo>
                    <a:lnTo>
                      <a:pt x="1006" y="11151"/>
                    </a:lnTo>
                    <a:cubicBezTo>
                      <a:pt x="1289" y="10150"/>
                      <a:pt x="1529" y="9080"/>
                      <a:pt x="1721" y="7953"/>
                    </a:cubicBezTo>
                    <a:close/>
                    <a:moveTo>
                      <a:pt x="9708" y="10275"/>
                    </a:moveTo>
                    <a:cubicBezTo>
                      <a:pt x="9194" y="11165"/>
                      <a:pt x="8288" y="11776"/>
                      <a:pt x="7074" y="12117"/>
                    </a:cubicBezTo>
                    <a:cubicBezTo>
                      <a:pt x="6308" y="12333"/>
                      <a:pt x="5422" y="12439"/>
                      <a:pt x="4441" y="12439"/>
                    </a:cubicBezTo>
                    <a:cubicBezTo>
                      <a:pt x="3865" y="12439"/>
                      <a:pt x="3256" y="12402"/>
                      <a:pt x="2620" y="12329"/>
                    </a:cubicBezTo>
                    <a:cubicBezTo>
                      <a:pt x="2017" y="12259"/>
                      <a:pt x="1389" y="12157"/>
                      <a:pt x="743" y="12023"/>
                    </a:cubicBezTo>
                    <a:cubicBezTo>
                      <a:pt x="834" y="11739"/>
                      <a:pt x="922" y="11448"/>
                      <a:pt x="1006" y="11151"/>
                    </a:cubicBezTo>
                    <a:lnTo>
                      <a:pt x="1006" y="11151"/>
                    </a:lnTo>
                    <a:cubicBezTo>
                      <a:pt x="905" y="11508"/>
                      <a:pt x="798" y="11857"/>
                      <a:pt x="686" y="12196"/>
                    </a:cubicBezTo>
                    <a:lnTo>
                      <a:pt x="686" y="12196"/>
                    </a:lnTo>
                    <a:cubicBezTo>
                      <a:pt x="686" y="12196"/>
                      <a:pt x="686" y="12195"/>
                      <a:pt x="685" y="12195"/>
                    </a:cubicBezTo>
                    <a:cubicBezTo>
                      <a:pt x="499" y="12761"/>
                      <a:pt x="300" y="13299"/>
                      <a:pt x="86" y="13809"/>
                    </a:cubicBezTo>
                    <a:lnTo>
                      <a:pt x="86" y="13809"/>
                    </a:lnTo>
                    <a:cubicBezTo>
                      <a:pt x="300" y="13299"/>
                      <a:pt x="500" y="12760"/>
                      <a:pt x="686" y="12196"/>
                    </a:cubicBezTo>
                    <a:lnTo>
                      <a:pt x="686" y="12196"/>
                    </a:lnTo>
                    <a:cubicBezTo>
                      <a:pt x="1346" y="12334"/>
                      <a:pt x="1985" y="12438"/>
                      <a:pt x="2598" y="12509"/>
                    </a:cubicBezTo>
                    <a:cubicBezTo>
                      <a:pt x="3241" y="12583"/>
                      <a:pt x="3857" y="12621"/>
                      <a:pt x="4441" y="12621"/>
                    </a:cubicBezTo>
                    <a:cubicBezTo>
                      <a:pt x="5435" y="12621"/>
                      <a:pt x="6337" y="12512"/>
                      <a:pt x="7122" y="12291"/>
                    </a:cubicBezTo>
                    <a:cubicBezTo>
                      <a:pt x="8369" y="11941"/>
                      <a:pt x="9322" y="11304"/>
                      <a:pt x="9864" y="10366"/>
                    </a:cubicBezTo>
                    <a:lnTo>
                      <a:pt x="9708" y="10275"/>
                    </a:lnTo>
                    <a:close/>
                    <a:moveTo>
                      <a:pt x="86" y="13809"/>
                    </a:moveTo>
                    <a:cubicBezTo>
                      <a:pt x="58" y="13876"/>
                      <a:pt x="29" y="13943"/>
                      <a:pt x="1" y="14010"/>
                    </a:cubicBezTo>
                    <a:cubicBezTo>
                      <a:pt x="29" y="13943"/>
                      <a:pt x="58" y="13876"/>
                      <a:pt x="86" y="1380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7" name="Google Shape;2337;p49"/>
              <p:cNvSpPr/>
              <p:nvPr/>
            </p:nvSpPr>
            <p:spPr>
              <a:xfrm>
                <a:off x="7787066" y="3770513"/>
                <a:ext cx="39784" cy="43205"/>
              </a:xfrm>
              <a:custGeom>
                <a:avLst/>
                <a:gdLst/>
                <a:ahLst/>
                <a:cxnLst/>
                <a:rect l="l" t="t" r="r" b="b"/>
                <a:pathLst>
                  <a:path w="500" h="543" extrusionOk="0">
                    <a:moveTo>
                      <a:pt x="336" y="1"/>
                    </a:moveTo>
                    <a:cubicBezTo>
                      <a:pt x="323" y="107"/>
                      <a:pt x="311" y="214"/>
                      <a:pt x="300" y="322"/>
                    </a:cubicBezTo>
                    <a:cubicBezTo>
                      <a:pt x="200" y="395"/>
                      <a:pt x="99" y="469"/>
                      <a:pt x="1" y="543"/>
                    </a:cubicBezTo>
                    <a:cubicBezTo>
                      <a:pt x="152" y="503"/>
                      <a:pt x="308" y="476"/>
                      <a:pt x="466" y="467"/>
                    </a:cubicBezTo>
                    <a:cubicBezTo>
                      <a:pt x="468" y="453"/>
                      <a:pt x="470" y="437"/>
                      <a:pt x="472" y="422"/>
                    </a:cubicBezTo>
                    <a:cubicBezTo>
                      <a:pt x="481" y="414"/>
                      <a:pt x="491" y="407"/>
                      <a:pt x="500" y="400"/>
                    </a:cubicBezTo>
                    <a:cubicBezTo>
                      <a:pt x="432" y="272"/>
                      <a:pt x="378" y="138"/>
                      <a:pt x="3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8" name="Google Shape;2338;p49"/>
              <p:cNvSpPr/>
              <p:nvPr/>
            </p:nvSpPr>
            <p:spPr>
              <a:xfrm>
                <a:off x="9139227" y="3900685"/>
                <a:ext cx="241567" cy="229393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2883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142" y="946"/>
                      <a:pt x="2160" y="1915"/>
                      <a:pt x="3036" y="2883"/>
                    </a:cubicBezTo>
                    <a:lnTo>
                      <a:pt x="3036" y="2883"/>
                    </a:lnTo>
                    <a:cubicBezTo>
                      <a:pt x="2160" y="1915"/>
                      <a:pt x="1142" y="946"/>
                      <a:pt x="1" y="1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9" name="Google Shape;2339;p49"/>
              <p:cNvSpPr/>
              <p:nvPr/>
            </p:nvSpPr>
            <p:spPr>
              <a:xfrm>
                <a:off x="7764389" y="2730175"/>
                <a:ext cx="643542" cy="657307"/>
              </a:xfrm>
              <a:custGeom>
                <a:avLst/>
                <a:gdLst/>
                <a:ahLst/>
                <a:cxnLst/>
                <a:rect l="l" t="t" r="r" b="b"/>
                <a:pathLst>
                  <a:path w="8088" h="8261" extrusionOk="0">
                    <a:moveTo>
                      <a:pt x="0" y="6721"/>
                    </a:moveTo>
                    <a:cubicBezTo>
                      <a:pt x="77" y="6730"/>
                      <a:pt x="154" y="6739"/>
                      <a:pt x="231" y="6749"/>
                    </a:cubicBezTo>
                    <a:lnTo>
                      <a:pt x="231" y="6749"/>
                    </a:lnTo>
                    <a:cubicBezTo>
                      <a:pt x="154" y="6739"/>
                      <a:pt x="77" y="6730"/>
                      <a:pt x="0" y="6721"/>
                    </a:cubicBezTo>
                    <a:close/>
                    <a:moveTo>
                      <a:pt x="231" y="6749"/>
                    </a:moveTo>
                    <a:cubicBezTo>
                      <a:pt x="689" y="6808"/>
                      <a:pt x="1161" y="6885"/>
                      <a:pt x="1644" y="6979"/>
                    </a:cubicBezTo>
                    <a:lnTo>
                      <a:pt x="1644" y="6979"/>
                    </a:lnTo>
                    <a:cubicBezTo>
                      <a:pt x="1161" y="6884"/>
                      <a:pt x="689" y="6808"/>
                      <a:pt x="231" y="6749"/>
                    </a:cubicBezTo>
                    <a:close/>
                    <a:moveTo>
                      <a:pt x="8088" y="0"/>
                    </a:moveTo>
                    <a:cubicBezTo>
                      <a:pt x="7004" y="0"/>
                      <a:pt x="5974" y="508"/>
                      <a:pt x="5048" y="1412"/>
                    </a:cubicBezTo>
                    <a:cubicBezTo>
                      <a:pt x="4122" y="2317"/>
                      <a:pt x="3294" y="3617"/>
                      <a:pt x="2599" y="5221"/>
                    </a:cubicBezTo>
                    <a:cubicBezTo>
                      <a:pt x="2353" y="5789"/>
                      <a:pt x="2124" y="6394"/>
                      <a:pt x="1913" y="7033"/>
                    </a:cubicBezTo>
                    <a:cubicBezTo>
                      <a:pt x="1823" y="7015"/>
                      <a:pt x="1733" y="6997"/>
                      <a:pt x="1644" y="6979"/>
                    </a:cubicBezTo>
                    <a:lnTo>
                      <a:pt x="1644" y="6979"/>
                    </a:lnTo>
                    <a:cubicBezTo>
                      <a:pt x="1792" y="7008"/>
                      <a:pt x="1942" y="7039"/>
                      <a:pt x="2093" y="7072"/>
                    </a:cubicBezTo>
                    <a:lnTo>
                      <a:pt x="2093" y="7072"/>
                    </a:lnTo>
                    <a:cubicBezTo>
                      <a:pt x="2300" y="6444"/>
                      <a:pt x="2524" y="5849"/>
                      <a:pt x="2766" y="5293"/>
                    </a:cubicBezTo>
                    <a:cubicBezTo>
                      <a:pt x="3455" y="3705"/>
                      <a:pt x="4274" y="2423"/>
                      <a:pt x="5176" y="1542"/>
                    </a:cubicBezTo>
                    <a:cubicBezTo>
                      <a:pt x="6079" y="661"/>
                      <a:pt x="7061" y="181"/>
                      <a:pt x="8088" y="181"/>
                    </a:cubicBezTo>
                    <a:lnTo>
                      <a:pt x="8088" y="0"/>
                    </a:lnTo>
                    <a:close/>
                    <a:moveTo>
                      <a:pt x="2093" y="7072"/>
                    </a:moveTo>
                    <a:cubicBezTo>
                      <a:pt x="2093" y="7072"/>
                      <a:pt x="2093" y="7072"/>
                      <a:pt x="2093" y="7072"/>
                    </a:cubicBezTo>
                    <a:cubicBezTo>
                      <a:pt x="2213" y="7098"/>
                      <a:pt x="2334" y="7125"/>
                      <a:pt x="2455" y="7153"/>
                    </a:cubicBezTo>
                    <a:lnTo>
                      <a:pt x="2455" y="7153"/>
                    </a:lnTo>
                    <a:cubicBezTo>
                      <a:pt x="2334" y="7125"/>
                      <a:pt x="2213" y="7098"/>
                      <a:pt x="2093" y="7072"/>
                    </a:cubicBezTo>
                    <a:close/>
                    <a:moveTo>
                      <a:pt x="2455" y="7153"/>
                    </a:moveTo>
                    <a:cubicBezTo>
                      <a:pt x="3623" y="7423"/>
                      <a:pt x="4848" y="7794"/>
                      <a:pt x="6106" y="8260"/>
                    </a:cubicBezTo>
                    <a:cubicBezTo>
                      <a:pt x="4848" y="7793"/>
                      <a:pt x="3622" y="7423"/>
                      <a:pt x="2455" y="71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0" name="Google Shape;2340;p49"/>
              <p:cNvSpPr/>
              <p:nvPr/>
            </p:nvSpPr>
            <p:spPr>
              <a:xfrm>
                <a:off x="7710840" y="3259773"/>
                <a:ext cx="6843" cy="637"/>
              </a:xfrm>
              <a:custGeom>
                <a:avLst/>
                <a:gdLst/>
                <a:ahLst/>
                <a:cxnLst/>
                <a:rect l="l" t="t" r="r" b="b"/>
                <a:pathLst>
                  <a:path w="86" h="8" extrusionOk="0">
                    <a:moveTo>
                      <a:pt x="0" y="1"/>
                    </a:moveTo>
                    <a:cubicBezTo>
                      <a:pt x="28" y="3"/>
                      <a:pt x="57" y="5"/>
                      <a:pt x="85" y="8"/>
                    </a:cubicBezTo>
                    <a:cubicBezTo>
                      <a:pt x="57" y="5"/>
                      <a:pt x="28" y="3"/>
                      <a:pt x="0" y="1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1" name="Google Shape;2341;p49"/>
              <p:cNvSpPr/>
              <p:nvPr/>
            </p:nvSpPr>
            <p:spPr>
              <a:xfrm>
                <a:off x="7762718" y="3279346"/>
                <a:ext cx="455206" cy="342220"/>
              </a:xfrm>
              <a:custGeom>
                <a:avLst/>
                <a:gdLst/>
                <a:ahLst/>
                <a:cxnLst/>
                <a:rect l="l" t="t" r="r" b="b"/>
                <a:pathLst>
                  <a:path w="5721" h="430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1" y="13"/>
                      <a:pt x="222" y="27"/>
                      <a:pt x="334" y="42"/>
                    </a:cubicBezTo>
                    <a:lnTo>
                      <a:pt x="334" y="42"/>
                    </a:lnTo>
                    <a:cubicBezTo>
                      <a:pt x="222" y="27"/>
                      <a:pt x="111" y="13"/>
                      <a:pt x="0" y="0"/>
                    </a:cubicBezTo>
                    <a:close/>
                    <a:moveTo>
                      <a:pt x="2056" y="344"/>
                    </a:moveTo>
                    <a:cubicBezTo>
                      <a:pt x="2056" y="344"/>
                      <a:pt x="2056" y="344"/>
                      <a:pt x="2056" y="344"/>
                    </a:cubicBezTo>
                    <a:lnTo>
                      <a:pt x="2056" y="344"/>
                    </a:lnTo>
                    <a:cubicBezTo>
                      <a:pt x="2194" y="373"/>
                      <a:pt x="2332" y="404"/>
                      <a:pt x="2471" y="437"/>
                    </a:cubicBezTo>
                    <a:lnTo>
                      <a:pt x="2471" y="437"/>
                    </a:lnTo>
                    <a:cubicBezTo>
                      <a:pt x="2332" y="404"/>
                      <a:pt x="2194" y="373"/>
                      <a:pt x="2056" y="344"/>
                    </a:cubicBezTo>
                    <a:close/>
                    <a:moveTo>
                      <a:pt x="2471" y="437"/>
                    </a:moveTo>
                    <a:cubicBezTo>
                      <a:pt x="3513" y="680"/>
                      <a:pt x="4601" y="1004"/>
                      <a:pt x="5720" y="1404"/>
                    </a:cubicBezTo>
                    <a:cubicBezTo>
                      <a:pt x="4602" y="1003"/>
                      <a:pt x="3513" y="680"/>
                      <a:pt x="2471" y="437"/>
                    </a:cubicBezTo>
                    <a:close/>
                    <a:moveTo>
                      <a:pt x="334" y="42"/>
                    </a:moveTo>
                    <a:cubicBezTo>
                      <a:pt x="834" y="109"/>
                      <a:pt x="1349" y="197"/>
                      <a:pt x="1877" y="307"/>
                    </a:cubicBezTo>
                    <a:cubicBezTo>
                      <a:pt x="1485" y="1528"/>
                      <a:pt x="1159" y="2868"/>
                      <a:pt x="912" y="4300"/>
                    </a:cubicBezTo>
                    <a:cubicBezTo>
                      <a:pt x="981" y="4196"/>
                      <a:pt x="1061" y="4096"/>
                      <a:pt x="1151" y="4000"/>
                    </a:cubicBezTo>
                    <a:cubicBezTo>
                      <a:pt x="1389" y="2692"/>
                      <a:pt x="1694" y="1467"/>
                      <a:pt x="2056" y="344"/>
                    </a:cubicBezTo>
                    <a:lnTo>
                      <a:pt x="2056" y="344"/>
                    </a:lnTo>
                    <a:cubicBezTo>
                      <a:pt x="1465" y="217"/>
                      <a:pt x="890" y="116"/>
                      <a:pt x="334" y="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2" name="Google Shape;2342;p49"/>
              <p:cNvSpPr/>
              <p:nvPr/>
            </p:nvSpPr>
            <p:spPr>
              <a:xfrm>
                <a:off x="9001337" y="3764864"/>
                <a:ext cx="3740" cy="31270"/>
              </a:xfrm>
              <a:custGeom>
                <a:avLst/>
                <a:gdLst/>
                <a:ahLst/>
                <a:cxnLst/>
                <a:rect l="l" t="t" r="r" b="b"/>
                <a:pathLst>
                  <a:path w="47" h="393" extrusionOk="0">
                    <a:moveTo>
                      <a:pt x="0" y="1"/>
                    </a:moveTo>
                    <a:cubicBezTo>
                      <a:pt x="17" y="132"/>
                      <a:pt x="31" y="262"/>
                      <a:pt x="46" y="393"/>
                    </a:cubicBezTo>
                    <a:cubicBezTo>
                      <a:pt x="31" y="262"/>
                      <a:pt x="17" y="131"/>
                      <a:pt x="0" y="1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3" name="Google Shape;2343;p49"/>
              <p:cNvSpPr/>
              <p:nvPr/>
            </p:nvSpPr>
            <p:spPr>
              <a:xfrm>
                <a:off x="7734392" y="3261921"/>
                <a:ext cx="6922" cy="637"/>
              </a:xfrm>
              <a:custGeom>
                <a:avLst/>
                <a:gdLst/>
                <a:ahLst/>
                <a:cxnLst/>
                <a:rect l="l" t="t" r="r" b="b"/>
                <a:pathLst>
                  <a:path w="87" h="8" extrusionOk="0">
                    <a:moveTo>
                      <a:pt x="0" y="0"/>
                    </a:moveTo>
                    <a:cubicBezTo>
                      <a:pt x="28" y="1"/>
                      <a:pt x="57" y="4"/>
                      <a:pt x="87" y="7"/>
                    </a:cubicBezTo>
                    <a:cubicBezTo>
                      <a:pt x="57" y="4"/>
                      <a:pt x="28" y="1"/>
                      <a:pt x="0" y="0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4" name="Google Shape;2344;p49"/>
              <p:cNvSpPr/>
              <p:nvPr/>
            </p:nvSpPr>
            <p:spPr>
              <a:xfrm>
                <a:off x="7637321" y="3256272"/>
                <a:ext cx="6286" cy="159"/>
              </a:xfrm>
              <a:custGeom>
                <a:avLst/>
                <a:gdLst/>
                <a:ahLst/>
                <a:cxnLst/>
                <a:rect l="l" t="t" r="r" b="b"/>
                <a:pathLst>
                  <a:path w="79" h="2" extrusionOk="0">
                    <a:moveTo>
                      <a:pt x="1" y="0"/>
                    </a:moveTo>
                    <a:cubicBezTo>
                      <a:pt x="27" y="0"/>
                      <a:pt x="52" y="2"/>
                      <a:pt x="79" y="2"/>
                    </a:cubicBezTo>
                    <a:cubicBezTo>
                      <a:pt x="52" y="2"/>
                      <a:pt x="27" y="0"/>
                      <a:pt x="1" y="0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" name="Google Shape;2345;p49"/>
              <p:cNvSpPr/>
              <p:nvPr/>
            </p:nvSpPr>
            <p:spPr>
              <a:xfrm>
                <a:off x="9152674" y="3930761"/>
                <a:ext cx="218413" cy="210138"/>
              </a:xfrm>
              <a:custGeom>
                <a:avLst/>
                <a:gdLst/>
                <a:ahLst/>
                <a:cxnLst/>
                <a:rect l="l" t="t" r="r" b="b"/>
                <a:pathLst>
                  <a:path w="2745" h="2641" extrusionOk="0">
                    <a:moveTo>
                      <a:pt x="0" y="1"/>
                    </a:moveTo>
                    <a:cubicBezTo>
                      <a:pt x="1025" y="870"/>
                      <a:pt x="1945" y="1757"/>
                      <a:pt x="2745" y="2640"/>
                    </a:cubicBezTo>
                    <a:cubicBezTo>
                      <a:pt x="1946" y="1757"/>
                      <a:pt x="1025" y="870"/>
                      <a:pt x="0" y="1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6" name="Google Shape;2346;p49"/>
              <p:cNvSpPr/>
              <p:nvPr/>
            </p:nvSpPr>
            <p:spPr>
              <a:xfrm>
                <a:off x="7688323" y="3258261"/>
                <a:ext cx="159" cy="8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 extrusionOk="0">
                    <a:moveTo>
                      <a:pt x="0" y="0"/>
                    </a:moveTo>
                    <a:cubicBezTo>
                      <a:pt x="0" y="0"/>
                      <a:pt x="2" y="0"/>
                      <a:pt x="2" y="0"/>
                    </a:cubicBezTo>
                    <a:cubicBezTo>
                      <a:pt x="2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7" name="Google Shape;2347;p49"/>
              <p:cNvSpPr/>
              <p:nvPr/>
            </p:nvSpPr>
            <p:spPr>
              <a:xfrm>
                <a:off x="7659838" y="3256829"/>
                <a:ext cx="6365" cy="318"/>
              </a:xfrm>
              <a:custGeom>
                <a:avLst/>
                <a:gdLst/>
                <a:ahLst/>
                <a:cxnLst/>
                <a:rect l="l" t="t" r="r" b="b"/>
                <a:pathLst>
                  <a:path w="80" h="4" extrusionOk="0">
                    <a:moveTo>
                      <a:pt x="0" y="1"/>
                    </a:moveTo>
                    <a:cubicBezTo>
                      <a:pt x="27" y="2"/>
                      <a:pt x="53" y="4"/>
                      <a:pt x="80" y="4"/>
                    </a:cubicBezTo>
                    <a:cubicBezTo>
                      <a:pt x="53" y="4"/>
                      <a:pt x="27" y="2"/>
                      <a:pt x="0" y="1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" name="Google Shape;2348;p49"/>
              <p:cNvSpPr/>
              <p:nvPr/>
            </p:nvSpPr>
            <p:spPr>
              <a:xfrm>
                <a:off x="8407847" y="4824935"/>
                <a:ext cx="27133" cy="17107"/>
              </a:xfrm>
              <a:custGeom>
                <a:avLst/>
                <a:gdLst/>
                <a:ahLst/>
                <a:cxnLst/>
                <a:rect l="l" t="t" r="r" b="b"/>
                <a:pathLst>
                  <a:path w="341" h="215" extrusionOk="0">
                    <a:moveTo>
                      <a:pt x="151" y="1"/>
                    </a:moveTo>
                    <a:cubicBezTo>
                      <a:pt x="101" y="23"/>
                      <a:pt x="51" y="45"/>
                      <a:pt x="1" y="67"/>
                    </a:cubicBezTo>
                    <a:cubicBezTo>
                      <a:pt x="114" y="117"/>
                      <a:pt x="227" y="166"/>
                      <a:pt x="341" y="214"/>
                    </a:cubicBezTo>
                    <a:cubicBezTo>
                      <a:pt x="273" y="148"/>
                      <a:pt x="210" y="76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9" name="Google Shape;2349;p49"/>
              <p:cNvSpPr/>
              <p:nvPr/>
            </p:nvSpPr>
            <p:spPr>
              <a:xfrm>
                <a:off x="8987891" y="3801544"/>
                <a:ext cx="3819" cy="6206"/>
              </a:xfrm>
              <a:custGeom>
                <a:avLst/>
                <a:gdLst/>
                <a:ahLst/>
                <a:cxnLst/>
                <a:rect l="l" t="t" r="r" b="b"/>
                <a:pathLst>
                  <a:path w="48" h="78" extrusionOk="0">
                    <a:moveTo>
                      <a:pt x="41" y="32"/>
                    </a:moveTo>
                    <a:cubicBezTo>
                      <a:pt x="44" y="47"/>
                      <a:pt x="46" y="63"/>
                      <a:pt x="47" y="77"/>
                    </a:cubicBezTo>
                    <a:lnTo>
                      <a:pt x="47" y="77"/>
                    </a:lnTo>
                    <a:cubicBezTo>
                      <a:pt x="46" y="63"/>
                      <a:pt x="44" y="47"/>
                      <a:pt x="41" y="32"/>
                    </a:cubicBezTo>
                    <a:cubicBezTo>
                      <a:pt x="28" y="22"/>
                      <a:pt x="13" y="11"/>
                      <a:pt x="0" y="1"/>
                    </a:cubicBezTo>
                    <a:lnTo>
                      <a:pt x="0" y="1"/>
                    </a:lnTo>
                    <a:cubicBezTo>
                      <a:pt x="13" y="11"/>
                      <a:pt x="28" y="22"/>
                      <a:pt x="41" y="32"/>
                    </a:cubicBezTo>
                    <a:close/>
                  </a:path>
                </a:pathLst>
              </a:custGeom>
              <a:solidFill>
                <a:srgbClr val="90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0" name="Google Shape;2350;p49"/>
              <p:cNvSpPr/>
              <p:nvPr/>
            </p:nvSpPr>
            <p:spPr>
              <a:xfrm>
                <a:off x="7787066" y="4467918"/>
                <a:ext cx="38511" cy="40500"/>
              </a:xfrm>
              <a:custGeom>
                <a:avLst/>
                <a:gdLst/>
                <a:ahLst/>
                <a:cxnLst/>
                <a:rect l="l" t="t" r="r" b="b"/>
                <a:pathLst>
                  <a:path w="484" h="50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9" y="74"/>
                      <a:pt x="200" y="148"/>
                      <a:pt x="300" y="222"/>
                    </a:cubicBezTo>
                    <a:cubicBezTo>
                      <a:pt x="310" y="317"/>
                      <a:pt x="320" y="413"/>
                      <a:pt x="332" y="509"/>
                    </a:cubicBezTo>
                    <a:cubicBezTo>
                      <a:pt x="370" y="379"/>
                      <a:pt x="420" y="253"/>
                      <a:pt x="484" y="130"/>
                    </a:cubicBezTo>
                    <a:cubicBezTo>
                      <a:pt x="479" y="127"/>
                      <a:pt x="476" y="126"/>
                      <a:pt x="472" y="123"/>
                    </a:cubicBezTo>
                    <a:cubicBezTo>
                      <a:pt x="470" y="107"/>
                      <a:pt x="468" y="91"/>
                      <a:pt x="466" y="76"/>
                    </a:cubicBezTo>
                    <a:cubicBezTo>
                      <a:pt x="307" y="67"/>
                      <a:pt x="152" y="42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1" name="Google Shape;2351;p49"/>
              <p:cNvSpPr/>
              <p:nvPr/>
            </p:nvSpPr>
            <p:spPr>
              <a:xfrm>
                <a:off x="8916996" y="3751576"/>
                <a:ext cx="70815" cy="66121"/>
              </a:xfrm>
              <a:custGeom>
                <a:avLst/>
                <a:gdLst/>
                <a:ahLst/>
                <a:cxnLst/>
                <a:rect l="l" t="t" r="r" b="b"/>
                <a:pathLst>
                  <a:path w="890" h="83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72" y="270"/>
                      <a:pt x="94" y="551"/>
                      <a:pt x="68" y="831"/>
                    </a:cubicBezTo>
                    <a:cubicBezTo>
                      <a:pt x="121" y="812"/>
                      <a:pt x="175" y="794"/>
                      <a:pt x="230" y="779"/>
                    </a:cubicBezTo>
                    <a:cubicBezTo>
                      <a:pt x="427" y="728"/>
                      <a:pt x="625" y="702"/>
                      <a:pt x="819" y="702"/>
                    </a:cubicBezTo>
                    <a:cubicBezTo>
                      <a:pt x="830" y="702"/>
                      <a:pt x="841" y="702"/>
                      <a:pt x="851" y="703"/>
                    </a:cubicBezTo>
                    <a:cubicBezTo>
                      <a:pt x="865" y="679"/>
                      <a:pt x="878" y="654"/>
                      <a:pt x="890" y="629"/>
                    </a:cubicBezTo>
                    <a:cubicBezTo>
                      <a:pt x="600" y="417"/>
                      <a:pt x="302" y="208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2" name="Google Shape;2352;p49"/>
              <p:cNvSpPr/>
              <p:nvPr/>
            </p:nvSpPr>
            <p:spPr>
              <a:xfrm>
                <a:off x="8733754" y="3541122"/>
                <a:ext cx="255332" cy="243556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061" extrusionOk="0">
                    <a:moveTo>
                      <a:pt x="1186" y="1"/>
                    </a:moveTo>
                    <a:cubicBezTo>
                      <a:pt x="809" y="1"/>
                      <a:pt x="433" y="94"/>
                      <a:pt x="94" y="282"/>
                    </a:cubicBezTo>
                    <a:cubicBezTo>
                      <a:pt x="99" y="488"/>
                      <a:pt x="74" y="700"/>
                      <a:pt x="18" y="909"/>
                    </a:cubicBezTo>
                    <a:cubicBezTo>
                      <a:pt x="12" y="930"/>
                      <a:pt x="6" y="950"/>
                      <a:pt x="0" y="971"/>
                    </a:cubicBezTo>
                    <a:cubicBezTo>
                      <a:pt x="29" y="988"/>
                      <a:pt x="57" y="1005"/>
                      <a:pt x="87" y="1022"/>
                    </a:cubicBezTo>
                    <a:cubicBezTo>
                      <a:pt x="113" y="1021"/>
                      <a:pt x="139" y="1021"/>
                      <a:pt x="165" y="1021"/>
                    </a:cubicBezTo>
                    <a:cubicBezTo>
                      <a:pt x="743" y="1021"/>
                      <a:pt x="1320" y="1241"/>
                      <a:pt x="1761" y="1681"/>
                    </a:cubicBezTo>
                    <a:cubicBezTo>
                      <a:pt x="1956" y="1882"/>
                      <a:pt x="2103" y="2112"/>
                      <a:pt x="2205" y="2358"/>
                    </a:cubicBezTo>
                    <a:cubicBezTo>
                      <a:pt x="2548" y="2589"/>
                      <a:pt x="2882" y="2823"/>
                      <a:pt x="3209" y="3060"/>
                    </a:cubicBezTo>
                    <a:cubicBezTo>
                      <a:pt x="3119" y="2270"/>
                      <a:pt x="3007" y="1501"/>
                      <a:pt x="2872" y="759"/>
                    </a:cubicBezTo>
                    <a:cubicBezTo>
                      <a:pt x="2842" y="726"/>
                      <a:pt x="2813" y="692"/>
                      <a:pt x="2780" y="661"/>
                    </a:cubicBezTo>
                    <a:cubicBezTo>
                      <a:pt x="2340" y="221"/>
                      <a:pt x="1763" y="1"/>
                      <a:pt x="11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3" name="Google Shape;2353;p49"/>
              <p:cNvSpPr/>
              <p:nvPr/>
            </p:nvSpPr>
            <p:spPr>
              <a:xfrm>
                <a:off x="8981684" y="3628009"/>
                <a:ext cx="31350" cy="136936"/>
              </a:xfrm>
              <a:custGeom>
                <a:avLst/>
                <a:gdLst/>
                <a:ahLst/>
                <a:cxnLst/>
                <a:rect l="l" t="t" r="r" b="b"/>
                <a:pathLst>
                  <a:path w="394" h="172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94" y="561"/>
                      <a:pt x="177" y="1135"/>
                      <a:pt x="247" y="1721"/>
                    </a:cubicBezTo>
                    <a:cubicBezTo>
                      <a:pt x="393" y="1145"/>
                      <a:pt x="311" y="522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4" name="Google Shape;2354;p49"/>
              <p:cNvSpPr/>
              <p:nvPr/>
            </p:nvSpPr>
            <p:spPr>
              <a:xfrm>
                <a:off x="7798762" y="4458290"/>
                <a:ext cx="284852" cy="282226"/>
              </a:xfrm>
              <a:custGeom>
                <a:avLst/>
                <a:gdLst/>
                <a:ahLst/>
                <a:cxnLst/>
                <a:rect l="l" t="t" r="r" b="b"/>
                <a:pathLst>
                  <a:path w="3580" h="3547" extrusionOk="0">
                    <a:moveTo>
                      <a:pt x="1371" y="1"/>
                    </a:moveTo>
                    <a:lnTo>
                      <a:pt x="1371" y="1"/>
                    </a:lnTo>
                    <a:cubicBezTo>
                      <a:pt x="1262" y="50"/>
                      <a:pt x="1147" y="91"/>
                      <a:pt x="1027" y="123"/>
                    </a:cubicBezTo>
                    <a:cubicBezTo>
                      <a:pt x="832" y="175"/>
                      <a:pt x="633" y="201"/>
                      <a:pt x="439" y="201"/>
                    </a:cubicBezTo>
                    <a:cubicBezTo>
                      <a:pt x="414" y="201"/>
                      <a:pt x="389" y="201"/>
                      <a:pt x="365" y="200"/>
                    </a:cubicBezTo>
                    <a:cubicBezTo>
                      <a:pt x="356" y="216"/>
                      <a:pt x="346" y="234"/>
                      <a:pt x="337" y="251"/>
                    </a:cubicBezTo>
                    <a:cubicBezTo>
                      <a:pt x="273" y="374"/>
                      <a:pt x="223" y="500"/>
                      <a:pt x="185" y="630"/>
                    </a:cubicBezTo>
                    <a:cubicBezTo>
                      <a:pt x="1" y="1245"/>
                      <a:pt x="92" y="1923"/>
                      <a:pt x="450" y="2481"/>
                    </a:cubicBezTo>
                    <a:cubicBezTo>
                      <a:pt x="519" y="2590"/>
                      <a:pt x="599" y="2694"/>
                      <a:pt x="690" y="2793"/>
                    </a:cubicBezTo>
                    <a:cubicBezTo>
                      <a:pt x="718" y="2825"/>
                      <a:pt x="749" y="2856"/>
                      <a:pt x="780" y="2886"/>
                    </a:cubicBezTo>
                    <a:cubicBezTo>
                      <a:pt x="1220" y="3327"/>
                      <a:pt x="1797" y="3547"/>
                      <a:pt x="2374" y="3547"/>
                    </a:cubicBezTo>
                    <a:cubicBezTo>
                      <a:pt x="2751" y="3547"/>
                      <a:pt x="3128" y="3453"/>
                      <a:pt x="3468" y="3266"/>
                    </a:cubicBezTo>
                    <a:cubicBezTo>
                      <a:pt x="3463" y="3060"/>
                      <a:pt x="3487" y="2849"/>
                      <a:pt x="3543" y="2638"/>
                    </a:cubicBezTo>
                    <a:cubicBezTo>
                      <a:pt x="3554" y="2599"/>
                      <a:pt x="3566" y="2559"/>
                      <a:pt x="3579" y="2519"/>
                    </a:cubicBezTo>
                    <a:lnTo>
                      <a:pt x="3579" y="2519"/>
                    </a:lnTo>
                    <a:cubicBezTo>
                      <a:pt x="3518" y="2524"/>
                      <a:pt x="3457" y="2527"/>
                      <a:pt x="3395" y="2527"/>
                    </a:cubicBezTo>
                    <a:cubicBezTo>
                      <a:pt x="2817" y="2527"/>
                      <a:pt x="2240" y="2307"/>
                      <a:pt x="1801" y="1867"/>
                    </a:cubicBezTo>
                    <a:cubicBezTo>
                      <a:pt x="1384" y="1368"/>
                      <a:pt x="1278" y="683"/>
                      <a:pt x="13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5" name="Google Shape;2355;p49"/>
              <p:cNvSpPr/>
              <p:nvPr/>
            </p:nvSpPr>
            <p:spPr>
              <a:xfrm>
                <a:off x="9006687" y="4140506"/>
                <a:ext cx="169479" cy="325352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4089" extrusionOk="0">
                    <a:moveTo>
                      <a:pt x="850" y="0"/>
                    </a:moveTo>
                    <a:cubicBezTo>
                      <a:pt x="817" y="19"/>
                      <a:pt x="785" y="38"/>
                      <a:pt x="751" y="56"/>
                    </a:cubicBezTo>
                    <a:cubicBezTo>
                      <a:pt x="738" y="611"/>
                      <a:pt x="524" y="1118"/>
                      <a:pt x="178" y="1504"/>
                    </a:cubicBezTo>
                    <a:cubicBezTo>
                      <a:pt x="146" y="2384"/>
                      <a:pt x="87" y="3247"/>
                      <a:pt x="0" y="4088"/>
                    </a:cubicBezTo>
                    <a:cubicBezTo>
                      <a:pt x="641" y="3614"/>
                      <a:pt x="1249" y="3132"/>
                      <a:pt x="1826" y="2644"/>
                    </a:cubicBezTo>
                    <a:cubicBezTo>
                      <a:pt x="1839" y="2602"/>
                      <a:pt x="1853" y="2561"/>
                      <a:pt x="1864" y="2517"/>
                    </a:cubicBezTo>
                    <a:cubicBezTo>
                      <a:pt x="2130" y="1523"/>
                      <a:pt x="1689" y="507"/>
                      <a:pt x="8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6" name="Google Shape;2356;p49"/>
              <p:cNvSpPr/>
              <p:nvPr/>
            </p:nvSpPr>
            <p:spPr>
              <a:xfrm>
                <a:off x="9028788" y="4381031"/>
                <a:ext cx="110519" cy="86967"/>
              </a:xfrm>
              <a:custGeom>
                <a:avLst/>
                <a:gdLst/>
                <a:ahLst/>
                <a:cxnLst/>
                <a:rect l="l" t="t" r="r" b="b"/>
                <a:pathLst>
                  <a:path w="1389" h="1093" extrusionOk="0">
                    <a:moveTo>
                      <a:pt x="1389" y="0"/>
                    </a:moveTo>
                    <a:lnTo>
                      <a:pt x="1389" y="0"/>
                    </a:lnTo>
                    <a:cubicBezTo>
                      <a:pt x="944" y="368"/>
                      <a:pt x="480" y="733"/>
                      <a:pt x="0" y="1093"/>
                    </a:cubicBezTo>
                    <a:cubicBezTo>
                      <a:pt x="583" y="934"/>
                      <a:pt x="1090" y="545"/>
                      <a:pt x="13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7" name="Google Shape;2357;p49"/>
              <p:cNvSpPr/>
              <p:nvPr/>
            </p:nvSpPr>
            <p:spPr>
              <a:xfrm>
                <a:off x="8843715" y="4275445"/>
                <a:ext cx="162477" cy="198760"/>
              </a:xfrm>
              <a:custGeom>
                <a:avLst/>
                <a:gdLst/>
                <a:ahLst/>
                <a:cxnLst/>
                <a:rect l="l" t="t" r="r" b="b"/>
                <a:pathLst>
                  <a:path w="2042" h="2498" extrusionOk="0">
                    <a:moveTo>
                      <a:pt x="2042" y="0"/>
                    </a:moveTo>
                    <a:lnTo>
                      <a:pt x="2042" y="0"/>
                    </a:lnTo>
                    <a:cubicBezTo>
                      <a:pt x="1643" y="352"/>
                      <a:pt x="1120" y="566"/>
                      <a:pt x="547" y="566"/>
                    </a:cubicBezTo>
                    <a:cubicBezTo>
                      <a:pt x="395" y="566"/>
                      <a:pt x="248" y="551"/>
                      <a:pt x="105" y="522"/>
                    </a:cubicBezTo>
                    <a:cubicBezTo>
                      <a:pt x="71" y="573"/>
                      <a:pt x="38" y="622"/>
                      <a:pt x="1" y="669"/>
                    </a:cubicBezTo>
                    <a:cubicBezTo>
                      <a:pt x="135" y="754"/>
                      <a:pt x="261" y="856"/>
                      <a:pt x="379" y="972"/>
                    </a:cubicBezTo>
                    <a:cubicBezTo>
                      <a:pt x="557" y="1150"/>
                      <a:pt x="699" y="1352"/>
                      <a:pt x="805" y="1566"/>
                    </a:cubicBezTo>
                    <a:cubicBezTo>
                      <a:pt x="1020" y="1673"/>
                      <a:pt x="1220" y="1814"/>
                      <a:pt x="1398" y="1993"/>
                    </a:cubicBezTo>
                    <a:cubicBezTo>
                      <a:pt x="1553" y="2146"/>
                      <a:pt x="1678" y="2317"/>
                      <a:pt x="1778" y="2498"/>
                    </a:cubicBezTo>
                    <a:cubicBezTo>
                      <a:pt x="1805" y="2498"/>
                      <a:pt x="1833" y="2496"/>
                      <a:pt x="1859" y="2495"/>
                    </a:cubicBezTo>
                    <a:cubicBezTo>
                      <a:pt x="1945" y="1683"/>
                      <a:pt x="2007" y="851"/>
                      <a:pt x="20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8" name="Google Shape;2358;p49"/>
              <p:cNvSpPr/>
              <p:nvPr/>
            </p:nvSpPr>
            <p:spPr>
              <a:xfrm>
                <a:off x="7639310" y="3807432"/>
                <a:ext cx="332751" cy="333467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4191" extrusionOk="0">
                    <a:moveTo>
                      <a:pt x="2394" y="1"/>
                    </a:moveTo>
                    <a:cubicBezTo>
                      <a:pt x="2370" y="2"/>
                      <a:pt x="2347" y="2"/>
                      <a:pt x="2323" y="3"/>
                    </a:cubicBezTo>
                    <a:cubicBezTo>
                      <a:pt x="2165" y="12"/>
                      <a:pt x="2009" y="39"/>
                      <a:pt x="1858" y="79"/>
                    </a:cubicBezTo>
                    <a:cubicBezTo>
                      <a:pt x="1275" y="238"/>
                      <a:pt x="766" y="628"/>
                      <a:pt x="468" y="1173"/>
                    </a:cubicBezTo>
                    <a:cubicBezTo>
                      <a:pt x="403" y="1291"/>
                      <a:pt x="348" y="1416"/>
                      <a:pt x="306" y="1547"/>
                    </a:cubicBezTo>
                    <a:cubicBezTo>
                      <a:pt x="291" y="1588"/>
                      <a:pt x="278" y="1631"/>
                      <a:pt x="267" y="1673"/>
                    </a:cubicBezTo>
                    <a:cubicBezTo>
                      <a:pt x="1" y="2667"/>
                      <a:pt x="441" y="3685"/>
                      <a:pt x="1282" y="4190"/>
                    </a:cubicBezTo>
                    <a:cubicBezTo>
                      <a:pt x="1313" y="4171"/>
                      <a:pt x="1347" y="4152"/>
                      <a:pt x="1379" y="4134"/>
                    </a:cubicBezTo>
                    <a:cubicBezTo>
                      <a:pt x="1410" y="2913"/>
                      <a:pt x="2407" y="1933"/>
                      <a:pt x="3635" y="1933"/>
                    </a:cubicBezTo>
                    <a:cubicBezTo>
                      <a:pt x="3787" y="1933"/>
                      <a:pt x="3934" y="1949"/>
                      <a:pt x="4078" y="1977"/>
                    </a:cubicBezTo>
                    <a:cubicBezTo>
                      <a:pt x="4111" y="1927"/>
                      <a:pt x="4145" y="1877"/>
                      <a:pt x="4181" y="1830"/>
                    </a:cubicBezTo>
                    <a:cubicBezTo>
                      <a:pt x="4047" y="1744"/>
                      <a:pt x="3921" y="1644"/>
                      <a:pt x="3803" y="1526"/>
                    </a:cubicBezTo>
                    <a:cubicBezTo>
                      <a:pt x="3628" y="1348"/>
                      <a:pt x="3488" y="1148"/>
                      <a:pt x="3383" y="936"/>
                    </a:cubicBezTo>
                    <a:cubicBezTo>
                      <a:pt x="3167" y="828"/>
                      <a:pt x="2964" y="687"/>
                      <a:pt x="2784" y="506"/>
                    </a:cubicBezTo>
                    <a:cubicBezTo>
                      <a:pt x="2626" y="353"/>
                      <a:pt x="2497" y="182"/>
                      <a:pt x="23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9" name="Google Shape;2359;p49"/>
              <p:cNvSpPr/>
              <p:nvPr/>
            </p:nvSpPr>
            <p:spPr>
              <a:xfrm>
                <a:off x="8419782" y="4684261"/>
                <a:ext cx="321532" cy="210058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2640" extrusionOk="0">
                    <a:moveTo>
                      <a:pt x="3489" y="0"/>
                    </a:moveTo>
                    <a:cubicBezTo>
                      <a:pt x="2322" y="664"/>
                      <a:pt x="1154" y="1255"/>
                      <a:pt x="1" y="1769"/>
                    </a:cubicBezTo>
                    <a:cubicBezTo>
                      <a:pt x="60" y="1844"/>
                      <a:pt x="123" y="1915"/>
                      <a:pt x="191" y="1982"/>
                    </a:cubicBezTo>
                    <a:cubicBezTo>
                      <a:pt x="609" y="2397"/>
                      <a:pt x="1179" y="2640"/>
                      <a:pt x="1780" y="2640"/>
                    </a:cubicBezTo>
                    <a:cubicBezTo>
                      <a:pt x="1797" y="2640"/>
                      <a:pt x="1815" y="2640"/>
                      <a:pt x="1833" y="2639"/>
                    </a:cubicBezTo>
                    <a:cubicBezTo>
                      <a:pt x="1968" y="2636"/>
                      <a:pt x="2102" y="2621"/>
                      <a:pt x="2239" y="2593"/>
                    </a:cubicBezTo>
                    <a:cubicBezTo>
                      <a:pt x="2282" y="2585"/>
                      <a:pt x="2325" y="2574"/>
                      <a:pt x="2367" y="2563"/>
                    </a:cubicBezTo>
                    <a:cubicBezTo>
                      <a:pt x="3361" y="2297"/>
                      <a:pt x="4021" y="1407"/>
                      <a:pt x="4040" y="426"/>
                    </a:cubicBezTo>
                    <a:cubicBezTo>
                      <a:pt x="3859" y="326"/>
                      <a:pt x="3688" y="200"/>
                      <a:pt x="3535" y="46"/>
                    </a:cubicBezTo>
                    <a:cubicBezTo>
                      <a:pt x="3519" y="31"/>
                      <a:pt x="3504" y="15"/>
                      <a:pt x="34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" name="Google Shape;2360;p49"/>
              <p:cNvSpPr/>
              <p:nvPr/>
            </p:nvSpPr>
            <p:spPr>
              <a:xfrm>
                <a:off x="8407847" y="4794143"/>
                <a:ext cx="44717" cy="18857"/>
              </a:xfrm>
              <a:custGeom>
                <a:avLst/>
                <a:gdLst/>
                <a:ahLst/>
                <a:cxnLst/>
                <a:rect l="l" t="t" r="r" b="b"/>
                <a:pathLst>
                  <a:path w="562" h="237" extrusionOk="0">
                    <a:moveTo>
                      <a:pt x="562" y="1"/>
                    </a:moveTo>
                    <a:lnTo>
                      <a:pt x="562" y="1"/>
                    </a:lnTo>
                    <a:cubicBezTo>
                      <a:pt x="400" y="42"/>
                      <a:pt x="230" y="65"/>
                      <a:pt x="57" y="70"/>
                    </a:cubicBezTo>
                    <a:cubicBezTo>
                      <a:pt x="39" y="104"/>
                      <a:pt x="20" y="136"/>
                      <a:pt x="1" y="168"/>
                    </a:cubicBezTo>
                    <a:cubicBezTo>
                      <a:pt x="14" y="190"/>
                      <a:pt x="29" y="214"/>
                      <a:pt x="43" y="236"/>
                    </a:cubicBezTo>
                    <a:cubicBezTo>
                      <a:pt x="216" y="160"/>
                      <a:pt x="388" y="82"/>
                      <a:pt x="5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" name="Google Shape;2361;p49"/>
              <p:cNvSpPr/>
              <p:nvPr/>
            </p:nvSpPr>
            <p:spPr>
              <a:xfrm>
                <a:off x="8514626" y="4578675"/>
                <a:ext cx="172980" cy="186029"/>
              </a:xfrm>
              <a:custGeom>
                <a:avLst/>
                <a:gdLst/>
                <a:ahLst/>
                <a:cxnLst/>
                <a:rect l="l" t="t" r="r" b="b"/>
                <a:pathLst>
                  <a:path w="2174" h="2338" extrusionOk="0">
                    <a:moveTo>
                      <a:pt x="1080" y="0"/>
                    </a:moveTo>
                    <a:cubicBezTo>
                      <a:pt x="1065" y="5"/>
                      <a:pt x="1052" y="8"/>
                      <a:pt x="1038" y="11"/>
                    </a:cubicBezTo>
                    <a:cubicBezTo>
                      <a:pt x="1025" y="14"/>
                      <a:pt x="1012" y="15"/>
                      <a:pt x="999" y="18"/>
                    </a:cubicBezTo>
                    <a:cubicBezTo>
                      <a:pt x="974" y="22"/>
                      <a:pt x="949" y="27"/>
                      <a:pt x="924" y="31"/>
                    </a:cubicBezTo>
                    <a:lnTo>
                      <a:pt x="894" y="36"/>
                    </a:lnTo>
                    <a:cubicBezTo>
                      <a:pt x="884" y="37"/>
                      <a:pt x="873" y="39"/>
                      <a:pt x="865" y="40"/>
                    </a:cubicBezTo>
                    <a:cubicBezTo>
                      <a:pt x="897" y="196"/>
                      <a:pt x="916" y="357"/>
                      <a:pt x="916" y="522"/>
                    </a:cubicBezTo>
                    <a:cubicBezTo>
                      <a:pt x="916" y="1267"/>
                      <a:pt x="555" y="1927"/>
                      <a:pt x="0" y="2337"/>
                    </a:cubicBezTo>
                    <a:cubicBezTo>
                      <a:pt x="722" y="1984"/>
                      <a:pt x="1448" y="1601"/>
                      <a:pt x="2174" y="1189"/>
                    </a:cubicBezTo>
                    <a:cubicBezTo>
                      <a:pt x="2066" y="1058"/>
                      <a:pt x="1975" y="918"/>
                      <a:pt x="1900" y="772"/>
                    </a:cubicBezTo>
                    <a:cubicBezTo>
                      <a:pt x="1692" y="666"/>
                      <a:pt x="1496" y="528"/>
                      <a:pt x="1323" y="354"/>
                    </a:cubicBezTo>
                    <a:cubicBezTo>
                      <a:pt x="1227" y="245"/>
                      <a:pt x="1146" y="126"/>
                      <a:pt x="10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2" name="Google Shape;2362;p49"/>
              <p:cNvSpPr/>
              <p:nvPr/>
            </p:nvSpPr>
            <p:spPr>
              <a:xfrm>
                <a:off x="8250145" y="3387319"/>
                <a:ext cx="130729" cy="52355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658" extrusionOk="0">
                    <a:moveTo>
                      <a:pt x="53" y="1"/>
                    </a:moveTo>
                    <a:cubicBezTo>
                      <a:pt x="36" y="1"/>
                      <a:pt x="18" y="1"/>
                      <a:pt x="1" y="1"/>
                    </a:cubicBezTo>
                    <a:cubicBezTo>
                      <a:pt x="542" y="201"/>
                      <a:pt x="1090" y="421"/>
                      <a:pt x="1642" y="658"/>
                    </a:cubicBezTo>
                    <a:cubicBezTo>
                      <a:pt x="1225" y="244"/>
                      <a:pt x="655" y="1"/>
                      <a:pt x="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" name="Google Shape;2363;p49"/>
              <p:cNvSpPr/>
              <p:nvPr/>
            </p:nvSpPr>
            <p:spPr>
              <a:xfrm>
                <a:off x="8074541" y="3390979"/>
                <a:ext cx="333388" cy="311666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917" extrusionOk="0">
                    <a:moveTo>
                      <a:pt x="1801" y="1"/>
                    </a:moveTo>
                    <a:cubicBezTo>
                      <a:pt x="1758" y="10"/>
                      <a:pt x="1716" y="20"/>
                      <a:pt x="1673" y="32"/>
                    </a:cubicBezTo>
                    <a:cubicBezTo>
                      <a:pt x="679" y="298"/>
                      <a:pt x="19" y="1188"/>
                      <a:pt x="0" y="2169"/>
                    </a:cubicBezTo>
                    <a:cubicBezTo>
                      <a:pt x="181" y="2269"/>
                      <a:pt x="352" y="2395"/>
                      <a:pt x="505" y="2548"/>
                    </a:cubicBezTo>
                    <a:cubicBezTo>
                      <a:pt x="675" y="2724"/>
                      <a:pt x="807" y="2920"/>
                      <a:pt x="907" y="3130"/>
                    </a:cubicBezTo>
                    <a:cubicBezTo>
                      <a:pt x="1131" y="3238"/>
                      <a:pt x="1340" y="3383"/>
                      <a:pt x="1526" y="3569"/>
                    </a:cubicBezTo>
                    <a:cubicBezTo>
                      <a:pt x="1627" y="3677"/>
                      <a:pt x="1716" y="3793"/>
                      <a:pt x="1791" y="3917"/>
                    </a:cubicBezTo>
                    <a:cubicBezTo>
                      <a:pt x="1854" y="3902"/>
                      <a:pt x="1919" y="3890"/>
                      <a:pt x="1985" y="3881"/>
                    </a:cubicBezTo>
                    <a:cubicBezTo>
                      <a:pt x="1951" y="3727"/>
                      <a:pt x="1932" y="3566"/>
                      <a:pt x="1932" y="3400"/>
                    </a:cubicBezTo>
                    <a:cubicBezTo>
                      <a:pt x="1932" y="2173"/>
                      <a:pt x="2913" y="1175"/>
                      <a:pt x="4134" y="1145"/>
                    </a:cubicBezTo>
                    <a:cubicBezTo>
                      <a:pt x="4151" y="1111"/>
                      <a:pt x="4171" y="1079"/>
                      <a:pt x="4190" y="1046"/>
                    </a:cubicBezTo>
                    <a:cubicBezTo>
                      <a:pt x="4176" y="1023"/>
                      <a:pt x="4162" y="1001"/>
                      <a:pt x="4147" y="979"/>
                    </a:cubicBezTo>
                    <a:cubicBezTo>
                      <a:pt x="4135" y="961"/>
                      <a:pt x="4123" y="942"/>
                      <a:pt x="4112" y="926"/>
                    </a:cubicBezTo>
                    <a:cubicBezTo>
                      <a:pt x="3333" y="581"/>
                      <a:pt x="2559" y="273"/>
                      <a:pt x="18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" name="Google Shape;2364;p49"/>
              <p:cNvSpPr/>
              <p:nvPr/>
            </p:nvSpPr>
            <p:spPr>
              <a:xfrm>
                <a:off x="8403391" y="3468795"/>
                <a:ext cx="49173" cy="18698"/>
              </a:xfrm>
              <a:custGeom>
                <a:avLst/>
                <a:gdLst/>
                <a:ahLst/>
                <a:cxnLst/>
                <a:rect l="l" t="t" r="r" b="b"/>
                <a:pathLst>
                  <a:path w="618" h="235" extrusionOk="0">
                    <a:moveTo>
                      <a:pt x="99" y="1"/>
                    </a:moveTo>
                    <a:cubicBezTo>
                      <a:pt x="85" y="23"/>
                      <a:pt x="71" y="45"/>
                      <a:pt x="57" y="68"/>
                    </a:cubicBezTo>
                    <a:cubicBezTo>
                      <a:pt x="38" y="99"/>
                      <a:pt x="18" y="133"/>
                      <a:pt x="1" y="166"/>
                    </a:cubicBezTo>
                    <a:cubicBezTo>
                      <a:pt x="20" y="166"/>
                      <a:pt x="38" y="164"/>
                      <a:pt x="57" y="164"/>
                    </a:cubicBezTo>
                    <a:cubicBezTo>
                      <a:pt x="251" y="164"/>
                      <a:pt x="438" y="189"/>
                      <a:pt x="618" y="235"/>
                    </a:cubicBezTo>
                    <a:cubicBezTo>
                      <a:pt x="444" y="155"/>
                      <a:pt x="272" y="77"/>
                      <a:pt x="99" y="1"/>
                    </a:cubicBezTo>
                    <a:close/>
                  </a:path>
                </a:pathLst>
              </a:custGeom>
              <a:solidFill>
                <a:srgbClr val="5E68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5" name="Google Shape;2365;p49"/>
              <p:cNvSpPr/>
              <p:nvPr/>
            </p:nvSpPr>
            <p:spPr>
              <a:xfrm>
                <a:off x="8514626" y="3517092"/>
                <a:ext cx="201704" cy="188098"/>
              </a:xfrm>
              <a:custGeom>
                <a:avLst/>
                <a:gdLst/>
                <a:ahLst/>
                <a:cxnLst/>
                <a:rect l="l" t="t" r="r" b="b"/>
                <a:pathLst>
                  <a:path w="2535" h="236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55" y="411"/>
                      <a:pt x="916" y="1071"/>
                      <a:pt x="916" y="1815"/>
                    </a:cubicBezTo>
                    <a:cubicBezTo>
                      <a:pt x="916" y="1966"/>
                      <a:pt x="901" y="2115"/>
                      <a:pt x="872" y="2258"/>
                    </a:cubicBezTo>
                    <a:cubicBezTo>
                      <a:pt x="924" y="2292"/>
                      <a:pt x="975" y="2327"/>
                      <a:pt x="1022" y="2364"/>
                    </a:cubicBezTo>
                    <a:cubicBezTo>
                      <a:pt x="1108" y="2228"/>
                      <a:pt x="1208" y="2102"/>
                      <a:pt x="1323" y="1984"/>
                    </a:cubicBezTo>
                    <a:cubicBezTo>
                      <a:pt x="1666" y="1641"/>
                      <a:pt x="2091" y="1432"/>
                      <a:pt x="2535" y="1355"/>
                    </a:cubicBezTo>
                    <a:cubicBezTo>
                      <a:pt x="2502" y="1336"/>
                      <a:pt x="2470" y="1317"/>
                      <a:pt x="2436" y="1298"/>
                    </a:cubicBezTo>
                    <a:cubicBezTo>
                      <a:pt x="1623" y="828"/>
                      <a:pt x="810" y="39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" name="Google Shape;2366;p49"/>
              <p:cNvSpPr/>
              <p:nvPr/>
            </p:nvSpPr>
            <p:spPr>
              <a:xfrm>
                <a:off x="8419782" y="3387319"/>
                <a:ext cx="321851" cy="231064"/>
              </a:xfrm>
              <a:custGeom>
                <a:avLst/>
                <a:gdLst/>
                <a:ahLst/>
                <a:cxnLst/>
                <a:rect l="l" t="t" r="r" b="b"/>
                <a:pathLst>
                  <a:path w="4045" h="2904" extrusionOk="0">
                    <a:moveTo>
                      <a:pt x="1780" y="1"/>
                    </a:moveTo>
                    <a:cubicBezTo>
                      <a:pt x="1178" y="1"/>
                      <a:pt x="609" y="244"/>
                      <a:pt x="191" y="658"/>
                    </a:cubicBezTo>
                    <a:cubicBezTo>
                      <a:pt x="123" y="726"/>
                      <a:pt x="60" y="796"/>
                      <a:pt x="1" y="873"/>
                    </a:cubicBezTo>
                    <a:cubicBezTo>
                      <a:pt x="1229" y="1419"/>
                      <a:pt x="2475" y="2053"/>
                      <a:pt x="3718" y="2771"/>
                    </a:cubicBezTo>
                    <a:cubicBezTo>
                      <a:pt x="3794" y="2815"/>
                      <a:pt x="3869" y="2860"/>
                      <a:pt x="3945" y="2904"/>
                    </a:cubicBezTo>
                    <a:cubicBezTo>
                      <a:pt x="3952" y="2883"/>
                      <a:pt x="3958" y="2863"/>
                      <a:pt x="3964" y="2842"/>
                    </a:cubicBezTo>
                    <a:cubicBezTo>
                      <a:pt x="4020" y="2631"/>
                      <a:pt x="4045" y="2421"/>
                      <a:pt x="4040" y="2215"/>
                    </a:cubicBezTo>
                    <a:cubicBezTo>
                      <a:pt x="4021" y="1234"/>
                      <a:pt x="3361" y="344"/>
                      <a:pt x="2367" y="78"/>
                    </a:cubicBezTo>
                    <a:cubicBezTo>
                      <a:pt x="2325" y="66"/>
                      <a:pt x="2282" y="56"/>
                      <a:pt x="2239" y="47"/>
                    </a:cubicBezTo>
                    <a:cubicBezTo>
                      <a:pt x="2104" y="19"/>
                      <a:pt x="1967" y="4"/>
                      <a:pt x="1833" y="1"/>
                    </a:cubicBezTo>
                    <a:cubicBezTo>
                      <a:pt x="1815" y="1"/>
                      <a:pt x="1798" y="1"/>
                      <a:pt x="1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" name="Google Shape;2367;p49"/>
              <p:cNvSpPr/>
              <p:nvPr/>
            </p:nvSpPr>
            <p:spPr>
              <a:xfrm>
                <a:off x="8250145" y="4841962"/>
                <a:ext cx="130729" cy="52355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658" extrusionOk="0">
                    <a:moveTo>
                      <a:pt x="1642" y="0"/>
                    </a:moveTo>
                    <a:lnTo>
                      <a:pt x="1642" y="0"/>
                    </a:lnTo>
                    <a:cubicBezTo>
                      <a:pt x="1090" y="237"/>
                      <a:pt x="542" y="457"/>
                      <a:pt x="1" y="657"/>
                    </a:cubicBezTo>
                    <a:cubicBezTo>
                      <a:pt x="18" y="658"/>
                      <a:pt x="36" y="658"/>
                      <a:pt x="54" y="658"/>
                    </a:cubicBezTo>
                    <a:cubicBezTo>
                      <a:pt x="656" y="658"/>
                      <a:pt x="1225" y="415"/>
                      <a:pt x="16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8" name="Google Shape;2368;p49"/>
              <p:cNvSpPr/>
              <p:nvPr/>
            </p:nvSpPr>
            <p:spPr>
              <a:xfrm>
                <a:off x="8074302" y="4573822"/>
                <a:ext cx="338082" cy="316838"/>
              </a:xfrm>
              <a:custGeom>
                <a:avLst/>
                <a:gdLst/>
                <a:ahLst/>
                <a:cxnLst/>
                <a:rect l="l" t="t" r="r" b="b"/>
                <a:pathLst>
                  <a:path w="4249" h="3982" extrusionOk="0">
                    <a:moveTo>
                      <a:pt x="1786" y="1"/>
                    </a:moveTo>
                    <a:cubicBezTo>
                      <a:pt x="1713" y="145"/>
                      <a:pt x="1627" y="285"/>
                      <a:pt x="1529" y="415"/>
                    </a:cubicBezTo>
                    <a:cubicBezTo>
                      <a:pt x="1134" y="809"/>
                      <a:pt x="630" y="1026"/>
                      <a:pt x="115" y="1067"/>
                    </a:cubicBezTo>
                    <a:cubicBezTo>
                      <a:pt x="103" y="1107"/>
                      <a:pt x="91" y="1147"/>
                      <a:pt x="80" y="1186"/>
                    </a:cubicBezTo>
                    <a:cubicBezTo>
                      <a:pt x="24" y="1397"/>
                      <a:pt x="0" y="1608"/>
                      <a:pt x="3" y="1815"/>
                    </a:cubicBezTo>
                    <a:cubicBezTo>
                      <a:pt x="22" y="2795"/>
                      <a:pt x="682" y="3685"/>
                      <a:pt x="1676" y="3952"/>
                    </a:cubicBezTo>
                    <a:cubicBezTo>
                      <a:pt x="1719" y="3962"/>
                      <a:pt x="1761" y="3973"/>
                      <a:pt x="1804" y="3981"/>
                    </a:cubicBezTo>
                    <a:cubicBezTo>
                      <a:pt x="2562" y="3709"/>
                      <a:pt x="3336" y="3401"/>
                      <a:pt x="4115" y="3058"/>
                    </a:cubicBezTo>
                    <a:cubicBezTo>
                      <a:pt x="4126" y="3040"/>
                      <a:pt x="4138" y="3023"/>
                      <a:pt x="4150" y="3005"/>
                    </a:cubicBezTo>
                    <a:cubicBezTo>
                      <a:pt x="4165" y="2983"/>
                      <a:pt x="4179" y="2959"/>
                      <a:pt x="4193" y="2937"/>
                    </a:cubicBezTo>
                    <a:cubicBezTo>
                      <a:pt x="4212" y="2905"/>
                      <a:pt x="4231" y="2873"/>
                      <a:pt x="4249" y="2839"/>
                    </a:cubicBezTo>
                    <a:cubicBezTo>
                      <a:pt x="4231" y="2839"/>
                      <a:pt x="4212" y="2840"/>
                      <a:pt x="4193" y="2840"/>
                    </a:cubicBezTo>
                    <a:cubicBezTo>
                      <a:pt x="2947" y="2840"/>
                      <a:pt x="1935" y="1830"/>
                      <a:pt x="1935" y="583"/>
                    </a:cubicBezTo>
                    <a:cubicBezTo>
                      <a:pt x="1935" y="431"/>
                      <a:pt x="1951" y="284"/>
                      <a:pt x="1979" y="141"/>
                    </a:cubicBezTo>
                    <a:cubicBezTo>
                      <a:pt x="1913" y="97"/>
                      <a:pt x="1848" y="51"/>
                      <a:pt x="17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9" name="Google Shape;2369;p49"/>
              <p:cNvSpPr/>
              <p:nvPr/>
            </p:nvSpPr>
            <p:spPr>
              <a:xfrm>
                <a:off x="9028629" y="3813639"/>
                <a:ext cx="110678" cy="87126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095" extrusionOk="0">
                    <a:moveTo>
                      <a:pt x="1" y="1"/>
                    </a:moveTo>
                    <a:cubicBezTo>
                      <a:pt x="482" y="361"/>
                      <a:pt x="946" y="725"/>
                      <a:pt x="1391" y="1095"/>
                    </a:cubicBezTo>
                    <a:cubicBezTo>
                      <a:pt x="1092" y="550"/>
                      <a:pt x="585" y="160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0" name="Google Shape;2370;p49"/>
              <p:cNvSpPr/>
              <p:nvPr/>
            </p:nvSpPr>
            <p:spPr>
              <a:xfrm>
                <a:off x="8846420" y="3807432"/>
                <a:ext cx="159772" cy="198919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2500" extrusionOk="0">
                    <a:moveTo>
                      <a:pt x="1704" y="0"/>
                    </a:moveTo>
                    <a:cubicBezTo>
                      <a:pt x="1511" y="0"/>
                      <a:pt x="1313" y="24"/>
                      <a:pt x="1117" y="77"/>
                    </a:cubicBezTo>
                    <a:cubicBezTo>
                      <a:pt x="1062" y="92"/>
                      <a:pt x="1008" y="110"/>
                      <a:pt x="955" y="129"/>
                    </a:cubicBezTo>
                    <a:cubicBezTo>
                      <a:pt x="908" y="634"/>
                      <a:pt x="702" y="1130"/>
                      <a:pt x="345" y="1526"/>
                    </a:cubicBezTo>
                    <a:cubicBezTo>
                      <a:pt x="238" y="1634"/>
                      <a:pt x="123" y="1728"/>
                      <a:pt x="1" y="1809"/>
                    </a:cubicBezTo>
                    <a:cubicBezTo>
                      <a:pt x="14" y="1868"/>
                      <a:pt x="24" y="1927"/>
                      <a:pt x="32" y="1986"/>
                    </a:cubicBezTo>
                    <a:cubicBezTo>
                      <a:pt x="188" y="1952"/>
                      <a:pt x="348" y="1933"/>
                      <a:pt x="513" y="1933"/>
                    </a:cubicBezTo>
                    <a:cubicBezTo>
                      <a:pt x="1086" y="1933"/>
                      <a:pt x="1609" y="2148"/>
                      <a:pt x="2008" y="2500"/>
                    </a:cubicBezTo>
                    <a:cubicBezTo>
                      <a:pt x="1973" y="1648"/>
                      <a:pt x="1911" y="815"/>
                      <a:pt x="1825" y="3"/>
                    </a:cubicBezTo>
                    <a:cubicBezTo>
                      <a:pt x="1796" y="2"/>
                      <a:pt x="1768" y="2"/>
                      <a:pt x="1738" y="1"/>
                    </a:cubicBezTo>
                    <a:cubicBezTo>
                      <a:pt x="1727" y="0"/>
                      <a:pt x="1716" y="0"/>
                      <a:pt x="17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1" name="Google Shape;2371;p49"/>
              <p:cNvSpPr/>
              <p:nvPr/>
            </p:nvSpPr>
            <p:spPr>
              <a:xfrm>
                <a:off x="9006987" y="3815628"/>
                <a:ext cx="169479" cy="329728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414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87" y="840"/>
                      <a:pt x="146" y="1703"/>
                      <a:pt x="178" y="2584"/>
                    </a:cubicBezTo>
                    <a:cubicBezTo>
                      <a:pt x="536" y="2984"/>
                      <a:pt x="753" y="3510"/>
                      <a:pt x="753" y="4087"/>
                    </a:cubicBezTo>
                    <a:cubicBezTo>
                      <a:pt x="753" y="4106"/>
                      <a:pt x="751" y="4124"/>
                      <a:pt x="751" y="4143"/>
                    </a:cubicBezTo>
                    <a:cubicBezTo>
                      <a:pt x="785" y="4125"/>
                      <a:pt x="817" y="4106"/>
                      <a:pt x="850" y="4087"/>
                    </a:cubicBezTo>
                    <a:cubicBezTo>
                      <a:pt x="1689" y="3582"/>
                      <a:pt x="2130" y="2564"/>
                      <a:pt x="1863" y="1570"/>
                    </a:cubicBezTo>
                    <a:cubicBezTo>
                      <a:pt x="1853" y="1528"/>
                      <a:pt x="1839" y="1485"/>
                      <a:pt x="1825" y="1444"/>
                    </a:cubicBezTo>
                    <a:cubicBezTo>
                      <a:pt x="1249" y="956"/>
                      <a:pt x="641" y="473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2" name="Google Shape;2372;p49"/>
              <p:cNvSpPr/>
              <p:nvPr/>
            </p:nvSpPr>
            <p:spPr>
              <a:xfrm>
                <a:off x="7639310" y="4136362"/>
                <a:ext cx="330046" cy="338003"/>
              </a:xfrm>
              <a:custGeom>
                <a:avLst/>
                <a:gdLst/>
                <a:ahLst/>
                <a:cxnLst/>
                <a:rect l="l" t="t" r="r" b="b"/>
                <a:pathLst>
                  <a:path w="4148" h="4248" extrusionOk="0">
                    <a:moveTo>
                      <a:pt x="1379" y="0"/>
                    </a:moveTo>
                    <a:cubicBezTo>
                      <a:pt x="1347" y="19"/>
                      <a:pt x="1313" y="37"/>
                      <a:pt x="1282" y="56"/>
                    </a:cubicBezTo>
                    <a:cubicBezTo>
                      <a:pt x="443" y="563"/>
                      <a:pt x="1" y="1579"/>
                      <a:pt x="267" y="2573"/>
                    </a:cubicBezTo>
                    <a:cubicBezTo>
                      <a:pt x="279" y="2617"/>
                      <a:pt x="291" y="2658"/>
                      <a:pt x="306" y="2701"/>
                    </a:cubicBezTo>
                    <a:cubicBezTo>
                      <a:pt x="348" y="2832"/>
                      <a:pt x="404" y="2957"/>
                      <a:pt x="468" y="3075"/>
                    </a:cubicBezTo>
                    <a:cubicBezTo>
                      <a:pt x="766" y="3618"/>
                      <a:pt x="1275" y="4009"/>
                      <a:pt x="1858" y="4168"/>
                    </a:cubicBezTo>
                    <a:cubicBezTo>
                      <a:pt x="2009" y="4209"/>
                      <a:pt x="2165" y="4234"/>
                      <a:pt x="2323" y="4243"/>
                    </a:cubicBezTo>
                    <a:cubicBezTo>
                      <a:pt x="2339" y="4244"/>
                      <a:pt x="2354" y="4244"/>
                      <a:pt x="2369" y="4246"/>
                    </a:cubicBezTo>
                    <a:cubicBezTo>
                      <a:pt x="2393" y="4247"/>
                      <a:pt x="2418" y="4247"/>
                      <a:pt x="2443" y="4247"/>
                    </a:cubicBezTo>
                    <a:cubicBezTo>
                      <a:pt x="2637" y="4247"/>
                      <a:pt x="2834" y="4221"/>
                      <a:pt x="3031" y="4169"/>
                    </a:cubicBezTo>
                    <a:cubicBezTo>
                      <a:pt x="3151" y="4137"/>
                      <a:pt x="3266" y="4096"/>
                      <a:pt x="3375" y="4047"/>
                    </a:cubicBezTo>
                    <a:cubicBezTo>
                      <a:pt x="3438" y="3583"/>
                      <a:pt x="3592" y="3121"/>
                      <a:pt x="3803" y="2720"/>
                    </a:cubicBezTo>
                    <a:cubicBezTo>
                      <a:pt x="3911" y="2614"/>
                      <a:pt x="4027" y="2520"/>
                      <a:pt x="4148" y="2439"/>
                    </a:cubicBezTo>
                    <a:cubicBezTo>
                      <a:pt x="4148" y="2437"/>
                      <a:pt x="4148" y="2437"/>
                      <a:pt x="4148" y="2436"/>
                    </a:cubicBezTo>
                    <a:cubicBezTo>
                      <a:pt x="4145" y="2423"/>
                      <a:pt x="4142" y="2409"/>
                      <a:pt x="4139" y="2396"/>
                    </a:cubicBezTo>
                    <a:cubicBezTo>
                      <a:pt x="4134" y="2371"/>
                      <a:pt x="4130" y="2346"/>
                      <a:pt x="4126" y="2321"/>
                    </a:cubicBezTo>
                    <a:cubicBezTo>
                      <a:pt x="4124" y="2312"/>
                      <a:pt x="4123" y="2302"/>
                      <a:pt x="4121" y="2292"/>
                    </a:cubicBezTo>
                    <a:cubicBezTo>
                      <a:pt x="4120" y="2281"/>
                      <a:pt x="4118" y="2272"/>
                      <a:pt x="4117" y="2262"/>
                    </a:cubicBezTo>
                    <a:cubicBezTo>
                      <a:pt x="3962" y="2296"/>
                      <a:pt x="3802" y="2314"/>
                      <a:pt x="3635" y="2314"/>
                    </a:cubicBezTo>
                    <a:cubicBezTo>
                      <a:pt x="2389" y="2314"/>
                      <a:pt x="1378" y="1303"/>
                      <a:pt x="1378" y="56"/>
                    </a:cubicBezTo>
                    <a:cubicBezTo>
                      <a:pt x="1378" y="38"/>
                      <a:pt x="1379" y="19"/>
                      <a:pt x="13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3" name="Google Shape;2373;p49"/>
              <p:cNvSpPr/>
              <p:nvPr/>
            </p:nvSpPr>
            <p:spPr>
              <a:xfrm>
                <a:off x="8981525" y="4514942"/>
                <a:ext cx="32464" cy="139243"/>
              </a:xfrm>
              <a:custGeom>
                <a:avLst/>
                <a:gdLst/>
                <a:ahLst/>
                <a:cxnLst/>
                <a:rect l="l" t="t" r="r" b="b"/>
                <a:pathLst>
                  <a:path w="408" h="1750" extrusionOk="0">
                    <a:moveTo>
                      <a:pt x="252" y="0"/>
                    </a:moveTo>
                    <a:lnTo>
                      <a:pt x="252" y="0"/>
                    </a:lnTo>
                    <a:cubicBezTo>
                      <a:pt x="182" y="597"/>
                      <a:pt x="98" y="1180"/>
                      <a:pt x="1" y="1750"/>
                    </a:cubicBezTo>
                    <a:cubicBezTo>
                      <a:pt x="323" y="1220"/>
                      <a:pt x="407" y="585"/>
                      <a:pt x="2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4" name="Google Shape;2374;p49"/>
              <p:cNvSpPr/>
              <p:nvPr/>
            </p:nvSpPr>
            <p:spPr>
              <a:xfrm>
                <a:off x="8907687" y="4399968"/>
                <a:ext cx="80602" cy="128263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61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0" y="503"/>
                      <a:pt x="300" y="1079"/>
                      <a:pt x="153" y="1612"/>
                    </a:cubicBezTo>
                    <a:cubicBezTo>
                      <a:pt x="444" y="1411"/>
                      <a:pt x="731" y="1208"/>
                      <a:pt x="1013" y="1003"/>
                    </a:cubicBezTo>
                    <a:cubicBezTo>
                      <a:pt x="1001" y="980"/>
                      <a:pt x="988" y="956"/>
                      <a:pt x="974" y="933"/>
                    </a:cubicBezTo>
                    <a:cubicBezTo>
                      <a:pt x="876" y="752"/>
                      <a:pt x="749" y="581"/>
                      <a:pt x="594" y="428"/>
                    </a:cubicBezTo>
                    <a:cubicBezTo>
                      <a:pt x="416" y="249"/>
                      <a:pt x="216" y="107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5" name="Google Shape;2375;p49"/>
              <p:cNvSpPr/>
              <p:nvPr/>
            </p:nvSpPr>
            <p:spPr>
              <a:xfrm>
                <a:off x="8665724" y="4640101"/>
                <a:ext cx="50764" cy="3318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41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46"/>
                      <a:pt x="167" y="286"/>
                      <a:pt x="275" y="417"/>
                    </a:cubicBezTo>
                    <a:cubicBezTo>
                      <a:pt x="362" y="367"/>
                      <a:pt x="450" y="318"/>
                      <a:pt x="537" y="268"/>
                    </a:cubicBezTo>
                    <a:cubicBezTo>
                      <a:pt x="571" y="249"/>
                      <a:pt x="603" y="228"/>
                      <a:pt x="637" y="209"/>
                    </a:cubicBezTo>
                    <a:cubicBezTo>
                      <a:pt x="418" y="172"/>
                      <a:pt x="204" y="102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6" name="Google Shape;2376;p49"/>
              <p:cNvSpPr/>
              <p:nvPr/>
            </p:nvSpPr>
            <p:spPr>
              <a:xfrm>
                <a:off x="8697391" y="4497119"/>
                <a:ext cx="291694" cy="243477"/>
              </a:xfrm>
              <a:custGeom>
                <a:avLst/>
                <a:gdLst/>
                <a:ahLst/>
                <a:cxnLst/>
                <a:rect l="l" t="t" r="r" b="b"/>
                <a:pathLst>
                  <a:path w="3666" h="3060" extrusionOk="0">
                    <a:moveTo>
                      <a:pt x="3666" y="0"/>
                    </a:moveTo>
                    <a:lnTo>
                      <a:pt x="3666" y="0"/>
                    </a:lnTo>
                    <a:cubicBezTo>
                      <a:pt x="3348" y="230"/>
                      <a:pt x="3024" y="457"/>
                      <a:pt x="2692" y="681"/>
                    </a:cubicBezTo>
                    <a:cubicBezTo>
                      <a:pt x="2582" y="934"/>
                      <a:pt x="2424" y="1171"/>
                      <a:pt x="2218" y="1379"/>
                    </a:cubicBezTo>
                    <a:cubicBezTo>
                      <a:pt x="1777" y="1819"/>
                      <a:pt x="1200" y="2038"/>
                      <a:pt x="623" y="2038"/>
                    </a:cubicBezTo>
                    <a:cubicBezTo>
                      <a:pt x="597" y="2038"/>
                      <a:pt x="571" y="2038"/>
                      <a:pt x="545" y="2037"/>
                    </a:cubicBezTo>
                    <a:cubicBezTo>
                      <a:pt x="441" y="2099"/>
                      <a:pt x="335" y="2161"/>
                      <a:pt x="230" y="2221"/>
                    </a:cubicBezTo>
                    <a:cubicBezTo>
                      <a:pt x="154" y="2265"/>
                      <a:pt x="77" y="2309"/>
                      <a:pt x="0" y="2352"/>
                    </a:cubicBezTo>
                    <a:cubicBezTo>
                      <a:pt x="15" y="2367"/>
                      <a:pt x="30" y="2383"/>
                      <a:pt x="46" y="2398"/>
                    </a:cubicBezTo>
                    <a:cubicBezTo>
                      <a:pt x="199" y="2552"/>
                      <a:pt x="370" y="2679"/>
                      <a:pt x="551" y="2779"/>
                    </a:cubicBezTo>
                    <a:cubicBezTo>
                      <a:pt x="890" y="2966"/>
                      <a:pt x="1266" y="3060"/>
                      <a:pt x="1642" y="3060"/>
                    </a:cubicBezTo>
                    <a:cubicBezTo>
                      <a:pt x="2220" y="3060"/>
                      <a:pt x="2797" y="2839"/>
                      <a:pt x="3237" y="2398"/>
                    </a:cubicBezTo>
                    <a:cubicBezTo>
                      <a:pt x="3270" y="2367"/>
                      <a:pt x="3299" y="2335"/>
                      <a:pt x="3329" y="2302"/>
                    </a:cubicBezTo>
                    <a:cubicBezTo>
                      <a:pt x="3463" y="1560"/>
                      <a:pt x="3576" y="791"/>
                      <a:pt x="36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7" name="Google Shape;2377;p49"/>
              <p:cNvSpPr/>
              <p:nvPr/>
            </p:nvSpPr>
            <p:spPr>
              <a:xfrm>
                <a:off x="7798682" y="3541122"/>
                <a:ext cx="348108" cy="340788"/>
              </a:xfrm>
              <a:custGeom>
                <a:avLst/>
                <a:gdLst/>
                <a:ahLst/>
                <a:cxnLst/>
                <a:rect l="l" t="t" r="r" b="b"/>
                <a:pathLst>
                  <a:path w="4375" h="4283" extrusionOk="0">
                    <a:moveTo>
                      <a:pt x="2375" y="0"/>
                    </a:moveTo>
                    <a:cubicBezTo>
                      <a:pt x="1798" y="0"/>
                      <a:pt x="1221" y="220"/>
                      <a:pt x="781" y="661"/>
                    </a:cubicBezTo>
                    <a:cubicBezTo>
                      <a:pt x="776" y="660"/>
                      <a:pt x="771" y="660"/>
                      <a:pt x="766" y="660"/>
                    </a:cubicBezTo>
                    <a:cubicBezTo>
                      <a:pt x="747" y="660"/>
                      <a:pt x="736" y="670"/>
                      <a:pt x="726" y="679"/>
                    </a:cubicBezTo>
                    <a:cubicBezTo>
                      <a:pt x="718" y="689"/>
                      <a:pt x="709" y="700"/>
                      <a:pt x="699" y="710"/>
                    </a:cubicBezTo>
                    <a:cubicBezTo>
                      <a:pt x="609" y="804"/>
                      <a:pt x="529" y="904"/>
                      <a:pt x="460" y="1010"/>
                    </a:cubicBezTo>
                    <a:cubicBezTo>
                      <a:pt x="87" y="1572"/>
                      <a:pt x="0" y="2259"/>
                      <a:pt x="190" y="2884"/>
                    </a:cubicBezTo>
                    <a:cubicBezTo>
                      <a:pt x="232" y="3021"/>
                      <a:pt x="286" y="3155"/>
                      <a:pt x="354" y="3283"/>
                    </a:cubicBezTo>
                    <a:cubicBezTo>
                      <a:pt x="366" y="3305"/>
                      <a:pt x="377" y="3327"/>
                      <a:pt x="391" y="3349"/>
                    </a:cubicBezTo>
                    <a:cubicBezTo>
                      <a:pt x="494" y="3529"/>
                      <a:pt x="623" y="3700"/>
                      <a:pt x="781" y="3854"/>
                    </a:cubicBezTo>
                    <a:cubicBezTo>
                      <a:pt x="961" y="4034"/>
                      <a:pt x="1164" y="4177"/>
                      <a:pt x="1380" y="4283"/>
                    </a:cubicBezTo>
                    <a:cubicBezTo>
                      <a:pt x="965" y="3439"/>
                      <a:pt x="1109" y="2389"/>
                      <a:pt x="1802" y="1682"/>
                    </a:cubicBezTo>
                    <a:cubicBezTo>
                      <a:pt x="2241" y="1241"/>
                      <a:pt x="2819" y="1021"/>
                      <a:pt x="3396" y="1021"/>
                    </a:cubicBezTo>
                    <a:cubicBezTo>
                      <a:pt x="3731" y="1021"/>
                      <a:pt x="4066" y="1095"/>
                      <a:pt x="4374" y="1243"/>
                    </a:cubicBezTo>
                    <a:cubicBezTo>
                      <a:pt x="4274" y="1033"/>
                      <a:pt x="4142" y="837"/>
                      <a:pt x="3972" y="661"/>
                    </a:cubicBezTo>
                    <a:cubicBezTo>
                      <a:pt x="3819" y="507"/>
                      <a:pt x="3648" y="382"/>
                      <a:pt x="3467" y="282"/>
                    </a:cubicBezTo>
                    <a:cubicBezTo>
                      <a:pt x="3128" y="94"/>
                      <a:pt x="2752" y="0"/>
                      <a:pt x="23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8" name="Google Shape;2378;p49"/>
              <p:cNvSpPr/>
              <p:nvPr/>
            </p:nvSpPr>
            <p:spPr>
              <a:xfrm>
                <a:off x="7900369" y="4330347"/>
                <a:ext cx="316122" cy="329171"/>
              </a:xfrm>
              <a:custGeom>
                <a:avLst/>
                <a:gdLst/>
                <a:ahLst/>
                <a:cxnLst/>
                <a:rect l="l" t="t" r="r" b="b"/>
                <a:pathLst>
                  <a:path w="3973" h="4137" extrusionOk="0">
                    <a:moveTo>
                      <a:pt x="867" y="1"/>
                    </a:moveTo>
                    <a:cubicBezTo>
                      <a:pt x="744" y="82"/>
                      <a:pt x="630" y="176"/>
                      <a:pt x="522" y="284"/>
                    </a:cubicBezTo>
                    <a:cubicBezTo>
                      <a:pt x="310" y="683"/>
                      <a:pt x="155" y="1145"/>
                      <a:pt x="94" y="1609"/>
                    </a:cubicBezTo>
                    <a:cubicBezTo>
                      <a:pt x="1" y="2291"/>
                      <a:pt x="105" y="2977"/>
                      <a:pt x="522" y="3475"/>
                    </a:cubicBezTo>
                    <a:cubicBezTo>
                      <a:pt x="963" y="3916"/>
                      <a:pt x="1540" y="4136"/>
                      <a:pt x="2118" y="4136"/>
                    </a:cubicBezTo>
                    <a:cubicBezTo>
                      <a:pt x="2179" y="4136"/>
                      <a:pt x="2240" y="4134"/>
                      <a:pt x="2301" y="4129"/>
                    </a:cubicBezTo>
                    <a:cubicBezTo>
                      <a:pt x="2816" y="4087"/>
                      <a:pt x="3320" y="3869"/>
                      <a:pt x="3715" y="3475"/>
                    </a:cubicBezTo>
                    <a:cubicBezTo>
                      <a:pt x="3813" y="3345"/>
                      <a:pt x="3899" y="3207"/>
                      <a:pt x="3972" y="3061"/>
                    </a:cubicBezTo>
                    <a:cubicBezTo>
                      <a:pt x="3684" y="2827"/>
                      <a:pt x="3458" y="2526"/>
                      <a:pt x="3314" y="2189"/>
                    </a:cubicBezTo>
                    <a:cubicBezTo>
                      <a:pt x="3308" y="2177"/>
                      <a:pt x="3305" y="2166"/>
                      <a:pt x="3301" y="2155"/>
                    </a:cubicBezTo>
                    <a:lnTo>
                      <a:pt x="3289" y="2126"/>
                    </a:lnTo>
                    <a:cubicBezTo>
                      <a:pt x="3280" y="2102"/>
                      <a:pt x="3271" y="2080"/>
                      <a:pt x="3263" y="2058"/>
                    </a:cubicBezTo>
                    <a:cubicBezTo>
                      <a:pt x="3258" y="2045"/>
                      <a:pt x="3255" y="2033"/>
                      <a:pt x="3251" y="2020"/>
                    </a:cubicBezTo>
                    <a:cubicBezTo>
                      <a:pt x="3243" y="2001"/>
                      <a:pt x="3238" y="1980"/>
                      <a:pt x="3230" y="1959"/>
                    </a:cubicBezTo>
                    <a:cubicBezTo>
                      <a:pt x="3226" y="1945"/>
                      <a:pt x="3221" y="1929"/>
                      <a:pt x="3217" y="1914"/>
                    </a:cubicBezTo>
                    <a:cubicBezTo>
                      <a:pt x="3213" y="1896"/>
                      <a:pt x="3208" y="1878"/>
                      <a:pt x="3204" y="1861"/>
                    </a:cubicBezTo>
                    <a:cubicBezTo>
                      <a:pt x="3199" y="1842"/>
                      <a:pt x="3195" y="1824"/>
                      <a:pt x="3190" y="1806"/>
                    </a:cubicBezTo>
                    <a:cubicBezTo>
                      <a:pt x="3187" y="1797"/>
                      <a:pt x="3186" y="1789"/>
                      <a:pt x="3185" y="1781"/>
                    </a:cubicBezTo>
                    <a:lnTo>
                      <a:pt x="3180" y="1781"/>
                    </a:lnTo>
                    <a:cubicBezTo>
                      <a:pt x="3149" y="1783"/>
                      <a:pt x="3117" y="1783"/>
                      <a:pt x="3084" y="1784"/>
                    </a:cubicBezTo>
                    <a:lnTo>
                      <a:pt x="3064" y="1784"/>
                    </a:lnTo>
                    <a:cubicBezTo>
                      <a:pt x="3034" y="1784"/>
                      <a:pt x="3005" y="1783"/>
                      <a:pt x="2975" y="1781"/>
                    </a:cubicBezTo>
                    <a:cubicBezTo>
                      <a:pt x="2965" y="1781"/>
                      <a:pt x="2955" y="1781"/>
                      <a:pt x="2944" y="1780"/>
                    </a:cubicBezTo>
                    <a:cubicBezTo>
                      <a:pt x="2921" y="1778"/>
                      <a:pt x="2897" y="1777"/>
                      <a:pt x="2874" y="1775"/>
                    </a:cubicBezTo>
                    <a:cubicBezTo>
                      <a:pt x="2858" y="1774"/>
                      <a:pt x="2841" y="1772"/>
                      <a:pt x="2825" y="1769"/>
                    </a:cubicBezTo>
                    <a:cubicBezTo>
                      <a:pt x="2809" y="1768"/>
                      <a:pt x="2791" y="1767"/>
                      <a:pt x="2775" y="1764"/>
                    </a:cubicBezTo>
                    <a:cubicBezTo>
                      <a:pt x="2753" y="1761"/>
                      <a:pt x="2731" y="1758"/>
                      <a:pt x="2709" y="1755"/>
                    </a:cubicBezTo>
                    <a:cubicBezTo>
                      <a:pt x="2700" y="1753"/>
                      <a:pt x="2691" y="1752"/>
                      <a:pt x="2682" y="1749"/>
                    </a:cubicBezTo>
                    <a:cubicBezTo>
                      <a:pt x="2653" y="1744"/>
                      <a:pt x="2623" y="1739"/>
                      <a:pt x="2595" y="1733"/>
                    </a:cubicBezTo>
                    <a:lnTo>
                      <a:pt x="2593" y="1733"/>
                    </a:lnTo>
                    <a:cubicBezTo>
                      <a:pt x="2379" y="1686"/>
                      <a:pt x="2176" y="1609"/>
                      <a:pt x="1990" y="1507"/>
                    </a:cubicBezTo>
                    <a:cubicBezTo>
                      <a:pt x="1976" y="1500"/>
                      <a:pt x="1961" y="1491"/>
                      <a:pt x="1946" y="1482"/>
                    </a:cubicBezTo>
                    <a:cubicBezTo>
                      <a:pt x="1931" y="1473"/>
                      <a:pt x="1915" y="1465"/>
                      <a:pt x="1900" y="1456"/>
                    </a:cubicBezTo>
                    <a:cubicBezTo>
                      <a:pt x="1718" y="1345"/>
                      <a:pt x="1551" y="1208"/>
                      <a:pt x="1404" y="1046"/>
                    </a:cubicBezTo>
                    <a:cubicBezTo>
                      <a:pt x="1404" y="1046"/>
                      <a:pt x="1403" y="1045"/>
                      <a:pt x="1403" y="1043"/>
                    </a:cubicBezTo>
                    <a:cubicBezTo>
                      <a:pt x="1382" y="1023"/>
                      <a:pt x="1363" y="1001"/>
                      <a:pt x="1345" y="977"/>
                    </a:cubicBezTo>
                    <a:cubicBezTo>
                      <a:pt x="1339" y="971"/>
                      <a:pt x="1333" y="964"/>
                      <a:pt x="1328" y="957"/>
                    </a:cubicBezTo>
                    <a:cubicBezTo>
                      <a:pt x="1313" y="939"/>
                      <a:pt x="1300" y="921"/>
                      <a:pt x="1285" y="904"/>
                    </a:cubicBezTo>
                    <a:cubicBezTo>
                      <a:pt x="1275" y="890"/>
                      <a:pt x="1264" y="877"/>
                      <a:pt x="1255" y="864"/>
                    </a:cubicBezTo>
                    <a:cubicBezTo>
                      <a:pt x="1245" y="851"/>
                      <a:pt x="1236" y="837"/>
                      <a:pt x="1227" y="826"/>
                    </a:cubicBezTo>
                    <a:cubicBezTo>
                      <a:pt x="1213" y="805"/>
                      <a:pt x="1199" y="786"/>
                      <a:pt x="1186" y="767"/>
                    </a:cubicBezTo>
                    <a:cubicBezTo>
                      <a:pt x="1180" y="758"/>
                      <a:pt x="1176" y="747"/>
                      <a:pt x="1170" y="739"/>
                    </a:cubicBezTo>
                    <a:cubicBezTo>
                      <a:pt x="1154" y="715"/>
                      <a:pt x="1138" y="690"/>
                      <a:pt x="1124" y="664"/>
                    </a:cubicBezTo>
                    <a:cubicBezTo>
                      <a:pt x="1121" y="662"/>
                      <a:pt x="1120" y="659"/>
                      <a:pt x="1118" y="656"/>
                    </a:cubicBezTo>
                    <a:cubicBezTo>
                      <a:pt x="1117" y="653"/>
                      <a:pt x="1116" y="649"/>
                      <a:pt x="1113" y="646"/>
                    </a:cubicBezTo>
                    <a:cubicBezTo>
                      <a:pt x="1098" y="618"/>
                      <a:pt x="1082" y="590"/>
                      <a:pt x="1067" y="562"/>
                    </a:cubicBezTo>
                    <a:lnTo>
                      <a:pt x="1060" y="546"/>
                    </a:lnTo>
                    <a:cubicBezTo>
                      <a:pt x="1045" y="518"/>
                      <a:pt x="1032" y="490"/>
                      <a:pt x="1018" y="460"/>
                    </a:cubicBezTo>
                    <a:lnTo>
                      <a:pt x="1009" y="441"/>
                    </a:lnTo>
                    <a:cubicBezTo>
                      <a:pt x="998" y="415"/>
                      <a:pt x="986" y="388"/>
                      <a:pt x="976" y="360"/>
                    </a:cubicBezTo>
                    <a:lnTo>
                      <a:pt x="965" y="334"/>
                    </a:lnTo>
                    <a:cubicBezTo>
                      <a:pt x="955" y="310"/>
                      <a:pt x="946" y="285"/>
                      <a:pt x="939" y="260"/>
                    </a:cubicBezTo>
                    <a:cubicBezTo>
                      <a:pt x="934" y="248"/>
                      <a:pt x="930" y="236"/>
                      <a:pt x="926" y="223"/>
                    </a:cubicBezTo>
                    <a:cubicBezTo>
                      <a:pt x="920" y="203"/>
                      <a:pt x="912" y="182"/>
                      <a:pt x="906" y="161"/>
                    </a:cubicBezTo>
                    <a:cubicBezTo>
                      <a:pt x="902" y="145"/>
                      <a:pt x="898" y="129"/>
                      <a:pt x="893" y="111"/>
                    </a:cubicBezTo>
                    <a:cubicBezTo>
                      <a:pt x="889" y="95"/>
                      <a:pt x="884" y="77"/>
                      <a:pt x="880" y="61"/>
                    </a:cubicBezTo>
                    <a:cubicBezTo>
                      <a:pt x="875" y="41"/>
                      <a:pt x="870" y="21"/>
                      <a:pt x="867" y="1"/>
                    </a:cubicBezTo>
                    <a:close/>
                  </a:path>
                </a:pathLst>
              </a:custGeom>
              <a:solidFill>
                <a:srgbClr val="FA91FF">
                  <a:alpha val="64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2379;p49"/>
              <p:cNvSpPr/>
              <p:nvPr/>
            </p:nvSpPr>
            <p:spPr>
              <a:xfrm>
                <a:off x="8740596" y="3622280"/>
                <a:ext cx="168604" cy="106620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1340" extrusionOk="0">
                    <a:moveTo>
                      <a:pt x="79" y="1"/>
                    </a:moveTo>
                    <a:cubicBezTo>
                      <a:pt x="53" y="1"/>
                      <a:pt x="27" y="1"/>
                      <a:pt x="1" y="2"/>
                    </a:cubicBezTo>
                    <a:cubicBezTo>
                      <a:pt x="734" y="434"/>
                      <a:pt x="1441" y="880"/>
                      <a:pt x="2119" y="1339"/>
                    </a:cubicBezTo>
                    <a:cubicBezTo>
                      <a:pt x="2017" y="1093"/>
                      <a:pt x="1870" y="862"/>
                      <a:pt x="1675" y="662"/>
                    </a:cubicBezTo>
                    <a:cubicBezTo>
                      <a:pt x="1234" y="221"/>
                      <a:pt x="657" y="1"/>
                      <a:pt x="79" y="1"/>
                    </a:cubicBezTo>
                    <a:close/>
                  </a:path>
                </a:pathLst>
              </a:custGeom>
              <a:solidFill>
                <a:srgbClr val="E586EC">
                  <a:alpha val="6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0" name="Google Shape;2380;p49"/>
              <p:cNvSpPr/>
              <p:nvPr/>
            </p:nvSpPr>
            <p:spPr>
              <a:xfrm>
                <a:off x="8595944" y="3624906"/>
                <a:ext cx="328614" cy="326465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4103" extrusionOk="0">
                    <a:moveTo>
                      <a:pt x="1513" y="0"/>
                    </a:moveTo>
                    <a:cubicBezTo>
                      <a:pt x="1069" y="77"/>
                      <a:pt x="644" y="286"/>
                      <a:pt x="301" y="629"/>
                    </a:cubicBezTo>
                    <a:cubicBezTo>
                      <a:pt x="186" y="747"/>
                      <a:pt x="86" y="873"/>
                      <a:pt x="0" y="1009"/>
                    </a:cubicBezTo>
                    <a:cubicBezTo>
                      <a:pt x="311" y="1248"/>
                      <a:pt x="551" y="1561"/>
                      <a:pt x="701" y="1916"/>
                    </a:cubicBezTo>
                    <a:lnTo>
                      <a:pt x="703" y="1916"/>
                    </a:lnTo>
                    <a:cubicBezTo>
                      <a:pt x="703" y="1919"/>
                      <a:pt x="704" y="1922"/>
                      <a:pt x="706" y="1925"/>
                    </a:cubicBezTo>
                    <a:cubicBezTo>
                      <a:pt x="716" y="1951"/>
                      <a:pt x="728" y="1979"/>
                      <a:pt x="738" y="2006"/>
                    </a:cubicBezTo>
                    <a:cubicBezTo>
                      <a:pt x="739" y="2012"/>
                      <a:pt x="741" y="2016"/>
                      <a:pt x="744" y="2022"/>
                    </a:cubicBezTo>
                    <a:cubicBezTo>
                      <a:pt x="754" y="2050"/>
                      <a:pt x="764" y="2080"/>
                      <a:pt x="773" y="2109"/>
                    </a:cubicBezTo>
                    <a:cubicBezTo>
                      <a:pt x="775" y="2112"/>
                      <a:pt x="776" y="2115"/>
                      <a:pt x="776" y="2119"/>
                    </a:cubicBezTo>
                    <a:cubicBezTo>
                      <a:pt x="787" y="2150"/>
                      <a:pt x="795" y="2181"/>
                      <a:pt x="804" y="2212"/>
                    </a:cubicBezTo>
                    <a:cubicBezTo>
                      <a:pt x="804" y="2214"/>
                      <a:pt x="804" y="2215"/>
                      <a:pt x="806" y="2217"/>
                    </a:cubicBezTo>
                    <a:cubicBezTo>
                      <a:pt x="815" y="2252"/>
                      <a:pt x="823" y="2287"/>
                      <a:pt x="831" y="2323"/>
                    </a:cubicBezTo>
                    <a:cubicBezTo>
                      <a:pt x="867" y="2321"/>
                      <a:pt x="904" y="2320"/>
                      <a:pt x="940" y="2320"/>
                    </a:cubicBezTo>
                    <a:cubicBezTo>
                      <a:pt x="1720" y="2320"/>
                      <a:pt x="2479" y="2723"/>
                      <a:pt x="2897" y="3448"/>
                    </a:cubicBezTo>
                    <a:cubicBezTo>
                      <a:pt x="2985" y="3602"/>
                      <a:pt x="3054" y="3764"/>
                      <a:pt x="3103" y="3928"/>
                    </a:cubicBezTo>
                    <a:cubicBezTo>
                      <a:pt x="3104" y="3931"/>
                      <a:pt x="3106" y="3935"/>
                      <a:pt x="3107" y="3938"/>
                    </a:cubicBezTo>
                    <a:cubicBezTo>
                      <a:pt x="3115" y="3966"/>
                      <a:pt x="3122" y="3992"/>
                      <a:pt x="3130" y="4020"/>
                    </a:cubicBezTo>
                    <a:cubicBezTo>
                      <a:pt x="3130" y="4023"/>
                      <a:pt x="3131" y="4026"/>
                      <a:pt x="3131" y="4029"/>
                    </a:cubicBezTo>
                    <a:cubicBezTo>
                      <a:pt x="3137" y="4054"/>
                      <a:pt x="3144" y="4078"/>
                      <a:pt x="3149" y="4103"/>
                    </a:cubicBezTo>
                    <a:cubicBezTo>
                      <a:pt x="3269" y="4022"/>
                      <a:pt x="3386" y="3928"/>
                      <a:pt x="3493" y="3820"/>
                    </a:cubicBezTo>
                    <a:cubicBezTo>
                      <a:pt x="3850" y="3423"/>
                      <a:pt x="4056" y="2928"/>
                      <a:pt x="4103" y="2423"/>
                    </a:cubicBezTo>
                    <a:cubicBezTo>
                      <a:pt x="4129" y="2143"/>
                      <a:pt x="4106" y="1862"/>
                      <a:pt x="4034" y="1592"/>
                    </a:cubicBezTo>
                    <a:cubicBezTo>
                      <a:pt x="3233" y="1043"/>
                      <a:pt x="2392" y="511"/>
                      <a:pt x="1513" y="0"/>
                    </a:cubicBezTo>
                    <a:close/>
                  </a:path>
                </a:pathLst>
              </a:custGeom>
              <a:solidFill>
                <a:srgbClr val="FA91FF">
                  <a:alpha val="64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1" name="Google Shape;2381;p49"/>
              <p:cNvSpPr/>
              <p:nvPr/>
            </p:nvSpPr>
            <p:spPr>
              <a:xfrm>
                <a:off x="7875544" y="3622280"/>
                <a:ext cx="341504" cy="330762"/>
              </a:xfrm>
              <a:custGeom>
                <a:avLst/>
                <a:gdLst/>
                <a:ahLst/>
                <a:cxnLst/>
                <a:rect l="l" t="t" r="r" b="b"/>
                <a:pathLst>
                  <a:path w="4292" h="4157" extrusionOk="0">
                    <a:moveTo>
                      <a:pt x="2430" y="1"/>
                    </a:moveTo>
                    <a:cubicBezTo>
                      <a:pt x="1853" y="1"/>
                      <a:pt x="1275" y="221"/>
                      <a:pt x="836" y="662"/>
                    </a:cubicBezTo>
                    <a:cubicBezTo>
                      <a:pt x="143" y="1369"/>
                      <a:pt x="1" y="2419"/>
                      <a:pt x="414" y="3263"/>
                    </a:cubicBezTo>
                    <a:cubicBezTo>
                      <a:pt x="519" y="3476"/>
                      <a:pt x="659" y="3676"/>
                      <a:pt x="836" y="3853"/>
                    </a:cubicBezTo>
                    <a:cubicBezTo>
                      <a:pt x="952" y="3970"/>
                      <a:pt x="1078" y="4071"/>
                      <a:pt x="1212" y="4157"/>
                    </a:cubicBezTo>
                    <a:cubicBezTo>
                      <a:pt x="1451" y="3846"/>
                      <a:pt x="1766" y="3604"/>
                      <a:pt x="2121" y="3453"/>
                    </a:cubicBezTo>
                    <a:cubicBezTo>
                      <a:pt x="2127" y="3450"/>
                      <a:pt x="2134" y="3448"/>
                      <a:pt x="2140" y="3445"/>
                    </a:cubicBezTo>
                    <a:cubicBezTo>
                      <a:pt x="2158" y="3438"/>
                      <a:pt x="2177" y="3431"/>
                      <a:pt x="2195" y="3423"/>
                    </a:cubicBezTo>
                    <a:cubicBezTo>
                      <a:pt x="2207" y="3419"/>
                      <a:pt x="2218" y="3414"/>
                      <a:pt x="2230" y="3410"/>
                    </a:cubicBezTo>
                    <a:cubicBezTo>
                      <a:pt x="2251" y="3403"/>
                      <a:pt x="2271" y="3395"/>
                      <a:pt x="2293" y="3388"/>
                    </a:cubicBezTo>
                    <a:cubicBezTo>
                      <a:pt x="2301" y="3385"/>
                      <a:pt x="2308" y="3383"/>
                      <a:pt x="2314" y="3380"/>
                    </a:cubicBezTo>
                    <a:cubicBezTo>
                      <a:pt x="2385" y="3358"/>
                      <a:pt x="2457" y="3339"/>
                      <a:pt x="2529" y="3323"/>
                    </a:cubicBezTo>
                    <a:cubicBezTo>
                      <a:pt x="2529" y="3322"/>
                      <a:pt x="2529" y="3320"/>
                      <a:pt x="2529" y="3319"/>
                    </a:cubicBezTo>
                    <a:cubicBezTo>
                      <a:pt x="2528" y="3288"/>
                      <a:pt x="2526" y="3255"/>
                      <a:pt x="2526" y="3224"/>
                    </a:cubicBezTo>
                    <a:cubicBezTo>
                      <a:pt x="2526" y="3221"/>
                      <a:pt x="2526" y="3217"/>
                      <a:pt x="2526" y="3213"/>
                    </a:cubicBezTo>
                    <a:cubicBezTo>
                      <a:pt x="2526" y="3208"/>
                      <a:pt x="2526" y="3204"/>
                      <a:pt x="2526" y="3199"/>
                    </a:cubicBezTo>
                    <a:cubicBezTo>
                      <a:pt x="2526" y="3177"/>
                      <a:pt x="2526" y="3155"/>
                      <a:pt x="2528" y="3135"/>
                    </a:cubicBezTo>
                    <a:cubicBezTo>
                      <a:pt x="2528" y="3121"/>
                      <a:pt x="2529" y="3108"/>
                      <a:pt x="2529" y="3095"/>
                    </a:cubicBezTo>
                    <a:cubicBezTo>
                      <a:pt x="2530" y="3076"/>
                      <a:pt x="2530" y="3057"/>
                      <a:pt x="2532" y="3037"/>
                    </a:cubicBezTo>
                    <a:cubicBezTo>
                      <a:pt x="2533" y="3020"/>
                      <a:pt x="2536" y="3002"/>
                      <a:pt x="2538" y="2984"/>
                    </a:cubicBezTo>
                    <a:cubicBezTo>
                      <a:pt x="2539" y="2970"/>
                      <a:pt x="2541" y="2955"/>
                      <a:pt x="2542" y="2939"/>
                    </a:cubicBezTo>
                    <a:cubicBezTo>
                      <a:pt x="2547" y="2906"/>
                      <a:pt x="2551" y="2874"/>
                      <a:pt x="2557" y="2841"/>
                    </a:cubicBezTo>
                    <a:cubicBezTo>
                      <a:pt x="2557" y="2837"/>
                      <a:pt x="2558" y="2833"/>
                      <a:pt x="2558" y="2828"/>
                    </a:cubicBezTo>
                    <a:cubicBezTo>
                      <a:pt x="2564" y="2799"/>
                      <a:pt x="2569" y="2769"/>
                      <a:pt x="2576" y="2740"/>
                    </a:cubicBezTo>
                    <a:cubicBezTo>
                      <a:pt x="2578" y="2731"/>
                      <a:pt x="2581" y="2722"/>
                      <a:pt x="2582" y="2712"/>
                    </a:cubicBezTo>
                    <a:cubicBezTo>
                      <a:pt x="2588" y="2688"/>
                      <a:pt x="2594" y="2665"/>
                      <a:pt x="2600" y="2640"/>
                    </a:cubicBezTo>
                    <a:cubicBezTo>
                      <a:pt x="2603" y="2629"/>
                      <a:pt x="2606" y="2619"/>
                      <a:pt x="2609" y="2609"/>
                    </a:cubicBezTo>
                    <a:cubicBezTo>
                      <a:pt x="2614" y="2587"/>
                      <a:pt x="2620" y="2563"/>
                      <a:pt x="2628" y="2541"/>
                    </a:cubicBezTo>
                    <a:lnTo>
                      <a:pt x="2638" y="2509"/>
                    </a:lnTo>
                    <a:cubicBezTo>
                      <a:pt x="2641" y="2500"/>
                      <a:pt x="2644" y="2491"/>
                      <a:pt x="2647" y="2482"/>
                    </a:cubicBezTo>
                    <a:cubicBezTo>
                      <a:pt x="2647" y="2482"/>
                      <a:pt x="2647" y="2484"/>
                      <a:pt x="2647" y="2484"/>
                    </a:cubicBezTo>
                    <a:cubicBezTo>
                      <a:pt x="2818" y="1984"/>
                      <a:pt x="3162" y="1541"/>
                      <a:pt x="3654" y="1257"/>
                    </a:cubicBezTo>
                    <a:cubicBezTo>
                      <a:pt x="3859" y="1139"/>
                      <a:pt x="4072" y="1058"/>
                      <a:pt x="4292" y="1008"/>
                    </a:cubicBezTo>
                    <a:cubicBezTo>
                      <a:pt x="4217" y="886"/>
                      <a:pt x="4128" y="770"/>
                      <a:pt x="4027" y="661"/>
                    </a:cubicBezTo>
                    <a:cubicBezTo>
                      <a:pt x="3841" y="476"/>
                      <a:pt x="3632" y="331"/>
                      <a:pt x="3408" y="223"/>
                    </a:cubicBezTo>
                    <a:cubicBezTo>
                      <a:pt x="3100" y="75"/>
                      <a:pt x="2765" y="1"/>
                      <a:pt x="2430" y="1"/>
                    </a:cubicBezTo>
                    <a:close/>
                  </a:path>
                </a:pathLst>
              </a:custGeom>
              <a:solidFill>
                <a:srgbClr val="FA91FF">
                  <a:alpha val="64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2" name="Google Shape;2382;p49"/>
              <p:cNvSpPr/>
              <p:nvPr/>
            </p:nvSpPr>
            <p:spPr>
              <a:xfrm>
                <a:off x="8740755" y="4551225"/>
                <a:ext cx="170911" cy="108212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1360" extrusionOk="0">
                    <a:moveTo>
                      <a:pt x="2147" y="1"/>
                    </a:moveTo>
                    <a:cubicBezTo>
                      <a:pt x="1460" y="466"/>
                      <a:pt x="744" y="920"/>
                      <a:pt x="0" y="1359"/>
                    </a:cubicBezTo>
                    <a:cubicBezTo>
                      <a:pt x="25" y="1359"/>
                      <a:pt x="49" y="1360"/>
                      <a:pt x="73" y="1360"/>
                    </a:cubicBezTo>
                    <a:cubicBezTo>
                      <a:pt x="651" y="1360"/>
                      <a:pt x="1231" y="1140"/>
                      <a:pt x="1673" y="699"/>
                    </a:cubicBezTo>
                    <a:cubicBezTo>
                      <a:pt x="1879" y="491"/>
                      <a:pt x="2038" y="254"/>
                      <a:pt x="2147" y="1"/>
                    </a:cubicBezTo>
                    <a:close/>
                  </a:path>
                </a:pathLst>
              </a:custGeom>
              <a:solidFill>
                <a:srgbClr val="FA91FF">
                  <a:alpha val="64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3" name="Google Shape;2383;p49"/>
              <p:cNvSpPr/>
              <p:nvPr/>
            </p:nvSpPr>
            <p:spPr>
              <a:xfrm>
                <a:off x="8600479" y="4328596"/>
                <a:ext cx="331240" cy="328216"/>
              </a:xfrm>
              <a:custGeom>
                <a:avLst/>
                <a:gdLst/>
                <a:ahLst/>
                <a:cxnLst/>
                <a:rect l="l" t="t" r="r" b="b"/>
                <a:pathLst>
                  <a:path w="4163" h="4125" extrusionOk="0">
                    <a:moveTo>
                      <a:pt x="3059" y="1"/>
                    </a:moveTo>
                    <a:cubicBezTo>
                      <a:pt x="2821" y="312"/>
                      <a:pt x="2506" y="553"/>
                      <a:pt x="2149" y="705"/>
                    </a:cubicBezTo>
                    <a:cubicBezTo>
                      <a:pt x="2149" y="705"/>
                      <a:pt x="2149" y="706"/>
                      <a:pt x="2149" y="706"/>
                    </a:cubicBezTo>
                    <a:cubicBezTo>
                      <a:pt x="2018" y="762"/>
                      <a:pt x="1881" y="806"/>
                      <a:pt x="1743" y="836"/>
                    </a:cubicBezTo>
                    <a:cubicBezTo>
                      <a:pt x="1743" y="839"/>
                      <a:pt x="1743" y="840"/>
                      <a:pt x="1743" y="843"/>
                    </a:cubicBezTo>
                    <a:cubicBezTo>
                      <a:pt x="1743" y="848"/>
                      <a:pt x="1743" y="852"/>
                      <a:pt x="1744" y="856"/>
                    </a:cubicBezTo>
                    <a:cubicBezTo>
                      <a:pt x="1744" y="881"/>
                      <a:pt x="1744" y="905"/>
                      <a:pt x="1746" y="930"/>
                    </a:cubicBezTo>
                    <a:cubicBezTo>
                      <a:pt x="1746" y="934"/>
                      <a:pt x="1746" y="940"/>
                      <a:pt x="1746" y="946"/>
                    </a:cubicBezTo>
                    <a:cubicBezTo>
                      <a:pt x="1746" y="949"/>
                      <a:pt x="1746" y="954"/>
                      <a:pt x="1746" y="957"/>
                    </a:cubicBezTo>
                    <a:cubicBezTo>
                      <a:pt x="1744" y="984"/>
                      <a:pt x="1744" y="1014"/>
                      <a:pt x="1743" y="1042"/>
                    </a:cubicBezTo>
                    <a:cubicBezTo>
                      <a:pt x="1743" y="1054"/>
                      <a:pt x="1741" y="1064"/>
                      <a:pt x="1741" y="1076"/>
                    </a:cubicBezTo>
                    <a:cubicBezTo>
                      <a:pt x="1740" y="1099"/>
                      <a:pt x="1738" y="1121"/>
                      <a:pt x="1735" y="1144"/>
                    </a:cubicBezTo>
                    <a:cubicBezTo>
                      <a:pt x="1734" y="1161"/>
                      <a:pt x="1732" y="1177"/>
                      <a:pt x="1731" y="1195"/>
                    </a:cubicBezTo>
                    <a:cubicBezTo>
                      <a:pt x="1729" y="1210"/>
                      <a:pt x="1727" y="1226"/>
                      <a:pt x="1725" y="1241"/>
                    </a:cubicBezTo>
                    <a:cubicBezTo>
                      <a:pt x="1722" y="1264"/>
                      <a:pt x="1719" y="1288"/>
                      <a:pt x="1715" y="1311"/>
                    </a:cubicBezTo>
                    <a:cubicBezTo>
                      <a:pt x="1713" y="1319"/>
                      <a:pt x="1712" y="1326"/>
                      <a:pt x="1710" y="1335"/>
                    </a:cubicBezTo>
                    <a:cubicBezTo>
                      <a:pt x="1668" y="1582"/>
                      <a:pt x="1585" y="1817"/>
                      <a:pt x="1469" y="2029"/>
                    </a:cubicBezTo>
                    <a:cubicBezTo>
                      <a:pt x="1461" y="2043"/>
                      <a:pt x="1453" y="2055"/>
                      <a:pt x="1445" y="2070"/>
                    </a:cubicBezTo>
                    <a:cubicBezTo>
                      <a:pt x="1435" y="2086"/>
                      <a:pt x="1426" y="2104"/>
                      <a:pt x="1416" y="2120"/>
                    </a:cubicBezTo>
                    <a:cubicBezTo>
                      <a:pt x="1398" y="2149"/>
                      <a:pt x="1380" y="2177"/>
                      <a:pt x="1361" y="2205"/>
                    </a:cubicBezTo>
                    <a:cubicBezTo>
                      <a:pt x="1360" y="2207"/>
                      <a:pt x="1360" y="2207"/>
                      <a:pt x="1360" y="2208"/>
                    </a:cubicBezTo>
                    <a:cubicBezTo>
                      <a:pt x="1260" y="2356"/>
                      <a:pt x="1143" y="2491"/>
                      <a:pt x="1008" y="2615"/>
                    </a:cubicBezTo>
                    <a:cubicBezTo>
                      <a:pt x="1006" y="2615"/>
                      <a:pt x="1006" y="2616"/>
                      <a:pt x="1005" y="2618"/>
                    </a:cubicBezTo>
                    <a:cubicBezTo>
                      <a:pt x="983" y="2637"/>
                      <a:pt x="961" y="2656"/>
                      <a:pt x="939" y="2675"/>
                    </a:cubicBezTo>
                    <a:cubicBezTo>
                      <a:pt x="931" y="2679"/>
                      <a:pt x="924" y="2687"/>
                      <a:pt x="918" y="2693"/>
                    </a:cubicBezTo>
                    <a:cubicBezTo>
                      <a:pt x="900" y="2706"/>
                      <a:pt x="883" y="2719"/>
                      <a:pt x="865" y="2734"/>
                    </a:cubicBezTo>
                    <a:cubicBezTo>
                      <a:pt x="852" y="2744"/>
                      <a:pt x="839" y="2755"/>
                      <a:pt x="825" y="2763"/>
                    </a:cubicBezTo>
                    <a:cubicBezTo>
                      <a:pt x="812" y="2774"/>
                      <a:pt x="799" y="2783"/>
                      <a:pt x="786" y="2791"/>
                    </a:cubicBezTo>
                    <a:cubicBezTo>
                      <a:pt x="766" y="2806"/>
                      <a:pt x="747" y="2819"/>
                      <a:pt x="727" y="2833"/>
                    </a:cubicBezTo>
                    <a:cubicBezTo>
                      <a:pt x="718" y="2839"/>
                      <a:pt x="709" y="2844"/>
                      <a:pt x="700" y="2849"/>
                    </a:cubicBezTo>
                    <a:cubicBezTo>
                      <a:pt x="675" y="2865"/>
                      <a:pt x="650" y="2880"/>
                      <a:pt x="625" y="2894"/>
                    </a:cubicBezTo>
                    <a:cubicBezTo>
                      <a:pt x="622" y="2897"/>
                      <a:pt x="619" y="2899"/>
                      <a:pt x="616" y="2900"/>
                    </a:cubicBezTo>
                    <a:cubicBezTo>
                      <a:pt x="613" y="2902"/>
                      <a:pt x="610" y="2903"/>
                      <a:pt x="607" y="2906"/>
                    </a:cubicBezTo>
                    <a:cubicBezTo>
                      <a:pt x="579" y="2921"/>
                      <a:pt x="551" y="2937"/>
                      <a:pt x="523" y="2952"/>
                    </a:cubicBezTo>
                    <a:cubicBezTo>
                      <a:pt x="518" y="2955"/>
                      <a:pt x="512" y="2956"/>
                      <a:pt x="507" y="2959"/>
                    </a:cubicBezTo>
                    <a:cubicBezTo>
                      <a:pt x="479" y="2974"/>
                      <a:pt x="450" y="2987"/>
                      <a:pt x="422" y="3001"/>
                    </a:cubicBezTo>
                    <a:cubicBezTo>
                      <a:pt x="414" y="3003"/>
                      <a:pt x="409" y="3006"/>
                      <a:pt x="403" y="3009"/>
                    </a:cubicBezTo>
                    <a:cubicBezTo>
                      <a:pt x="375" y="3021"/>
                      <a:pt x="348" y="3033"/>
                      <a:pt x="322" y="3043"/>
                    </a:cubicBezTo>
                    <a:cubicBezTo>
                      <a:pt x="313" y="3046"/>
                      <a:pt x="304" y="3051"/>
                      <a:pt x="294" y="3054"/>
                    </a:cubicBezTo>
                    <a:cubicBezTo>
                      <a:pt x="270" y="3064"/>
                      <a:pt x="247" y="3071"/>
                      <a:pt x="222" y="3080"/>
                    </a:cubicBezTo>
                    <a:cubicBezTo>
                      <a:pt x="210" y="3084"/>
                      <a:pt x="196" y="3089"/>
                      <a:pt x="185" y="3093"/>
                    </a:cubicBezTo>
                    <a:cubicBezTo>
                      <a:pt x="164" y="3099"/>
                      <a:pt x="143" y="3107"/>
                      <a:pt x="121" y="3112"/>
                    </a:cubicBezTo>
                    <a:cubicBezTo>
                      <a:pt x="105" y="3117"/>
                      <a:pt x="89" y="3121"/>
                      <a:pt x="73" y="3126"/>
                    </a:cubicBezTo>
                    <a:cubicBezTo>
                      <a:pt x="55" y="3130"/>
                      <a:pt x="39" y="3135"/>
                      <a:pt x="21" y="3139"/>
                    </a:cubicBezTo>
                    <a:cubicBezTo>
                      <a:pt x="15" y="3140"/>
                      <a:pt x="8" y="3142"/>
                      <a:pt x="1" y="3145"/>
                    </a:cubicBezTo>
                    <a:cubicBezTo>
                      <a:pt x="68" y="3269"/>
                      <a:pt x="148" y="3388"/>
                      <a:pt x="244" y="3497"/>
                    </a:cubicBezTo>
                    <a:cubicBezTo>
                      <a:pt x="417" y="3671"/>
                      <a:pt x="613" y="3809"/>
                      <a:pt x="821" y="3915"/>
                    </a:cubicBezTo>
                    <a:cubicBezTo>
                      <a:pt x="1024" y="4017"/>
                      <a:pt x="1238" y="4087"/>
                      <a:pt x="1457" y="4124"/>
                    </a:cubicBezTo>
                    <a:cubicBezTo>
                      <a:pt x="2348" y="3606"/>
                      <a:pt x="3202" y="3065"/>
                      <a:pt x="4014" y="2509"/>
                    </a:cubicBezTo>
                    <a:cubicBezTo>
                      <a:pt x="4162" y="1977"/>
                      <a:pt x="4111" y="1401"/>
                      <a:pt x="3862" y="898"/>
                    </a:cubicBezTo>
                    <a:cubicBezTo>
                      <a:pt x="3756" y="684"/>
                      <a:pt x="3614" y="482"/>
                      <a:pt x="3436" y="304"/>
                    </a:cubicBezTo>
                    <a:cubicBezTo>
                      <a:pt x="3318" y="188"/>
                      <a:pt x="3192" y="86"/>
                      <a:pt x="3059" y="1"/>
                    </a:cubicBezTo>
                    <a:close/>
                  </a:path>
                </a:pathLst>
              </a:custGeom>
              <a:solidFill>
                <a:srgbClr val="FA91FF">
                  <a:alpha val="64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4" name="Google Shape;2384;p49"/>
              <p:cNvSpPr/>
              <p:nvPr/>
            </p:nvSpPr>
            <p:spPr>
              <a:xfrm>
                <a:off x="8227900" y="4552225"/>
                <a:ext cx="359327" cy="252326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081" extrusionOk="0">
                    <a:moveTo>
                      <a:pt x="2944" y="1"/>
                    </a:moveTo>
                    <a:cubicBezTo>
                      <a:pt x="2848" y="107"/>
                      <a:pt x="2742" y="203"/>
                      <a:pt x="2627" y="290"/>
                    </a:cubicBezTo>
                    <a:cubicBezTo>
                      <a:pt x="2627" y="290"/>
                      <a:pt x="2626" y="288"/>
                      <a:pt x="2626" y="288"/>
                    </a:cubicBezTo>
                    <a:cubicBezTo>
                      <a:pt x="2240" y="577"/>
                      <a:pt x="1766" y="743"/>
                      <a:pt x="1270" y="743"/>
                    </a:cubicBezTo>
                    <a:cubicBezTo>
                      <a:pt x="1078" y="743"/>
                      <a:pt x="882" y="718"/>
                      <a:pt x="686" y="665"/>
                    </a:cubicBezTo>
                    <a:cubicBezTo>
                      <a:pt x="452" y="602"/>
                      <a:pt x="237" y="505"/>
                      <a:pt x="44" y="381"/>
                    </a:cubicBezTo>
                    <a:cubicBezTo>
                      <a:pt x="16" y="524"/>
                      <a:pt x="0" y="671"/>
                      <a:pt x="0" y="823"/>
                    </a:cubicBezTo>
                    <a:cubicBezTo>
                      <a:pt x="0" y="2070"/>
                      <a:pt x="1012" y="3080"/>
                      <a:pt x="2258" y="3080"/>
                    </a:cubicBezTo>
                    <a:cubicBezTo>
                      <a:pt x="2277" y="3080"/>
                      <a:pt x="2294" y="3079"/>
                      <a:pt x="2314" y="3079"/>
                    </a:cubicBezTo>
                    <a:cubicBezTo>
                      <a:pt x="2487" y="3074"/>
                      <a:pt x="2657" y="3051"/>
                      <a:pt x="2819" y="3010"/>
                    </a:cubicBezTo>
                    <a:cubicBezTo>
                      <a:pt x="3078" y="2890"/>
                      <a:pt x="3339" y="2767"/>
                      <a:pt x="3599" y="2638"/>
                    </a:cubicBezTo>
                    <a:cubicBezTo>
                      <a:pt x="4154" y="2228"/>
                      <a:pt x="4515" y="1568"/>
                      <a:pt x="4515" y="823"/>
                    </a:cubicBezTo>
                    <a:cubicBezTo>
                      <a:pt x="4515" y="658"/>
                      <a:pt x="4498" y="496"/>
                      <a:pt x="4464" y="341"/>
                    </a:cubicBezTo>
                    <a:cubicBezTo>
                      <a:pt x="4444" y="344"/>
                      <a:pt x="4425" y="346"/>
                      <a:pt x="4406" y="347"/>
                    </a:cubicBezTo>
                    <a:cubicBezTo>
                      <a:pt x="4399" y="348"/>
                      <a:pt x="4391" y="348"/>
                      <a:pt x="4384" y="350"/>
                    </a:cubicBezTo>
                    <a:cubicBezTo>
                      <a:pt x="4353" y="353"/>
                      <a:pt x="4322" y="354"/>
                      <a:pt x="4291" y="357"/>
                    </a:cubicBezTo>
                    <a:lnTo>
                      <a:pt x="4272" y="357"/>
                    </a:lnTo>
                    <a:cubicBezTo>
                      <a:pt x="4241" y="359"/>
                      <a:pt x="4209" y="360"/>
                      <a:pt x="4178" y="360"/>
                    </a:cubicBezTo>
                    <a:lnTo>
                      <a:pt x="4156" y="360"/>
                    </a:lnTo>
                    <a:cubicBezTo>
                      <a:pt x="4126" y="360"/>
                      <a:pt x="4098" y="360"/>
                      <a:pt x="4069" y="359"/>
                    </a:cubicBezTo>
                    <a:cubicBezTo>
                      <a:pt x="4057" y="357"/>
                      <a:pt x="4047" y="357"/>
                      <a:pt x="4037" y="357"/>
                    </a:cubicBezTo>
                    <a:cubicBezTo>
                      <a:pt x="4013" y="356"/>
                      <a:pt x="3989" y="353"/>
                      <a:pt x="3966" y="351"/>
                    </a:cubicBezTo>
                    <a:cubicBezTo>
                      <a:pt x="3950" y="350"/>
                      <a:pt x="3933" y="348"/>
                      <a:pt x="3917" y="347"/>
                    </a:cubicBezTo>
                    <a:cubicBezTo>
                      <a:pt x="3901" y="346"/>
                      <a:pt x="3885" y="343"/>
                      <a:pt x="3869" y="341"/>
                    </a:cubicBezTo>
                    <a:cubicBezTo>
                      <a:pt x="3845" y="338"/>
                      <a:pt x="3823" y="335"/>
                      <a:pt x="3801" y="331"/>
                    </a:cubicBezTo>
                    <a:cubicBezTo>
                      <a:pt x="3792" y="329"/>
                      <a:pt x="3783" y="328"/>
                      <a:pt x="3774" y="326"/>
                    </a:cubicBezTo>
                    <a:cubicBezTo>
                      <a:pt x="3745" y="321"/>
                      <a:pt x="3717" y="316"/>
                      <a:pt x="3688" y="310"/>
                    </a:cubicBezTo>
                    <a:cubicBezTo>
                      <a:pt x="3686" y="309"/>
                      <a:pt x="3686" y="309"/>
                      <a:pt x="3685" y="309"/>
                    </a:cubicBezTo>
                    <a:cubicBezTo>
                      <a:pt x="3471" y="263"/>
                      <a:pt x="3269" y="187"/>
                      <a:pt x="3082" y="83"/>
                    </a:cubicBezTo>
                    <a:cubicBezTo>
                      <a:pt x="3068" y="76"/>
                      <a:pt x="3053" y="67"/>
                      <a:pt x="3038" y="58"/>
                    </a:cubicBezTo>
                    <a:cubicBezTo>
                      <a:pt x="3023" y="50"/>
                      <a:pt x="3007" y="41"/>
                      <a:pt x="2992" y="32"/>
                    </a:cubicBezTo>
                    <a:cubicBezTo>
                      <a:pt x="2976" y="22"/>
                      <a:pt x="2960" y="11"/>
                      <a:pt x="29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5" name="Google Shape;2385;p49"/>
              <p:cNvSpPr/>
              <p:nvPr/>
            </p:nvSpPr>
            <p:spPr>
              <a:xfrm>
                <a:off x="8228265" y="3481844"/>
                <a:ext cx="359327" cy="245147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081" extrusionOk="0">
                    <a:moveTo>
                      <a:pt x="2258" y="0"/>
                    </a:moveTo>
                    <a:cubicBezTo>
                      <a:pt x="2239" y="0"/>
                      <a:pt x="2221" y="2"/>
                      <a:pt x="2202" y="2"/>
                    </a:cubicBezTo>
                    <a:cubicBezTo>
                      <a:pt x="981" y="33"/>
                      <a:pt x="0" y="1029"/>
                      <a:pt x="0" y="2258"/>
                    </a:cubicBezTo>
                    <a:cubicBezTo>
                      <a:pt x="0" y="2423"/>
                      <a:pt x="19" y="2585"/>
                      <a:pt x="53" y="2739"/>
                    </a:cubicBezTo>
                    <a:cubicBezTo>
                      <a:pt x="150" y="2727"/>
                      <a:pt x="248" y="2720"/>
                      <a:pt x="345" y="2720"/>
                    </a:cubicBezTo>
                    <a:cubicBezTo>
                      <a:pt x="779" y="2720"/>
                      <a:pt x="1207" y="2845"/>
                      <a:pt x="1573" y="3081"/>
                    </a:cubicBezTo>
                    <a:cubicBezTo>
                      <a:pt x="1574" y="3078"/>
                      <a:pt x="1577" y="3076"/>
                      <a:pt x="1579" y="3073"/>
                    </a:cubicBezTo>
                    <a:cubicBezTo>
                      <a:pt x="1599" y="3051"/>
                      <a:pt x="1620" y="3029"/>
                      <a:pt x="1642" y="3009"/>
                    </a:cubicBezTo>
                    <a:lnTo>
                      <a:pt x="1655" y="2994"/>
                    </a:lnTo>
                    <a:cubicBezTo>
                      <a:pt x="1674" y="2975"/>
                      <a:pt x="1695" y="2956"/>
                      <a:pt x="1714" y="2938"/>
                    </a:cubicBezTo>
                    <a:cubicBezTo>
                      <a:pt x="1722" y="2931"/>
                      <a:pt x="1729" y="2925"/>
                      <a:pt x="1736" y="2919"/>
                    </a:cubicBezTo>
                    <a:cubicBezTo>
                      <a:pt x="1754" y="2903"/>
                      <a:pt x="1773" y="2886"/>
                      <a:pt x="1792" y="2870"/>
                    </a:cubicBezTo>
                    <a:cubicBezTo>
                      <a:pt x="1801" y="2861"/>
                      <a:pt x="1811" y="2854"/>
                      <a:pt x="1820" y="2847"/>
                    </a:cubicBezTo>
                    <a:cubicBezTo>
                      <a:pt x="1838" y="2832"/>
                      <a:pt x="1856" y="2819"/>
                      <a:pt x="1872" y="2805"/>
                    </a:cubicBezTo>
                    <a:cubicBezTo>
                      <a:pt x="1878" y="2801"/>
                      <a:pt x="1882" y="2797"/>
                      <a:pt x="1888" y="2794"/>
                    </a:cubicBezTo>
                    <a:cubicBezTo>
                      <a:pt x="2273" y="2504"/>
                      <a:pt x="2748" y="2339"/>
                      <a:pt x="3243" y="2339"/>
                    </a:cubicBezTo>
                    <a:cubicBezTo>
                      <a:pt x="3437" y="2339"/>
                      <a:pt x="3633" y="2364"/>
                      <a:pt x="3829" y="2417"/>
                    </a:cubicBezTo>
                    <a:cubicBezTo>
                      <a:pt x="4063" y="2479"/>
                      <a:pt x="4278" y="2576"/>
                      <a:pt x="4471" y="2701"/>
                    </a:cubicBezTo>
                    <a:cubicBezTo>
                      <a:pt x="4499" y="2558"/>
                      <a:pt x="4515" y="2409"/>
                      <a:pt x="4515" y="2258"/>
                    </a:cubicBezTo>
                    <a:cubicBezTo>
                      <a:pt x="4515" y="1514"/>
                      <a:pt x="4154" y="854"/>
                      <a:pt x="3599" y="443"/>
                    </a:cubicBezTo>
                    <a:cubicBezTo>
                      <a:pt x="3339" y="315"/>
                      <a:pt x="3078" y="192"/>
                      <a:pt x="2819" y="71"/>
                    </a:cubicBezTo>
                    <a:cubicBezTo>
                      <a:pt x="2639" y="25"/>
                      <a:pt x="2452" y="0"/>
                      <a:pt x="22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6" name="Google Shape;2386;p49"/>
              <p:cNvSpPr/>
              <p:nvPr/>
            </p:nvSpPr>
            <p:spPr>
              <a:xfrm>
                <a:off x="7748873" y="3961315"/>
                <a:ext cx="245227" cy="359168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4514" extrusionOk="0">
                    <a:moveTo>
                      <a:pt x="2258" y="0"/>
                    </a:moveTo>
                    <a:cubicBezTo>
                      <a:pt x="1030" y="0"/>
                      <a:pt x="32" y="979"/>
                      <a:pt x="2" y="2200"/>
                    </a:cubicBezTo>
                    <a:cubicBezTo>
                      <a:pt x="2" y="2219"/>
                      <a:pt x="1" y="2238"/>
                      <a:pt x="1" y="2256"/>
                    </a:cubicBezTo>
                    <a:cubicBezTo>
                      <a:pt x="1" y="3503"/>
                      <a:pt x="1011" y="4514"/>
                      <a:pt x="2258" y="4514"/>
                    </a:cubicBezTo>
                    <a:cubicBezTo>
                      <a:pt x="2423" y="4514"/>
                      <a:pt x="2584" y="4496"/>
                      <a:pt x="2740" y="4462"/>
                    </a:cubicBezTo>
                    <a:cubicBezTo>
                      <a:pt x="2737" y="4443"/>
                      <a:pt x="2735" y="4425"/>
                      <a:pt x="2734" y="4406"/>
                    </a:cubicBezTo>
                    <a:cubicBezTo>
                      <a:pt x="2732" y="4399"/>
                      <a:pt x="2732" y="4390"/>
                      <a:pt x="2731" y="4383"/>
                    </a:cubicBezTo>
                    <a:cubicBezTo>
                      <a:pt x="2728" y="4352"/>
                      <a:pt x="2726" y="4321"/>
                      <a:pt x="2725" y="4290"/>
                    </a:cubicBezTo>
                    <a:cubicBezTo>
                      <a:pt x="2724" y="4284"/>
                      <a:pt x="2724" y="4277"/>
                      <a:pt x="2724" y="4271"/>
                    </a:cubicBezTo>
                    <a:cubicBezTo>
                      <a:pt x="2722" y="4240"/>
                      <a:pt x="2721" y="4207"/>
                      <a:pt x="2721" y="4176"/>
                    </a:cubicBezTo>
                    <a:cubicBezTo>
                      <a:pt x="2721" y="4172"/>
                      <a:pt x="2721" y="4169"/>
                      <a:pt x="2721" y="4165"/>
                    </a:cubicBezTo>
                    <a:cubicBezTo>
                      <a:pt x="2721" y="4160"/>
                      <a:pt x="2721" y="4156"/>
                      <a:pt x="2721" y="4151"/>
                    </a:cubicBezTo>
                    <a:cubicBezTo>
                      <a:pt x="2721" y="4129"/>
                      <a:pt x="2721" y="4107"/>
                      <a:pt x="2722" y="4085"/>
                    </a:cubicBezTo>
                    <a:cubicBezTo>
                      <a:pt x="2722" y="4073"/>
                      <a:pt x="2724" y="4060"/>
                      <a:pt x="2724" y="4047"/>
                    </a:cubicBezTo>
                    <a:cubicBezTo>
                      <a:pt x="2725" y="4028"/>
                      <a:pt x="2726" y="4009"/>
                      <a:pt x="2728" y="3989"/>
                    </a:cubicBezTo>
                    <a:cubicBezTo>
                      <a:pt x="2729" y="3972"/>
                      <a:pt x="2731" y="3956"/>
                      <a:pt x="2732" y="3939"/>
                    </a:cubicBezTo>
                    <a:cubicBezTo>
                      <a:pt x="2734" y="3923"/>
                      <a:pt x="2735" y="3907"/>
                      <a:pt x="2737" y="3891"/>
                    </a:cubicBezTo>
                    <a:cubicBezTo>
                      <a:pt x="2741" y="3858"/>
                      <a:pt x="2746" y="3826"/>
                      <a:pt x="2751" y="3794"/>
                    </a:cubicBezTo>
                    <a:cubicBezTo>
                      <a:pt x="2751" y="3789"/>
                      <a:pt x="2753" y="3783"/>
                      <a:pt x="2754" y="3779"/>
                    </a:cubicBezTo>
                    <a:cubicBezTo>
                      <a:pt x="2759" y="3749"/>
                      <a:pt x="2765" y="3721"/>
                      <a:pt x="2771" y="3693"/>
                    </a:cubicBezTo>
                    <a:cubicBezTo>
                      <a:pt x="2772" y="3683"/>
                      <a:pt x="2775" y="3673"/>
                      <a:pt x="2777" y="3664"/>
                    </a:cubicBezTo>
                    <a:cubicBezTo>
                      <a:pt x="2782" y="3640"/>
                      <a:pt x="2788" y="3617"/>
                      <a:pt x="2794" y="3593"/>
                    </a:cubicBezTo>
                    <a:cubicBezTo>
                      <a:pt x="2797" y="3582"/>
                      <a:pt x="2800" y="3571"/>
                      <a:pt x="2803" y="3561"/>
                    </a:cubicBezTo>
                    <a:cubicBezTo>
                      <a:pt x="2809" y="3539"/>
                      <a:pt x="2816" y="3517"/>
                      <a:pt x="2822" y="3495"/>
                    </a:cubicBezTo>
                    <a:cubicBezTo>
                      <a:pt x="2827" y="3483"/>
                      <a:pt x="2830" y="3473"/>
                      <a:pt x="2834" y="3461"/>
                    </a:cubicBezTo>
                    <a:cubicBezTo>
                      <a:pt x="2835" y="3452"/>
                      <a:pt x="2838" y="3443"/>
                      <a:pt x="2841" y="3436"/>
                    </a:cubicBezTo>
                    <a:cubicBezTo>
                      <a:pt x="2900" y="3263"/>
                      <a:pt x="2981" y="3097"/>
                      <a:pt x="3081" y="2941"/>
                    </a:cubicBezTo>
                    <a:cubicBezTo>
                      <a:pt x="3077" y="2938"/>
                      <a:pt x="3074" y="2935"/>
                      <a:pt x="3071" y="2932"/>
                    </a:cubicBezTo>
                    <a:cubicBezTo>
                      <a:pt x="3052" y="2914"/>
                      <a:pt x="3033" y="2897"/>
                      <a:pt x="3014" y="2878"/>
                    </a:cubicBezTo>
                    <a:cubicBezTo>
                      <a:pt x="3006" y="2870"/>
                      <a:pt x="2999" y="2864"/>
                      <a:pt x="2993" y="2857"/>
                    </a:cubicBezTo>
                    <a:cubicBezTo>
                      <a:pt x="2975" y="2839"/>
                      <a:pt x="2958" y="2822"/>
                      <a:pt x="2941" y="2803"/>
                    </a:cubicBezTo>
                    <a:lnTo>
                      <a:pt x="2918" y="2777"/>
                    </a:lnTo>
                    <a:cubicBezTo>
                      <a:pt x="2903" y="2760"/>
                      <a:pt x="2887" y="2744"/>
                      <a:pt x="2872" y="2726"/>
                    </a:cubicBezTo>
                    <a:cubicBezTo>
                      <a:pt x="2863" y="2716"/>
                      <a:pt x="2856" y="2705"/>
                      <a:pt x="2847" y="2695"/>
                    </a:cubicBezTo>
                    <a:cubicBezTo>
                      <a:pt x="2834" y="2679"/>
                      <a:pt x="2821" y="2661"/>
                      <a:pt x="2807" y="2643"/>
                    </a:cubicBezTo>
                    <a:cubicBezTo>
                      <a:pt x="2803" y="2639"/>
                      <a:pt x="2799" y="2635"/>
                      <a:pt x="2796" y="2630"/>
                    </a:cubicBezTo>
                    <a:cubicBezTo>
                      <a:pt x="2796" y="2630"/>
                      <a:pt x="2796" y="2629"/>
                      <a:pt x="2796" y="2629"/>
                    </a:cubicBezTo>
                    <a:cubicBezTo>
                      <a:pt x="2391" y="2093"/>
                      <a:pt x="2229" y="1383"/>
                      <a:pt x="2416" y="685"/>
                    </a:cubicBezTo>
                    <a:cubicBezTo>
                      <a:pt x="2479" y="451"/>
                      <a:pt x="2576" y="236"/>
                      <a:pt x="2700" y="43"/>
                    </a:cubicBezTo>
                    <a:cubicBezTo>
                      <a:pt x="2557" y="15"/>
                      <a:pt x="2410" y="0"/>
                      <a:pt x="22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49"/>
              <p:cNvSpPr/>
              <p:nvPr/>
            </p:nvSpPr>
            <p:spPr>
              <a:xfrm>
                <a:off x="9021150" y="4021308"/>
                <a:ext cx="45751" cy="2391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300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9" y="495"/>
                      <a:pt x="28" y="996"/>
                      <a:pt x="28" y="1502"/>
                    </a:cubicBezTo>
                    <a:cubicBezTo>
                      <a:pt x="28" y="2009"/>
                      <a:pt x="19" y="2509"/>
                      <a:pt x="0" y="3006"/>
                    </a:cubicBezTo>
                    <a:cubicBezTo>
                      <a:pt x="346" y="2620"/>
                      <a:pt x="560" y="2113"/>
                      <a:pt x="573" y="1558"/>
                    </a:cubicBezTo>
                    <a:cubicBezTo>
                      <a:pt x="573" y="1540"/>
                      <a:pt x="575" y="1521"/>
                      <a:pt x="575" y="1502"/>
                    </a:cubicBezTo>
                    <a:cubicBezTo>
                      <a:pt x="575" y="925"/>
                      <a:pt x="358" y="399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49"/>
              <p:cNvSpPr/>
              <p:nvPr/>
            </p:nvSpPr>
            <p:spPr>
              <a:xfrm>
                <a:off x="8821675" y="3961156"/>
                <a:ext cx="187222" cy="359327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4516" extrusionOk="0">
                    <a:moveTo>
                      <a:pt x="824" y="1"/>
                    </a:moveTo>
                    <a:cubicBezTo>
                      <a:pt x="659" y="1"/>
                      <a:pt x="497" y="20"/>
                      <a:pt x="343" y="54"/>
                    </a:cubicBezTo>
                    <a:cubicBezTo>
                      <a:pt x="351" y="118"/>
                      <a:pt x="357" y="183"/>
                      <a:pt x="360" y="247"/>
                    </a:cubicBezTo>
                    <a:cubicBezTo>
                      <a:pt x="360" y="252"/>
                      <a:pt x="360" y="257"/>
                      <a:pt x="360" y="261"/>
                    </a:cubicBezTo>
                    <a:cubicBezTo>
                      <a:pt x="362" y="285"/>
                      <a:pt x="362" y="310"/>
                      <a:pt x="362" y="335"/>
                    </a:cubicBezTo>
                    <a:cubicBezTo>
                      <a:pt x="362" y="339"/>
                      <a:pt x="362" y="345"/>
                      <a:pt x="362" y="350"/>
                    </a:cubicBezTo>
                    <a:cubicBezTo>
                      <a:pt x="362" y="354"/>
                      <a:pt x="362" y="357"/>
                      <a:pt x="362" y="361"/>
                    </a:cubicBezTo>
                    <a:cubicBezTo>
                      <a:pt x="362" y="389"/>
                      <a:pt x="360" y="417"/>
                      <a:pt x="360" y="445"/>
                    </a:cubicBezTo>
                    <a:cubicBezTo>
                      <a:pt x="359" y="457"/>
                      <a:pt x="359" y="469"/>
                      <a:pt x="357" y="481"/>
                    </a:cubicBezTo>
                    <a:cubicBezTo>
                      <a:pt x="356" y="503"/>
                      <a:pt x="354" y="526"/>
                      <a:pt x="353" y="548"/>
                    </a:cubicBezTo>
                    <a:cubicBezTo>
                      <a:pt x="351" y="566"/>
                      <a:pt x="350" y="582"/>
                      <a:pt x="348" y="600"/>
                    </a:cubicBezTo>
                    <a:cubicBezTo>
                      <a:pt x="346" y="615"/>
                      <a:pt x="344" y="631"/>
                      <a:pt x="343" y="646"/>
                    </a:cubicBezTo>
                    <a:cubicBezTo>
                      <a:pt x="338" y="669"/>
                      <a:pt x="335" y="693"/>
                      <a:pt x="332" y="716"/>
                    </a:cubicBezTo>
                    <a:cubicBezTo>
                      <a:pt x="331" y="724"/>
                      <a:pt x="329" y="731"/>
                      <a:pt x="328" y="738"/>
                    </a:cubicBezTo>
                    <a:cubicBezTo>
                      <a:pt x="285" y="987"/>
                      <a:pt x="201" y="1220"/>
                      <a:pt x="85" y="1433"/>
                    </a:cubicBezTo>
                    <a:cubicBezTo>
                      <a:pt x="78" y="1447"/>
                      <a:pt x="70" y="1460"/>
                      <a:pt x="61" y="1473"/>
                    </a:cubicBezTo>
                    <a:cubicBezTo>
                      <a:pt x="52" y="1491"/>
                      <a:pt x="42" y="1507"/>
                      <a:pt x="33" y="1523"/>
                    </a:cubicBezTo>
                    <a:cubicBezTo>
                      <a:pt x="23" y="1541"/>
                      <a:pt x="11" y="1557"/>
                      <a:pt x="1" y="1573"/>
                    </a:cubicBezTo>
                    <a:cubicBezTo>
                      <a:pt x="608" y="2124"/>
                      <a:pt x="892" y="2986"/>
                      <a:pt x="667" y="3829"/>
                    </a:cubicBezTo>
                    <a:cubicBezTo>
                      <a:pt x="603" y="4064"/>
                      <a:pt x="506" y="4279"/>
                      <a:pt x="381" y="4472"/>
                    </a:cubicBezTo>
                    <a:cubicBezTo>
                      <a:pt x="525" y="4500"/>
                      <a:pt x="672" y="4516"/>
                      <a:pt x="824" y="4516"/>
                    </a:cubicBezTo>
                    <a:cubicBezTo>
                      <a:pt x="1397" y="4516"/>
                      <a:pt x="1920" y="4301"/>
                      <a:pt x="2317" y="3949"/>
                    </a:cubicBezTo>
                    <a:cubicBezTo>
                      <a:pt x="2341" y="3392"/>
                      <a:pt x="2353" y="2828"/>
                      <a:pt x="2353" y="2258"/>
                    </a:cubicBezTo>
                    <a:cubicBezTo>
                      <a:pt x="2353" y="1687"/>
                      <a:pt x="2341" y="1123"/>
                      <a:pt x="2319" y="566"/>
                    </a:cubicBezTo>
                    <a:cubicBezTo>
                      <a:pt x="1920" y="216"/>
                      <a:pt x="1397" y="1"/>
                      <a:pt x="8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9" name="Google Shape;2389;p49"/>
              <p:cNvSpPr/>
              <p:nvPr/>
            </p:nvSpPr>
            <p:spPr>
              <a:xfrm>
                <a:off x="8652038" y="3777993"/>
                <a:ext cx="2626" cy="6525"/>
              </a:xfrm>
              <a:custGeom>
                <a:avLst/>
                <a:gdLst/>
                <a:ahLst/>
                <a:cxnLst/>
                <a:rect l="l" t="t" r="r" b="b"/>
                <a:pathLst>
                  <a:path w="33" h="82" extrusionOk="0">
                    <a:moveTo>
                      <a:pt x="1" y="1"/>
                    </a:moveTo>
                    <a:cubicBezTo>
                      <a:pt x="11" y="27"/>
                      <a:pt x="23" y="55"/>
                      <a:pt x="33" y="82"/>
                    </a:cubicBezTo>
                    <a:cubicBezTo>
                      <a:pt x="23" y="55"/>
                      <a:pt x="12" y="27"/>
                      <a:pt x="1" y="1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0" name="Google Shape;2390;p49"/>
              <p:cNvSpPr/>
              <p:nvPr/>
            </p:nvSpPr>
            <p:spPr>
              <a:xfrm>
                <a:off x="8659995" y="3801226"/>
                <a:ext cx="2069" cy="8514"/>
              </a:xfrm>
              <a:custGeom>
                <a:avLst/>
                <a:gdLst/>
                <a:ahLst/>
                <a:cxnLst/>
                <a:rect l="l" t="t" r="r" b="b"/>
                <a:pathLst>
                  <a:path w="26" h="107" extrusionOk="0">
                    <a:moveTo>
                      <a:pt x="26" y="107"/>
                    </a:moveTo>
                    <a:cubicBezTo>
                      <a:pt x="18" y="71"/>
                      <a:pt x="10" y="36"/>
                      <a:pt x="1" y="1"/>
                    </a:cubicBezTo>
                    <a:cubicBezTo>
                      <a:pt x="10" y="36"/>
                      <a:pt x="18" y="71"/>
                      <a:pt x="26" y="107"/>
                    </a:cubicBezTo>
                    <a:cubicBezTo>
                      <a:pt x="26" y="107"/>
                      <a:pt x="26" y="107"/>
                      <a:pt x="26" y="107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1" name="Google Shape;2391;p49"/>
              <p:cNvSpPr/>
              <p:nvPr/>
            </p:nvSpPr>
            <p:spPr>
              <a:xfrm>
                <a:off x="8657688" y="3793508"/>
                <a:ext cx="2307" cy="7479"/>
              </a:xfrm>
              <a:custGeom>
                <a:avLst/>
                <a:gdLst/>
                <a:ahLst/>
                <a:cxnLst/>
                <a:rect l="l" t="t" r="r" b="b"/>
                <a:pathLst>
                  <a:path w="29" h="94" extrusionOk="0">
                    <a:moveTo>
                      <a:pt x="0" y="0"/>
                    </a:moveTo>
                    <a:cubicBezTo>
                      <a:pt x="11" y="31"/>
                      <a:pt x="19" y="62"/>
                      <a:pt x="28" y="93"/>
                    </a:cubicBezTo>
                    <a:cubicBezTo>
                      <a:pt x="19" y="62"/>
                      <a:pt x="11" y="31"/>
                      <a:pt x="0" y="0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2" name="Google Shape;2392;p49"/>
              <p:cNvSpPr/>
              <p:nvPr/>
            </p:nvSpPr>
            <p:spPr>
              <a:xfrm>
                <a:off x="8655062" y="3785790"/>
                <a:ext cx="2467" cy="6922"/>
              </a:xfrm>
              <a:custGeom>
                <a:avLst/>
                <a:gdLst/>
                <a:ahLst/>
                <a:cxnLst/>
                <a:rect l="l" t="t" r="r" b="b"/>
                <a:pathLst>
                  <a:path w="31" h="87" extrusionOk="0">
                    <a:moveTo>
                      <a:pt x="1" y="0"/>
                    </a:moveTo>
                    <a:cubicBezTo>
                      <a:pt x="11" y="28"/>
                      <a:pt x="21" y="58"/>
                      <a:pt x="30" y="87"/>
                    </a:cubicBezTo>
                    <a:cubicBezTo>
                      <a:pt x="21" y="58"/>
                      <a:pt x="11" y="28"/>
                      <a:pt x="1" y="0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2393;p49"/>
              <p:cNvSpPr/>
              <p:nvPr/>
            </p:nvSpPr>
            <p:spPr>
              <a:xfrm>
                <a:off x="8378567" y="3667792"/>
                <a:ext cx="273314" cy="243158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3056" extrusionOk="0">
                    <a:moveTo>
                      <a:pt x="1357" y="1"/>
                    </a:moveTo>
                    <a:cubicBezTo>
                      <a:pt x="861" y="1"/>
                      <a:pt x="386" y="166"/>
                      <a:pt x="0" y="455"/>
                    </a:cubicBezTo>
                    <a:cubicBezTo>
                      <a:pt x="311" y="676"/>
                      <a:pt x="578" y="963"/>
                      <a:pt x="775" y="1303"/>
                    </a:cubicBezTo>
                    <a:cubicBezTo>
                      <a:pt x="863" y="1457"/>
                      <a:pt x="936" y="1617"/>
                      <a:pt x="993" y="1785"/>
                    </a:cubicBezTo>
                    <a:cubicBezTo>
                      <a:pt x="996" y="1792"/>
                      <a:pt x="997" y="1801"/>
                      <a:pt x="1000" y="1810"/>
                    </a:cubicBezTo>
                    <a:cubicBezTo>
                      <a:pt x="1015" y="1851"/>
                      <a:pt x="1027" y="1895"/>
                      <a:pt x="1039" y="1938"/>
                    </a:cubicBezTo>
                    <a:lnTo>
                      <a:pt x="1040" y="1940"/>
                    </a:lnTo>
                    <a:cubicBezTo>
                      <a:pt x="1040" y="1941"/>
                      <a:pt x="1040" y="1943"/>
                      <a:pt x="1042" y="1944"/>
                    </a:cubicBezTo>
                    <a:cubicBezTo>
                      <a:pt x="1042" y="1947"/>
                      <a:pt x="1043" y="1950"/>
                      <a:pt x="1043" y="1953"/>
                    </a:cubicBezTo>
                    <a:lnTo>
                      <a:pt x="1050" y="1978"/>
                    </a:lnTo>
                    <a:cubicBezTo>
                      <a:pt x="1050" y="1981"/>
                      <a:pt x="1052" y="1984"/>
                      <a:pt x="1052" y="1987"/>
                    </a:cubicBezTo>
                    <a:lnTo>
                      <a:pt x="1058" y="2012"/>
                    </a:lnTo>
                    <a:cubicBezTo>
                      <a:pt x="1058" y="2012"/>
                      <a:pt x="1058" y="2012"/>
                      <a:pt x="1059" y="2013"/>
                    </a:cubicBezTo>
                    <a:cubicBezTo>
                      <a:pt x="1064" y="2032"/>
                      <a:pt x="1068" y="2052"/>
                      <a:pt x="1073" y="2071"/>
                    </a:cubicBezTo>
                    <a:lnTo>
                      <a:pt x="1073" y="2075"/>
                    </a:lnTo>
                    <a:cubicBezTo>
                      <a:pt x="1073" y="2075"/>
                      <a:pt x="1074" y="2077"/>
                      <a:pt x="1074" y="2078"/>
                    </a:cubicBezTo>
                    <a:cubicBezTo>
                      <a:pt x="1074" y="2080"/>
                      <a:pt x="1074" y="2081"/>
                      <a:pt x="1074" y="2082"/>
                    </a:cubicBezTo>
                    <a:lnTo>
                      <a:pt x="1076" y="2091"/>
                    </a:lnTo>
                    <a:lnTo>
                      <a:pt x="1077" y="2091"/>
                    </a:lnTo>
                    <a:cubicBezTo>
                      <a:pt x="1078" y="2099"/>
                      <a:pt x="1080" y="2106"/>
                      <a:pt x="1081" y="2115"/>
                    </a:cubicBezTo>
                    <a:lnTo>
                      <a:pt x="1081" y="2116"/>
                    </a:lnTo>
                    <a:cubicBezTo>
                      <a:pt x="1083" y="2124"/>
                      <a:pt x="1084" y="2131"/>
                      <a:pt x="1086" y="2138"/>
                    </a:cubicBezTo>
                    <a:cubicBezTo>
                      <a:pt x="1086" y="2138"/>
                      <a:pt x="1086" y="2138"/>
                      <a:pt x="1086" y="2140"/>
                    </a:cubicBezTo>
                    <a:cubicBezTo>
                      <a:pt x="1087" y="2146"/>
                      <a:pt x="1089" y="2152"/>
                      <a:pt x="1090" y="2158"/>
                    </a:cubicBezTo>
                    <a:lnTo>
                      <a:pt x="1090" y="2159"/>
                    </a:lnTo>
                    <a:cubicBezTo>
                      <a:pt x="1092" y="2168"/>
                      <a:pt x="1093" y="2177"/>
                      <a:pt x="1095" y="2186"/>
                    </a:cubicBezTo>
                    <a:cubicBezTo>
                      <a:pt x="1098" y="2205"/>
                      <a:pt x="1101" y="2225"/>
                      <a:pt x="1103" y="2244"/>
                    </a:cubicBezTo>
                    <a:lnTo>
                      <a:pt x="1105" y="2246"/>
                    </a:lnTo>
                    <a:cubicBezTo>
                      <a:pt x="1105" y="2249"/>
                      <a:pt x="1105" y="2250"/>
                      <a:pt x="1105" y="2252"/>
                    </a:cubicBezTo>
                    <a:cubicBezTo>
                      <a:pt x="1105" y="2253"/>
                      <a:pt x="1105" y="2253"/>
                      <a:pt x="1105" y="2253"/>
                    </a:cubicBezTo>
                    <a:cubicBezTo>
                      <a:pt x="1105" y="2256"/>
                      <a:pt x="1106" y="2259"/>
                      <a:pt x="1106" y="2262"/>
                    </a:cubicBezTo>
                    <a:cubicBezTo>
                      <a:pt x="1106" y="2262"/>
                      <a:pt x="1106" y="2264"/>
                      <a:pt x="1106" y="2264"/>
                    </a:cubicBezTo>
                    <a:cubicBezTo>
                      <a:pt x="1108" y="2272"/>
                      <a:pt x="1109" y="2280"/>
                      <a:pt x="1111" y="2289"/>
                    </a:cubicBezTo>
                    <a:lnTo>
                      <a:pt x="1111" y="2290"/>
                    </a:lnTo>
                    <a:lnTo>
                      <a:pt x="1111" y="2297"/>
                    </a:lnTo>
                    <a:cubicBezTo>
                      <a:pt x="1111" y="2297"/>
                      <a:pt x="1111" y="2299"/>
                      <a:pt x="1112" y="2299"/>
                    </a:cubicBezTo>
                    <a:cubicBezTo>
                      <a:pt x="1112" y="2308"/>
                      <a:pt x="1114" y="2315"/>
                      <a:pt x="1115" y="2324"/>
                    </a:cubicBezTo>
                    <a:lnTo>
                      <a:pt x="1115" y="2325"/>
                    </a:lnTo>
                    <a:cubicBezTo>
                      <a:pt x="1115" y="2327"/>
                      <a:pt x="1115" y="2330"/>
                      <a:pt x="1115" y="2333"/>
                    </a:cubicBezTo>
                    <a:cubicBezTo>
                      <a:pt x="1117" y="2342"/>
                      <a:pt x="1118" y="2350"/>
                      <a:pt x="1118" y="2359"/>
                    </a:cubicBezTo>
                    <a:cubicBezTo>
                      <a:pt x="1118" y="2359"/>
                      <a:pt x="1118" y="2359"/>
                      <a:pt x="1118" y="2361"/>
                    </a:cubicBezTo>
                    <a:cubicBezTo>
                      <a:pt x="1120" y="2364"/>
                      <a:pt x="1120" y="2365"/>
                      <a:pt x="1120" y="2368"/>
                    </a:cubicBezTo>
                    <a:lnTo>
                      <a:pt x="1120" y="2370"/>
                    </a:lnTo>
                    <a:cubicBezTo>
                      <a:pt x="1121" y="2377"/>
                      <a:pt x="1121" y="2386"/>
                      <a:pt x="1123" y="2395"/>
                    </a:cubicBezTo>
                    <a:cubicBezTo>
                      <a:pt x="1123" y="2395"/>
                      <a:pt x="1123" y="2395"/>
                      <a:pt x="1123" y="2396"/>
                    </a:cubicBezTo>
                    <a:cubicBezTo>
                      <a:pt x="1123" y="2399"/>
                      <a:pt x="1123" y="2402"/>
                      <a:pt x="1123" y="2404"/>
                    </a:cubicBezTo>
                    <a:cubicBezTo>
                      <a:pt x="1124" y="2412"/>
                      <a:pt x="1124" y="2421"/>
                      <a:pt x="1126" y="2429"/>
                    </a:cubicBezTo>
                    <a:lnTo>
                      <a:pt x="1126" y="2430"/>
                    </a:lnTo>
                    <a:cubicBezTo>
                      <a:pt x="1127" y="2449"/>
                      <a:pt x="1129" y="2467"/>
                      <a:pt x="1129" y="2486"/>
                    </a:cubicBezTo>
                    <a:cubicBezTo>
                      <a:pt x="1129" y="2486"/>
                      <a:pt x="1129" y="2486"/>
                      <a:pt x="1130" y="2487"/>
                    </a:cubicBezTo>
                    <a:cubicBezTo>
                      <a:pt x="1130" y="2495"/>
                      <a:pt x="1130" y="2501"/>
                      <a:pt x="1130" y="2508"/>
                    </a:cubicBezTo>
                    <a:cubicBezTo>
                      <a:pt x="1130" y="2510"/>
                      <a:pt x="1130" y="2510"/>
                      <a:pt x="1130" y="2510"/>
                    </a:cubicBezTo>
                    <a:cubicBezTo>
                      <a:pt x="1131" y="2512"/>
                      <a:pt x="1131" y="2515"/>
                      <a:pt x="1131" y="2517"/>
                    </a:cubicBezTo>
                    <a:lnTo>
                      <a:pt x="1131" y="2518"/>
                    </a:lnTo>
                    <a:cubicBezTo>
                      <a:pt x="1131" y="2524"/>
                      <a:pt x="1131" y="2529"/>
                      <a:pt x="1131" y="2535"/>
                    </a:cubicBezTo>
                    <a:cubicBezTo>
                      <a:pt x="1133" y="2549"/>
                      <a:pt x="1133" y="2564"/>
                      <a:pt x="1133" y="2579"/>
                    </a:cubicBezTo>
                    <a:lnTo>
                      <a:pt x="1134" y="2604"/>
                    </a:lnTo>
                    <a:lnTo>
                      <a:pt x="1134" y="2605"/>
                    </a:lnTo>
                    <a:cubicBezTo>
                      <a:pt x="1134" y="2607"/>
                      <a:pt x="1134" y="2610"/>
                      <a:pt x="1134" y="2613"/>
                    </a:cubicBezTo>
                    <a:lnTo>
                      <a:pt x="1134" y="2614"/>
                    </a:lnTo>
                    <a:cubicBezTo>
                      <a:pt x="1134" y="2623"/>
                      <a:pt x="1134" y="2632"/>
                      <a:pt x="1134" y="2641"/>
                    </a:cubicBezTo>
                    <a:cubicBezTo>
                      <a:pt x="1134" y="2691"/>
                      <a:pt x="1133" y="2741"/>
                      <a:pt x="1130" y="2789"/>
                    </a:cubicBezTo>
                    <a:lnTo>
                      <a:pt x="1130" y="2791"/>
                    </a:lnTo>
                    <a:cubicBezTo>
                      <a:pt x="1130" y="2801"/>
                      <a:pt x="1129" y="2811"/>
                      <a:pt x="1129" y="2822"/>
                    </a:cubicBezTo>
                    <a:cubicBezTo>
                      <a:pt x="1129" y="2823"/>
                      <a:pt x="1129" y="2823"/>
                      <a:pt x="1127" y="2825"/>
                    </a:cubicBezTo>
                    <a:cubicBezTo>
                      <a:pt x="1127" y="2836"/>
                      <a:pt x="1126" y="2848"/>
                      <a:pt x="1126" y="2860"/>
                    </a:cubicBezTo>
                    <a:cubicBezTo>
                      <a:pt x="1124" y="2867"/>
                      <a:pt x="1124" y="2875"/>
                      <a:pt x="1123" y="2882"/>
                    </a:cubicBezTo>
                    <a:cubicBezTo>
                      <a:pt x="1123" y="2887"/>
                      <a:pt x="1123" y="2891"/>
                      <a:pt x="1123" y="2894"/>
                    </a:cubicBezTo>
                    <a:cubicBezTo>
                      <a:pt x="1123" y="2895"/>
                      <a:pt x="1121" y="2895"/>
                      <a:pt x="1121" y="2895"/>
                    </a:cubicBezTo>
                    <a:cubicBezTo>
                      <a:pt x="1121" y="2903"/>
                      <a:pt x="1120" y="2912"/>
                      <a:pt x="1120" y="2919"/>
                    </a:cubicBezTo>
                    <a:cubicBezTo>
                      <a:pt x="1120" y="2922"/>
                      <a:pt x="1118" y="2926"/>
                      <a:pt x="1118" y="2931"/>
                    </a:cubicBezTo>
                    <a:cubicBezTo>
                      <a:pt x="1117" y="2940"/>
                      <a:pt x="1117" y="2948"/>
                      <a:pt x="1115" y="2956"/>
                    </a:cubicBezTo>
                    <a:cubicBezTo>
                      <a:pt x="1115" y="2959"/>
                      <a:pt x="1114" y="2962"/>
                      <a:pt x="1114" y="2965"/>
                    </a:cubicBezTo>
                    <a:cubicBezTo>
                      <a:pt x="1114" y="2973"/>
                      <a:pt x="1112" y="2981"/>
                      <a:pt x="1111" y="2988"/>
                    </a:cubicBezTo>
                    <a:cubicBezTo>
                      <a:pt x="1111" y="2991"/>
                      <a:pt x="1111" y="2996"/>
                      <a:pt x="1109" y="3000"/>
                    </a:cubicBezTo>
                    <a:cubicBezTo>
                      <a:pt x="1109" y="3006"/>
                      <a:pt x="1108" y="3012"/>
                      <a:pt x="1106" y="3018"/>
                    </a:cubicBezTo>
                    <a:cubicBezTo>
                      <a:pt x="1134" y="3031"/>
                      <a:pt x="1161" y="3044"/>
                      <a:pt x="1189" y="3056"/>
                    </a:cubicBezTo>
                    <a:cubicBezTo>
                      <a:pt x="1410" y="2496"/>
                      <a:pt x="1815" y="2025"/>
                      <a:pt x="2338" y="1723"/>
                    </a:cubicBezTo>
                    <a:cubicBezTo>
                      <a:pt x="2685" y="1523"/>
                      <a:pt x="3059" y="1409"/>
                      <a:pt x="3435" y="1377"/>
                    </a:cubicBezTo>
                    <a:cubicBezTo>
                      <a:pt x="3283" y="1022"/>
                      <a:pt x="3043" y="709"/>
                      <a:pt x="2734" y="470"/>
                    </a:cubicBezTo>
                    <a:cubicBezTo>
                      <a:pt x="2685" y="432"/>
                      <a:pt x="2635" y="396"/>
                      <a:pt x="2583" y="364"/>
                    </a:cubicBezTo>
                    <a:cubicBezTo>
                      <a:pt x="2391" y="239"/>
                      <a:pt x="2176" y="142"/>
                      <a:pt x="1941" y="78"/>
                    </a:cubicBezTo>
                    <a:cubicBezTo>
                      <a:pt x="1746" y="26"/>
                      <a:pt x="1550" y="1"/>
                      <a:pt x="13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" name="Google Shape;2394;p49"/>
              <p:cNvSpPr/>
              <p:nvPr/>
            </p:nvSpPr>
            <p:spPr>
              <a:xfrm>
                <a:off x="8353980" y="3721182"/>
                <a:ext cx="5013" cy="5251"/>
              </a:xfrm>
              <a:custGeom>
                <a:avLst/>
                <a:gdLst/>
                <a:ahLst/>
                <a:cxnLst/>
                <a:rect l="l" t="t" r="r" b="b"/>
                <a:pathLst>
                  <a:path w="63" h="66" extrusionOk="0">
                    <a:moveTo>
                      <a:pt x="0" y="65"/>
                    </a:moveTo>
                    <a:cubicBezTo>
                      <a:pt x="19" y="43"/>
                      <a:pt x="40" y="21"/>
                      <a:pt x="62" y="1"/>
                    </a:cubicBezTo>
                    <a:cubicBezTo>
                      <a:pt x="40" y="21"/>
                      <a:pt x="19" y="43"/>
                      <a:pt x="0" y="65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" name="Google Shape;2395;p49"/>
              <p:cNvSpPr/>
              <p:nvPr/>
            </p:nvSpPr>
            <p:spPr>
              <a:xfrm>
                <a:off x="8359948" y="3715612"/>
                <a:ext cx="4854" cy="4456"/>
              </a:xfrm>
              <a:custGeom>
                <a:avLst/>
                <a:gdLst/>
                <a:ahLst/>
                <a:cxnLst/>
                <a:rect l="l" t="t" r="r" b="b"/>
                <a:pathLst>
                  <a:path w="61" h="56" extrusionOk="0">
                    <a:moveTo>
                      <a:pt x="0" y="56"/>
                    </a:moveTo>
                    <a:cubicBezTo>
                      <a:pt x="19" y="37"/>
                      <a:pt x="40" y="18"/>
                      <a:pt x="61" y="0"/>
                    </a:cubicBezTo>
                    <a:cubicBezTo>
                      <a:pt x="40" y="18"/>
                      <a:pt x="19" y="37"/>
                      <a:pt x="0" y="56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" name="Google Shape;2396;p49"/>
              <p:cNvSpPr/>
              <p:nvPr/>
            </p:nvSpPr>
            <p:spPr>
              <a:xfrm>
                <a:off x="8373076" y="3705030"/>
                <a:ext cx="4138" cy="3342"/>
              </a:xfrm>
              <a:custGeom>
                <a:avLst/>
                <a:gdLst/>
                <a:ahLst/>
                <a:cxnLst/>
                <a:rect l="l" t="t" r="r" b="b"/>
                <a:pathLst>
                  <a:path w="52" h="42" extrusionOk="0">
                    <a:moveTo>
                      <a:pt x="0" y="42"/>
                    </a:moveTo>
                    <a:cubicBezTo>
                      <a:pt x="18" y="27"/>
                      <a:pt x="36" y="14"/>
                      <a:pt x="52" y="0"/>
                    </a:cubicBezTo>
                    <a:cubicBezTo>
                      <a:pt x="36" y="14"/>
                      <a:pt x="18" y="27"/>
                      <a:pt x="0" y="42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" name="Google Shape;2397;p49"/>
              <p:cNvSpPr/>
              <p:nvPr/>
            </p:nvSpPr>
            <p:spPr>
              <a:xfrm>
                <a:off x="8366393" y="3710202"/>
                <a:ext cx="4535" cy="3899"/>
              </a:xfrm>
              <a:custGeom>
                <a:avLst/>
                <a:gdLst/>
                <a:ahLst/>
                <a:cxnLst/>
                <a:rect l="l" t="t" r="r" b="b"/>
                <a:pathLst>
                  <a:path w="57" h="49" extrusionOk="0">
                    <a:moveTo>
                      <a:pt x="56" y="0"/>
                    </a:moveTo>
                    <a:lnTo>
                      <a:pt x="56" y="0"/>
                    </a:lnTo>
                    <a:cubicBezTo>
                      <a:pt x="37" y="15"/>
                      <a:pt x="18" y="31"/>
                      <a:pt x="0" y="49"/>
                    </a:cubicBezTo>
                    <a:cubicBezTo>
                      <a:pt x="18" y="33"/>
                      <a:pt x="37" y="16"/>
                      <a:pt x="56" y="0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" name="Google Shape;2398;p49"/>
              <p:cNvSpPr/>
              <p:nvPr/>
            </p:nvSpPr>
            <p:spPr>
              <a:xfrm>
                <a:off x="8158962" y="4490992"/>
                <a:ext cx="1194" cy="3183"/>
              </a:xfrm>
              <a:custGeom>
                <a:avLst/>
                <a:gdLst/>
                <a:ahLst/>
                <a:cxnLst/>
                <a:rect l="l" t="t" r="r" b="b"/>
                <a:pathLst>
                  <a:path w="15" h="40" extrusionOk="0">
                    <a:moveTo>
                      <a:pt x="1" y="1"/>
                    </a:moveTo>
                    <a:cubicBezTo>
                      <a:pt x="5" y="14"/>
                      <a:pt x="10" y="26"/>
                      <a:pt x="14" y="39"/>
                    </a:cubicBezTo>
                    <a:cubicBezTo>
                      <a:pt x="10" y="26"/>
                      <a:pt x="5" y="14"/>
                      <a:pt x="1" y="1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9" name="Google Shape;2399;p49"/>
              <p:cNvSpPr/>
              <p:nvPr/>
            </p:nvSpPr>
            <p:spPr>
              <a:xfrm>
                <a:off x="8156416" y="4482558"/>
                <a:ext cx="1114" cy="3740"/>
              </a:xfrm>
              <a:custGeom>
                <a:avLst/>
                <a:gdLst/>
                <a:ahLst/>
                <a:cxnLst/>
                <a:rect l="l" t="t" r="r" b="b"/>
                <a:pathLst>
                  <a:path w="14" h="47" extrusionOk="0">
                    <a:moveTo>
                      <a:pt x="0" y="1"/>
                    </a:moveTo>
                    <a:cubicBezTo>
                      <a:pt x="3" y="16"/>
                      <a:pt x="9" y="32"/>
                      <a:pt x="14" y="46"/>
                    </a:cubicBezTo>
                    <a:cubicBezTo>
                      <a:pt x="9" y="32"/>
                      <a:pt x="3" y="16"/>
                      <a:pt x="0" y="1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0" name="Google Shape;2400;p49"/>
              <p:cNvSpPr/>
              <p:nvPr/>
            </p:nvSpPr>
            <p:spPr>
              <a:xfrm>
                <a:off x="8162065" y="4499426"/>
                <a:ext cx="955" cy="2467"/>
              </a:xfrm>
              <a:custGeom>
                <a:avLst/>
                <a:gdLst/>
                <a:ahLst/>
                <a:cxnLst/>
                <a:rect l="l" t="t" r="r" b="b"/>
                <a:pathLst>
                  <a:path w="12" h="31" extrusionOk="0">
                    <a:moveTo>
                      <a:pt x="0" y="1"/>
                    </a:moveTo>
                    <a:lnTo>
                      <a:pt x="12" y="30"/>
                    </a:ln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1" name="Google Shape;2401;p49"/>
              <p:cNvSpPr/>
              <p:nvPr/>
            </p:nvSpPr>
            <p:spPr>
              <a:xfrm>
                <a:off x="8154188" y="4474045"/>
                <a:ext cx="1114" cy="4376"/>
              </a:xfrm>
              <a:custGeom>
                <a:avLst/>
                <a:gdLst/>
                <a:ahLst/>
                <a:cxnLst/>
                <a:rect l="l" t="t" r="r" b="b"/>
                <a:pathLst>
                  <a:path w="14" h="55" extrusionOk="0">
                    <a:moveTo>
                      <a:pt x="0" y="0"/>
                    </a:moveTo>
                    <a:cubicBezTo>
                      <a:pt x="5" y="18"/>
                      <a:pt x="9" y="36"/>
                      <a:pt x="14" y="55"/>
                    </a:cubicBezTo>
                    <a:cubicBezTo>
                      <a:pt x="9" y="36"/>
                      <a:pt x="5" y="18"/>
                      <a:pt x="0" y="0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2" name="Google Shape;2402;p49"/>
              <p:cNvSpPr/>
              <p:nvPr/>
            </p:nvSpPr>
            <p:spPr>
              <a:xfrm>
                <a:off x="8164054" y="4371881"/>
                <a:ext cx="273076" cy="242044"/>
              </a:xfrm>
              <a:custGeom>
                <a:avLst/>
                <a:gdLst/>
                <a:ahLst/>
                <a:cxnLst/>
                <a:rect l="l" t="t" r="r" b="b"/>
                <a:pathLst>
                  <a:path w="3432" h="3042" extrusionOk="0">
                    <a:moveTo>
                      <a:pt x="2239" y="0"/>
                    </a:moveTo>
                    <a:cubicBezTo>
                      <a:pt x="2230" y="25"/>
                      <a:pt x="2219" y="49"/>
                      <a:pt x="2209" y="74"/>
                    </a:cubicBezTo>
                    <a:cubicBezTo>
                      <a:pt x="2205" y="84"/>
                      <a:pt x="2199" y="96"/>
                      <a:pt x="2194" y="106"/>
                    </a:cubicBezTo>
                    <a:cubicBezTo>
                      <a:pt x="2193" y="109"/>
                      <a:pt x="2191" y="112"/>
                      <a:pt x="2190" y="115"/>
                    </a:cubicBezTo>
                    <a:cubicBezTo>
                      <a:pt x="2187" y="122"/>
                      <a:pt x="2184" y="130"/>
                      <a:pt x="2180" y="137"/>
                    </a:cubicBezTo>
                    <a:lnTo>
                      <a:pt x="2180" y="139"/>
                    </a:lnTo>
                    <a:lnTo>
                      <a:pt x="2171" y="155"/>
                    </a:lnTo>
                    <a:lnTo>
                      <a:pt x="2171" y="156"/>
                    </a:lnTo>
                    <a:cubicBezTo>
                      <a:pt x="2169" y="161"/>
                      <a:pt x="2166" y="165"/>
                      <a:pt x="2165" y="170"/>
                    </a:cubicBezTo>
                    <a:lnTo>
                      <a:pt x="2163" y="171"/>
                    </a:lnTo>
                    <a:cubicBezTo>
                      <a:pt x="2149" y="202"/>
                      <a:pt x="2132" y="233"/>
                      <a:pt x="2116" y="264"/>
                    </a:cubicBezTo>
                    <a:lnTo>
                      <a:pt x="2116" y="265"/>
                    </a:lnTo>
                    <a:cubicBezTo>
                      <a:pt x="2112" y="273"/>
                      <a:pt x="2107" y="280"/>
                      <a:pt x="2103" y="289"/>
                    </a:cubicBezTo>
                    <a:lnTo>
                      <a:pt x="2100" y="295"/>
                    </a:lnTo>
                    <a:cubicBezTo>
                      <a:pt x="2094" y="305"/>
                      <a:pt x="2088" y="315"/>
                      <a:pt x="2082" y="324"/>
                    </a:cubicBezTo>
                    <a:cubicBezTo>
                      <a:pt x="2082" y="324"/>
                      <a:pt x="2082" y="326"/>
                      <a:pt x="2082" y="326"/>
                    </a:cubicBezTo>
                    <a:cubicBezTo>
                      <a:pt x="2081" y="327"/>
                      <a:pt x="2081" y="329"/>
                      <a:pt x="2079" y="330"/>
                    </a:cubicBezTo>
                    <a:cubicBezTo>
                      <a:pt x="2079" y="332"/>
                      <a:pt x="2078" y="333"/>
                      <a:pt x="2078" y="333"/>
                    </a:cubicBezTo>
                    <a:lnTo>
                      <a:pt x="2066" y="355"/>
                    </a:lnTo>
                    <a:cubicBezTo>
                      <a:pt x="2065" y="355"/>
                      <a:pt x="2065" y="357"/>
                      <a:pt x="2065" y="357"/>
                    </a:cubicBezTo>
                    <a:cubicBezTo>
                      <a:pt x="2060" y="364"/>
                      <a:pt x="2057" y="370"/>
                      <a:pt x="2053" y="376"/>
                    </a:cubicBezTo>
                    <a:lnTo>
                      <a:pt x="2051" y="377"/>
                    </a:lnTo>
                    <a:cubicBezTo>
                      <a:pt x="2050" y="380"/>
                      <a:pt x="2049" y="383"/>
                      <a:pt x="2047" y="386"/>
                    </a:cubicBezTo>
                    <a:lnTo>
                      <a:pt x="2028" y="417"/>
                    </a:lnTo>
                    <a:cubicBezTo>
                      <a:pt x="2022" y="426"/>
                      <a:pt x="2016" y="436"/>
                      <a:pt x="2010" y="446"/>
                    </a:cubicBezTo>
                    <a:lnTo>
                      <a:pt x="2009" y="446"/>
                    </a:lnTo>
                    <a:cubicBezTo>
                      <a:pt x="2007" y="448"/>
                      <a:pt x="2007" y="451"/>
                      <a:pt x="2006" y="452"/>
                    </a:cubicBezTo>
                    <a:cubicBezTo>
                      <a:pt x="2004" y="454"/>
                      <a:pt x="2003" y="455"/>
                      <a:pt x="2003" y="457"/>
                    </a:cubicBezTo>
                    <a:cubicBezTo>
                      <a:pt x="1998" y="463"/>
                      <a:pt x="1994" y="470"/>
                      <a:pt x="1991" y="476"/>
                    </a:cubicBezTo>
                    <a:lnTo>
                      <a:pt x="1988" y="479"/>
                    </a:lnTo>
                    <a:cubicBezTo>
                      <a:pt x="1987" y="480"/>
                      <a:pt x="1985" y="483"/>
                      <a:pt x="1984" y="486"/>
                    </a:cubicBezTo>
                    <a:cubicBezTo>
                      <a:pt x="1979" y="492"/>
                      <a:pt x="1975" y="498"/>
                      <a:pt x="1970" y="505"/>
                    </a:cubicBezTo>
                    <a:cubicBezTo>
                      <a:pt x="1959" y="523"/>
                      <a:pt x="1947" y="539"/>
                      <a:pt x="1935" y="557"/>
                    </a:cubicBezTo>
                    <a:lnTo>
                      <a:pt x="1934" y="558"/>
                    </a:lnTo>
                    <a:cubicBezTo>
                      <a:pt x="1934" y="558"/>
                      <a:pt x="1932" y="560"/>
                      <a:pt x="1931" y="561"/>
                    </a:cubicBezTo>
                    <a:lnTo>
                      <a:pt x="1931" y="563"/>
                    </a:lnTo>
                    <a:cubicBezTo>
                      <a:pt x="1928" y="566"/>
                      <a:pt x="1926" y="567"/>
                      <a:pt x="1925" y="570"/>
                    </a:cubicBezTo>
                    <a:cubicBezTo>
                      <a:pt x="1920" y="577"/>
                      <a:pt x="1915" y="585"/>
                      <a:pt x="1910" y="592"/>
                    </a:cubicBezTo>
                    <a:cubicBezTo>
                      <a:pt x="1909" y="592"/>
                      <a:pt x="1909" y="592"/>
                      <a:pt x="1909" y="594"/>
                    </a:cubicBezTo>
                    <a:lnTo>
                      <a:pt x="1904" y="598"/>
                    </a:lnTo>
                    <a:cubicBezTo>
                      <a:pt x="1904" y="600"/>
                      <a:pt x="1904" y="600"/>
                      <a:pt x="1903" y="600"/>
                    </a:cubicBezTo>
                    <a:lnTo>
                      <a:pt x="1903" y="601"/>
                    </a:lnTo>
                    <a:cubicBezTo>
                      <a:pt x="1898" y="607"/>
                      <a:pt x="1894" y="613"/>
                      <a:pt x="1888" y="620"/>
                    </a:cubicBezTo>
                    <a:cubicBezTo>
                      <a:pt x="1881" y="629"/>
                      <a:pt x="1875" y="638"/>
                      <a:pt x="1867" y="648"/>
                    </a:cubicBezTo>
                    <a:cubicBezTo>
                      <a:pt x="1866" y="650"/>
                      <a:pt x="1864" y="651"/>
                      <a:pt x="1862" y="654"/>
                    </a:cubicBezTo>
                    <a:cubicBezTo>
                      <a:pt x="1856" y="661"/>
                      <a:pt x="1851" y="669"/>
                      <a:pt x="1845" y="676"/>
                    </a:cubicBezTo>
                    <a:lnTo>
                      <a:pt x="1844" y="676"/>
                    </a:lnTo>
                    <a:cubicBezTo>
                      <a:pt x="1839" y="682"/>
                      <a:pt x="1835" y="688"/>
                      <a:pt x="1831" y="694"/>
                    </a:cubicBezTo>
                    <a:cubicBezTo>
                      <a:pt x="1829" y="694"/>
                      <a:pt x="1829" y="695"/>
                      <a:pt x="1828" y="697"/>
                    </a:cubicBezTo>
                    <a:cubicBezTo>
                      <a:pt x="1826" y="698"/>
                      <a:pt x="1825" y="701"/>
                      <a:pt x="1822" y="704"/>
                    </a:cubicBezTo>
                    <a:cubicBezTo>
                      <a:pt x="1817" y="709"/>
                      <a:pt x="1813" y="714"/>
                      <a:pt x="1809" y="720"/>
                    </a:cubicBezTo>
                    <a:cubicBezTo>
                      <a:pt x="1807" y="722"/>
                      <a:pt x="1807" y="722"/>
                      <a:pt x="1806" y="723"/>
                    </a:cubicBezTo>
                    <a:lnTo>
                      <a:pt x="1801" y="729"/>
                    </a:lnTo>
                    <a:cubicBezTo>
                      <a:pt x="1792" y="738"/>
                      <a:pt x="1785" y="748"/>
                      <a:pt x="1778" y="757"/>
                    </a:cubicBezTo>
                    <a:cubicBezTo>
                      <a:pt x="1776" y="757"/>
                      <a:pt x="1776" y="759"/>
                      <a:pt x="1775" y="759"/>
                    </a:cubicBezTo>
                    <a:lnTo>
                      <a:pt x="1775" y="760"/>
                    </a:lnTo>
                    <a:lnTo>
                      <a:pt x="1754" y="784"/>
                    </a:lnTo>
                    <a:cubicBezTo>
                      <a:pt x="1751" y="787"/>
                      <a:pt x="1750" y="788"/>
                      <a:pt x="1747" y="791"/>
                    </a:cubicBezTo>
                    <a:cubicBezTo>
                      <a:pt x="1741" y="797"/>
                      <a:pt x="1736" y="803"/>
                      <a:pt x="1730" y="809"/>
                    </a:cubicBezTo>
                    <a:cubicBezTo>
                      <a:pt x="1729" y="810"/>
                      <a:pt x="1728" y="812"/>
                      <a:pt x="1726" y="813"/>
                    </a:cubicBezTo>
                    <a:cubicBezTo>
                      <a:pt x="1720" y="820"/>
                      <a:pt x="1713" y="828"/>
                      <a:pt x="1707" y="835"/>
                    </a:cubicBezTo>
                    <a:cubicBezTo>
                      <a:pt x="1698" y="844"/>
                      <a:pt x="1691" y="851"/>
                      <a:pt x="1683" y="860"/>
                    </a:cubicBezTo>
                    <a:cubicBezTo>
                      <a:pt x="1680" y="862"/>
                      <a:pt x="1679" y="863"/>
                      <a:pt x="1677" y="866"/>
                    </a:cubicBezTo>
                    <a:lnTo>
                      <a:pt x="1676" y="866"/>
                    </a:lnTo>
                    <a:cubicBezTo>
                      <a:pt x="1673" y="869"/>
                      <a:pt x="1670" y="873"/>
                      <a:pt x="1667" y="876"/>
                    </a:cubicBezTo>
                    <a:lnTo>
                      <a:pt x="1666" y="876"/>
                    </a:lnTo>
                    <a:cubicBezTo>
                      <a:pt x="1663" y="879"/>
                      <a:pt x="1660" y="882"/>
                      <a:pt x="1657" y="887"/>
                    </a:cubicBezTo>
                    <a:cubicBezTo>
                      <a:pt x="1651" y="893"/>
                      <a:pt x="1644" y="900"/>
                      <a:pt x="1636" y="907"/>
                    </a:cubicBezTo>
                    <a:lnTo>
                      <a:pt x="1635" y="909"/>
                    </a:lnTo>
                    <a:lnTo>
                      <a:pt x="1632" y="910"/>
                    </a:lnTo>
                    <a:lnTo>
                      <a:pt x="1632" y="912"/>
                    </a:lnTo>
                    <a:cubicBezTo>
                      <a:pt x="1624" y="919"/>
                      <a:pt x="1616" y="928"/>
                      <a:pt x="1607" y="935"/>
                    </a:cubicBezTo>
                    <a:cubicBezTo>
                      <a:pt x="1599" y="944"/>
                      <a:pt x="1591" y="951"/>
                      <a:pt x="1582" y="959"/>
                    </a:cubicBezTo>
                    <a:cubicBezTo>
                      <a:pt x="1576" y="965"/>
                      <a:pt x="1570" y="969"/>
                      <a:pt x="1566" y="975"/>
                    </a:cubicBezTo>
                    <a:cubicBezTo>
                      <a:pt x="1564" y="975"/>
                      <a:pt x="1563" y="977"/>
                      <a:pt x="1561" y="978"/>
                    </a:cubicBezTo>
                    <a:cubicBezTo>
                      <a:pt x="1560" y="979"/>
                      <a:pt x="1558" y="981"/>
                      <a:pt x="1557" y="982"/>
                    </a:cubicBezTo>
                    <a:cubicBezTo>
                      <a:pt x="1549" y="990"/>
                      <a:pt x="1542" y="996"/>
                      <a:pt x="1533" y="1003"/>
                    </a:cubicBezTo>
                    <a:cubicBezTo>
                      <a:pt x="1533" y="1005"/>
                      <a:pt x="1532" y="1006"/>
                      <a:pt x="1530" y="1006"/>
                    </a:cubicBezTo>
                    <a:cubicBezTo>
                      <a:pt x="1521" y="1015"/>
                      <a:pt x="1513" y="1022"/>
                      <a:pt x="1504" y="1030"/>
                    </a:cubicBezTo>
                    <a:cubicBezTo>
                      <a:pt x="1498" y="1035"/>
                      <a:pt x="1492" y="1040"/>
                      <a:pt x="1486" y="1044"/>
                    </a:cubicBezTo>
                    <a:cubicBezTo>
                      <a:pt x="1483" y="1047"/>
                      <a:pt x="1480" y="1049"/>
                      <a:pt x="1477" y="1052"/>
                    </a:cubicBezTo>
                    <a:lnTo>
                      <a:pt x="1477" y="1053"/>
                    </a:lnTo>
                    <a:lnTo>
                      <a:pt x="1476" y="1053"/>
                    </a:lnTo>
                    <a:cubicBezTo>
                      <a:pt x="1467" y="1060"/>
                      <a:pt x="1458" y="1068"/>
                      <a:pt x="1449" y="1075"/>
                    </a:cubicBezTo>
                    <a:cubicBezTo>
                      <a:pt x="1449" y="1076"/>
                      <a:pt x="1448" y="1076"/>
                      <a:pt x="1448" y="1077"/>
                    </a:cubicBezTo>
                    <a:cubicBezTo>
                      <a:pt x="1446" y="1078"/>
                      <a:pt x="1445" y="1078"/>
                      <a:pt x="1443" y="1080"/>
                    </a:cubicBezTo>
                    <a:lnTo>
                      <a:pt x="1442" y="1081"/>
                    </a:lnTo>
                    <a:cubicBezTo>
                      <a:pt x="1429" y="1091"/>
                      <a:pt x="1417" y="1102"/>
                      <a:pt x="1404" y="1111"/>
                    </a:cubicBezTo>
                    <a:cubicBezTo>
                      <a:pt x="1404" y="1112"/>
                      <a:pt x="1402" y="1112"/>
                      <a:pt x="1402" y="1113"/>
                    </a:cubicBezTo>
                    <a:lnTo>
                      <a:pt x="1401" y="1115"/>
                    </a:lnTo>
                    <a:cubicBezTo>
                      <a:pt x="1399" y="1115"/>
                      <a:pt x="1398" y="1116"/>
                      <a:pt x="1398" y="1116"/>
                    </a:cubicBezTo>
                    <a:cubicBezTo>
                      <a:pt x="1396" y="1116"/>
                      <a:pt x="1396" y="1118"/>
                      <a:pt x="1396" y="1118"/>
                    </a:cubicBezTo>
                    <a:cubicBezTo>
                      <a:pt x="1395" y="1118"/>
                      <a:pt x="1395" y="1119"/>
                      <a:pt x="1393" y="1119"/>
                    </a:cubicBezTo>
                    <a:cubicBezTo>
                      <a:pt x="1387" y="1124"/>
                      <a:pt x="1381" y="1128"/>
                      <a:pt x="1377" y="1133"/>
                    </a:cubicBezTo>
                    <a:cubicBezTo>
                      <a:pt x="1373" y="1136"/>
                      <a:pt x="1370" y="1137"/>
                      <a:pt x="1367" y="1140"/>
                    </a:cubicBezTo>
                    <a:lnTo>
                      <a:pt x="1365" y="1140"/>
                    </a:lnTo>
                    <a:cubicBezTo>
                      <a:pt x="1356" y="1147"/>
                      <a:pt x="1348" y="1155"/>
                      <a:pt x="1339" y="1161"/>
                    </a:cubicBezTo>
                    <a:cubicBezTo>
                      <a:pt x="1337" y="1161"/>
                      <a:pt x="1337" y="1161"/>
                      <a:pt x="1337" y="1162"/>
                    </a:cubicBezTo>
                    <a:cubicBezTo>
                      <a:pt x="1328" y="1168"/>
                      <a:pt x="1320" y="1174"/>
                      <a:pt x="1311" y="1181"/>
                    </a:cubicBezTo>
                    <a:cubicBezTo>
                      <a:pt x="1311" y="1181"/>
                      <a:pt x="1309" y="1181"/>
                      <a:pt x="1309" y="1183"/>
                    </a:cubicBezTo>
                    <a:cubicBezTo>
                      <a:pt x="1303" y="1187"/>
                      <a:pt x="1296" y="1190"/>
                      <a:pt x="1290" y="1194"/>
                    </a:cubicBezTo>
                    <a:cubicBezTo>
                      <a:pt x="1289" y="1197"/>
                      <a:pt x="1286" y="1199"/>
                      <a:pt x="1284" y="1200"/>
                    </a:cubicBezTo>
                    <a:cubicBezTo>
                      <a:pt x="1283" y="1200"/>
                      <a:pt x="1281" y="1202"/>
                      <a:pt x="1280" y="1202"/>
                    </a:cubicBezTo>
                    <a:lnTo>
                      <a:pt x="1280" y="1203"/>
                    </a:lnTo>
                    <a:cubicBezTo>
                      <a:pt x="1274" y="1206"/>
                      <a:pt x="1268" y="1211"/>
                      <a:pt x="1261" y="1215"/>
                    </a:cubicBezTo>
                    <a:cubicBezTo>
                      <a:pt x="1261" y="1217"/>
                      <a:pt x="1259" y="1217"/>
                      <a:pt x="1258" y="1218"/>
                    </a:cubicBezTo>
                    <a:cubicBezTo>
                      <a:pt x="1255" y="1220"/>
                      <a:pt x="1253" y="1221"/>
                      <a:pt x="1250" y="1222"/>
                    </a:cubicBezTo>
                    <a:cubicBezTo>
                      <a:pt x="1244" y="1227"/>
                      <a:pt x="1239" y="1231"/>
                      <a:pt x="1231" y="1234"/>
                    </a:cubicBezTo>
                    <a:cubicBezTo>
                      <a:pt x="1231" y="1234"/>
                      <a:pt x="1231" y="1236"/>
                      <a:pt x="1231" y="1236"/>
                    </a:cubicBezTo>
                    <a:cubicBezTo>
                      <a:pt x="1228" y="1237"/>
                      <a:pt x="1225" y="1240"/>
                      <a:pt x="1221" y="1242"/>
                    </a:cubicBezTo>
                    <a:cubicBezTo>
                      <a:pt x="1212" y="1247"/>
                      <a:pt x="1203" y="1253"/>
                      <a:pt x="1194" y="1259"/>
                    </a:cubicBezTo>
                    <a:lnTo>
                      <a:pt x="1191" y="1261"/>
                    </a:lnTo>
                    <a:cubicBezTo>
                      <a:pt x="1183" y="1267"/>
                      <a:pt x="1174" y="1273"/>
                      <a:pt x="1163" y="1278"/>
                    </a:cubicBezTo>
                    <a:cubicBezTo>
                      <a:pt x="1163" y="1278"/>
                      <a:pt x="1162" y="1278"/>
                      <a:pt x="1162" y="1280"/>
                    </a:cubicBezTo>
                    <a:cubicBezTo>
                      <a:pt x="1152" y="1286"/>
                      <a:pt x="1143" y="1292"/>
                      <a:pt x="1133" y="1298"/>
                    </a:cubicBezTo>
                    <a:lnTo>
                      <a:pt x="1131" y="1298"/>
                    </a:lnTo>
                    <a:cubicBezTo>
                      <a:pt x="1128" y="1301"/>
                      <a:pt x="1124" y="1303"/>
                      <a:pt x="1119" y="1305"/>
                    </a:cubicBezTo>
                    <a:cubicBezTo>
                      <a:pt x="1115" y="1308"/>
                      <a:pt x="1110" y="1311"/>
                      <a:pt x="1106" y="1314"/>
                    </a:cubicBezTo>
                    <a:cubicBezTo>
                      <a:pt x="1105" y="1314"/>
                      <a:pt x="1105" y="1314"/>
                      <a:pt x="1103" y="1315"/>
                    </a:cubicBezTo>
                    <a:lnTo>
                      <a:pt x="1102" y="1315"/>
                    </a:lnTo>
                    <a:cubicBezTo>
                      <a:pt x="1100" y="1317"/>
                      <a:pt x="1099" y="1317"/>
                      <a:pt x="1097" y="1318"/>
                    </a:cubicBezTo>
                    <a:cubicBezTo>
                      <a:pt x="1097" y="1318"/>
                      <a:pt x="1096" y="1320"/>
                      <a:pt x="1094" y="1320"/>
                    </a:cubicBezTo>
                    <a:cubicBezTo>
                      <a:pt x="1080" y="1328"/>
                      <a:pt x="1065" y="1336"/>
                      <a:pt x="1052" y="1345"/>
                    </a:cubicBezTo>
                    <a:lnTo>
                      <a:pt x="1050" y="1345"/>
                    </a:lnTo>
                    <a:cubicBezTo>
                      <a:pt x="1037" y="1352"/>
                      <a:pt x="1024" y="1359"/>
                      <a:pt x="1009" y="1367"/>
                    </a:cubicBezTo>
                    <a:cubicBezTo>
                      <a:pt x="1002" y="1371"/>
                      <a:pt x="994" y="1374"/>
                      <a:pt x="987" y="1379"/>
                    </a:cubicBezTo>
                    <a:lnTo>
                      <a:pt x="985" y="1379"/>
                    </a:lnTo>
                    <a:cubicBezTo>
                      <a:pt x="982" y="1380"/>
                      <a:pt x="981" y="1382"/>
                      <a:pt x="978" y="1383"/>
                    </a:cubicBezTo>
                    <a:lnTo>
                      <a:pt x="976" y="1383"/>
                    </a:lnTo>
                    <a:cubicBezTo>
                      <a:pt x="975" y="1384"/>
                      <a:pt x="974" y="1386"/>
                      <a:pt x="971" y="1386"/>
                    </a:cubicBezTo>
                    <a:lnTo>
                      <a:pt x="969" y="1387"/>
                    </a:lnTo>
                    <a:cubicBezTo>
                      <a:pt x="962" y="1390"/>
                      <a:pt x="954" y="1395"/>
                      <a:pt x="947" y="1398"/>
                    </a:cubicBezTo>
                    <a:cubicBezTo>
                      <a:pt x="947" y="1399"/>
                      <a:pt x="947" y="1399"/>
                      <a:pt x="946" y="1399"/>
                    </a:cubicBezTo>
                    <a:lnTo>
                      <a:pt x="940" y="1402"/>
                    </a:lnTo>
                    <a:lnTo>
                      <a:pt x="938" y="1404"/>
                    </a:lnTo>
                    <a:cubicBezTo>
                      <a:pt x="921" y="1412"/>
                      <a:pt x="901" y="1421"/>
                      <a:pt x="884" y="1429"/>
                    </a:cubicBezTo>
                    <a:cubicBezTo>
                      <a:pt x="884" y="1429"/>
                      <a:pt x="884" y="1429"/>
                      <a:pt x="882" y="1430"/>
                    </a:cubicBezTo>
                    <a:cubicBezTo>
                      <a:pt x="879" y="1430"/>
                      <a:pt x="878" y="1432"/>
                      <a:pt x="875" y="1433"/>
                    </a:cubicBezTo>
                    <a:cubicBezTo>
                      <a:pt x="867" y="1436"/>
                      <a:pt x="860" y="1440"/>
                      <a:pt x="853" y="1443"/>
                    </a:cubicBezTo>
                    <a:lnTo>
                      <a:pt x="850" y="1445"/>
                    </a:lnTo>
                    <a:cubicBezTo>
                      <a:pt x="848" y="1445"/>
                      <a:pt x="847" y="1446"/>
                      <a:pt x="845" y="1446"/>
                    </a:cubicBezTo>
                    <a:cubicBezTo>
                      <a:pt x="844" y="1446"/>
                      <a:pt x="844" y="1446"/>
                      <a:pt x="844" y="1448"/>
                    </a:cubicBezTo>
                    <a:cubicBezTo>
                      <a:pt x="835" y="1451"/>
                      <a:pt x="828" y="1454"/>
                      <a:pt x="819" y="1458"/>
                    </a:cubicBezTo>
                    <a:cubicBezTo>
                      <a:pt x="816" y="1460"/>
                      <a:pt x="813" y="1460"/>
                      <a:pt x="810" y="1461"/>
                    </a:cubicBezTo>
                    <a:cubicBezTo>
                      <a:pt x="803" y="1465"/>
                      <a:pt x="794" y="1468"/>
                      <a:pt x="787" y="1471"/>
                    </a:cubicBezTo>
                    <a:lnTo>
                      <a:pt x="785" y="1471"/>
                    </a:lnTo>
                    <a:cubicBezTo>
                      <a:pt x="784" y="1473"/>
                      <a:pt x="781" y="1473"/>
                      <a:pt x="779" y="1474"/>
                    </a:cubicBezTo>
                    <a:lnTo>
                      <a:pt x="778" y="1474"/>
                    </a:lnTo>
                    <a:cubicBezTo>
                      <a:pt x="770" y="1479"/>
                      <a:pt x="763" y="1482"/>
                      <a:pt x="754" y="1485"/>
                    </a:cubicBezTo>
                    <a:cubicBezTo>
                      <a:pt x="741" y="1490"/>
                      <a:pt x="728" y="1495"/>
                      <a:pt x="713" y="1501"/>
                    </a:cubicBezTo>
                    <a:cubicBezTo>
                      <a:pt x="683" y="1513"/>
                      <a:pt x="652" y="1523"/>
                      <a:pt x="622" y="1533"/>
                    </a:cubicBezTo>
                    <a:cubicBezTo>
                      <a:pt x="622" y="1533"/>
                      <a:pt x="622" y="1533"/>
                      <a:pt x="622" y="1535"/>
                    </a:cubicBezTo>
                    <a:cubicBezTo>
                      <a:pt x="619" y="1535"/>
                      <a:pt x="616" y="1536"/>
                      <a:pt x="613" y="1538"/>
                    </a:cubicBezTo>
                    <a:cubicBezTo>
                      <a:pt x="605" y="1539"/>
                      <a:pt x="597" y="1542"/>
                      <a:pt x="588" y="1545"/>
                    </a:cubicBezTo>
                    <a:cubicBezTo>
                      <a:pt x="585" y="1546"/>
                      <a:pt x="583" y="1546"/>
                      <a:pt x="580" y="1548"/>
                    </a:cubicBezTo>
                    <a:lnTo>
                      <a:pt x="579" y="1548"/>
                    </a:lnTo>
                    <a:cubicBezTo>
                      <a:pt x="560" y="1554"/>
                      <a:pt x="541" y="1560"/>
                      <a:pt x="521" y="1566"/>
                    </a:cubicBezTo>
                    <a:cubicBezTo>
                      <a:pt x="521" y="1566"/>
                      <a:pt x="521" y="1566"/>
                      <a:pt x="521" y="1567"/>
                    </a:cubicBezTo>
                    <a:cubicBezTo>
                      <a:pt x="496" y="1574"/>
                      <a:pt x="471" y="1582"/>
                      <a:pt x="445" y="1588"/>
                    </a:cubicBezTo>
                    <a:cubicBezTo>
                      <a:pt x="437" y="1591"/>
                      <a:pt x="429" y="1592"/>
                      <a:pt x="421" y="1594"/>
                    </a:cubicBezTo>
                    <a:lnTo>
                      <a:pt x="420" y="1595"/>
                    </a:lnTo>
                    <a:cubicBezTo>
                      <a:pt x="417" y="1595"/>
                      <a:pt x="415" y="1597"/>
                      <a:pt x="412" y="1597"/>
                    </a:cubicBezTo>
                    <a:lnTo>
                      <a:pt x="411" y="1597"/>
                    </a:lnTo>
                    <a:cubicBezTo>
                      <a:pt x="392" y="1602"/>
                      <a:pt x="371" y="1607"/>
                      <a:pt x="351" y="1611"/>
                    </a:cubicBezTo>
                    <a:cubicBezTo>
                      <a:pt x="348" y="1611"/>
                      <a:pt x="345" y="1613"/>
                      <a:pt x="342" y="1613"/>
                    </a:cubicBezTo>
                    <a:lnTo>
                      <a:pt x="345" y="1613"/>
                    </a:lnTo>
                    <a:cubicBezTo>
                      <a:pt x="333" y="1616"/>
                      <a:pt x="323" y="1617"/>
                      <a:pt x="312" y="1620"/>
                    </a:cubicBezTo>
                    <a:cubicBezTo>
                      <a:pt x="311" y="1620"/>
                      <a:pt x="308" y="1620"/>
                      <a:pt x="306" y="1622"/>
                    </a:cubicBezTo>
                    <a:lnTo>
                      <a:pt x="305" y="1622"/>
                    </a:lnTo>
                    <a:cubicBezTo>
                      <a:pt x="298" y="1623"/>
                      <a:pt x="290" y="1624"/>
                      <a:pt x="283" y="1626"/>
                    </a:cubicBezTo>
                    <a:lnTo>
                      <a:pt x="281" y="1626"/>
                    </a:lnTo>
                    <a:cubicBezTo>
                      <a:pt x="274" y="1627"/>
                      <a:pt x="267" y="1629"/>
                      <a:pt x="261" y="1630"/>
                    </a:cubicBezTo>
                    <a:lnTo>
                      <a:pt x="258" y="1630"/>
                    </a:lnTo>
                    <a:cubicBezTo>
                      <a:pt x="256" y="1630"/>
                      <a:pt x="253" y="1632"/>
                      <a:pt x="252" y="1632"/>
                    </a:cubicBezTo>
                    <a:cubicBezTo>
                      <a:pt x="250" y="1632"/>
                      <a:pt x="249" y="1632"/>
                      <a:pt x="248" y="1633"/>
                    </a:cubicBezTo>
                    <a:cubicBezTo>
                      <a:pt x="245" y="1633"/>
                      <a:pt x="242" y="1633"/>
                      <a:pt x="239" y="1635"/>
                    </a:cubicBezTo>
                    <a:cubicBezTo>
                      <a:pt x="230" y="1636"/>
                      <a:pt x="222" y="1638"/>
                      <a:pt x="214" y="1639"/>
                    </a:cubicBezTo>
                    <a:cubicBezTo>
                      <a:pt x="205" y="1641"/>
                      <a:pt x="197" y="1642"/>
                      <a:pt x="189" y="1644"/>
                    </a:cubicBezTo>
                    <a:lnTo>
                      <a:pt x="187" y="1644"/>
                    </a:lnTo>
                    <a:lnTo>
                      <a:pt x="180" y="1645"/>
                    </a:lnTo>
                    <a:cubicBezTo>
                      <a:pt x="177" y="1645"/>
                      <a:pt x="174" y="1645"/>
                      <a:pt x="172" y="1647"/>
                    </a:cubicBezTo>
                    <a:lnTo>
                      <a:pt x="169" y="1647"/>
                    </a:lnTo>
                    <a:cubicBezTo>
                      <a:pt x="139" y="1651"/>
                      <a:pt x="106" y="1655"/>
                      <a:pt x="74" y="1660"/>
                    </a:cubicBezTo>
                    <a:lnTo>
                      <a:pt x="65" y="1660"/>
                    </a:lnTo>
                    <a:cubicBezTo>
                      <a:pt x="58" y="1661"/>
                      <a:pt x="49" y="1663"/>
                      <a:pt x="40" y="1663"/>
                    </a:cubicBezTo>
                    <a:cubicBezTo>
                      <a:pt x="40" y="1663"/>
                      <a:pt x="38" y="1663"/>
                      <a:pt x="38" y="1664"/>
                    </a:cubicBezTo>
                    <a:lnTo>
                      <a:pt x="30" y="1664"/>
                    </a:lnTo>
                    <a:cubicBezTo>
                      <a:pt x="21" y="1666"/>
                      <a:pt x="13" y="1666"/>
                      <a:pt x="5" y="1667"/>
                    </a:cubicBezTo>
                    <a:lnTo>
                      <a:pt x="0" y="1667"/>
                    </a:lnTo>
                    <a:cubicBezTo>
                      <a:pt x="143" y="2006"/>
                      <a:pt x="368" y="2306"/>
                      <a:pt x="658" y="2539"/>
                    </a:cubicBezTo>
                    <a:cubicBezTo>
                      <a:pt x="719" y="2589"/>
                      <a:pt x="784" y="2636"/>
                      <a:pt x="850" y="2679"/>
                    </a:cubicBezTo>
                    <a:cubicBezTo>
                      <a:pt x="1043" y="2804"/>
                      <a:pt x="1258" y="2901"/>
                      <a:pt x="1492" y="2965"/>
                    </a:cubicBezTo>
                    <a:cubicBezTo>
                      <a:pt x="1687" y="3017"/>
                      <a:pt x="1883" y="3041"/>
                      <a:pt x="2076" y="3041"/>
                    </a:cubicBezTo>
                    <a:cubicBezTo>
                      <a:pt x="2571" y="3041"/>
                      <a:pt x="3046" y="2877"/>
                      <a:pt x="3431" y="2588"/>
                    </a:cubicBezTo>
                    <a:cubicBezTo>
                      <a:pt x="3430" y="2586"/>
                      <a:pt x="3427" y="2583"/>
                      <a:pt x="3424" y="2582"/>
                    </a:cubicBezTo>
                    <a:cubicBezTo>
                      <a:pt x="3422" y="2579"/>
                      <a:pt x="3420" y="2576"/>
                      <a:pt x="3415" y="2574"/>
                    </a:cubicBezTo>
                    <a:cubicBezTo>
                      <a:pt x="3406" y="2567"/>
                      <a:pt x="3396" y="2560"/>
                      <a:pt x="3387" y="2554"/>
                    </a:cubicBezTo>
                    <a:cubicBezTo>
                      <a:pt x="3387" y="2552"/>
                      <a:pt x="3386" y="2552"/>
                      <a:pt x="3386" y="2552"/>
                    </a:cubicBezTo>
                    <a:cubicBezTo>
                      <a:pt x="3380" y="2548"/>
                      <a:pt x="3375" y="2545"/>
                      <a:pt x="3369" y="2540"/>
                    </a:cubicBezTo>
                    <a:lnTo>
                      <a:pt x="3361" y="2533"/>
                    </a:lnTo>
                    <a:cubicBezTo>
                      <a:pt x="3361" y="2533"/>
                      <a:pt x="3359" y="2532"/>
                      <a:pt x="3359" y="2532"/>
                    </a:cubicBezTo>
                    <a:lnTo>
                      <a:pt x="3339" y="2517"/>
                    </a:lnTo>
                    <a:cubicBezTo>
                      <a:pt x="3337" y="2514"/>
                      <a:pt x="3334" y="2512"/>
                      <a:pt x="3331" y="2511"/>
                    </a:cubicBezTo>
                    <a:cubicBezTo>
                      <a:pt x="3331" y="2510"/>
                      <a:pt x="3330" y="2510"/>
                      <a:pt x="3328" y="2508"/>
                    </a:cubicBezTo>
                    <a:cubicBezTo>
                      <a:pt x="3324" y="2504"/>
                      <a:pt x="3318" y="2499"/>
                      <a:pt x="3312" y="2495"/>
                    </a:cubicBezTo>
                    <a:cubicBezTo>
                      <a:pt x="3311" y="2493"/>
                      <a:pt x="3308" y="2492"/>
                      <a:pt x="3305" y="2490"/>
                    </a:cubicBezTo>
                    <a:cubicBezTo>
                      <a:pt x="3305" y="2489"/>
                      <a:pt x="3305" y="2489"/>
                      <a:pt x="3305" y="2489"/>
                    </a:cubicBezTo>
                    <a:cubicBezTo>
                      <a:pt x="3296" y="2482"/>
                      <a:pt x="3286" y="2474"/>
                      <a:pt x="3277" y="2467"/>
                    </a:cubicBezTo>
                    <a:cubicBezTo>
                      <a:pt x="3275" y="2465"/>
                      <a:pt x="3275" y="2465"/>
                      <a:pt x="3274" y="2464"/>
                    </a:cubicBezTo>
                    <a:lnTo>
                      <a:pt x="3272" y="2464"/>
                    </a:lnTo>
                    <a:cubicBezTo>
                      <a:pt x="3265" y="2457"/>
                      <a:pt x="3258" y="2451"/>
                      <a:pt x="3249" y="2443"/>
                    </a:cubicBezTo>
                    <a:cubicBezTo>
                      <a:pt x="3247" y="2442"/>
                      <a:pt x="3244" y="2440"/>
                      <a:pt x="3243" y="2437"/>
                    </a:cubicBezTo>
                    <a:cubicBezTo>
                      <a:pt x="3235" y="2431"/>
                      <a:pt x="3230" y="2427"/>
                      <a:pt x="3222" y="2421"/>
                    </a:cubicBezTo>
                    <a:lnTo>
                      <a:pt x="3219" y="2418"/>
                    </a:lnTo>
                    <a:cubicBezTo>
                      <a:pt x="3210" y="2411"/>
                      <a:pt x="3203" y="2405"/>
                      <a:pt x="3196" y="2398"/>
                    </a:cubicBezTo>
                    <a:cubicBezTo>
                      <a:pt x="3193" y="2395"/>
                      <a:pt x="3190" y="2392"/>
                      <a:pt x="3188" y="2390"/>
                    </a:cubicBezTo>
                    <a:cubicBezTo>
                      <a:pt x="3182" y="2384"/>
                      <a:pt x="3177" y="2380"/>
                      <a:pt x="3171" y="2374"/>
                    </a:cubicBezTo>
                    <a:lnTo>
                      <a:pt x="3169" y="2374"/>
                    </a:lnTo>
                    <a:cubicBezTo>
                      <a:pt x="3168" y="2373"/>
                      <a:pt x="3166" y="2371"/>
                      <a:pt x="3165" y="2370"/>
                    </a:cubicBezTo>
                    <a:cubicBezTo>
                      <a:pt x="3165" y="2370"/>
                      <a:pt x="3165" y="2370"/>
                      <a:pt x="3163" y="2368"/>
                    </a:cubicBezTo>
                    <a:cubicBezTo>
                      <a:pt x="3157" y="2362"/>
                      <a:pt x="3150" y="2356"/>
                      <a:pt x="3144" y="2350"/>
                    </a:cubicBezTo>
                    <a:cubicBezTo>
                      <a:pt x="3144" y="2350"/>
                      <a:pt x="3144" y="2349"/>
                      <a:pt x="3143" y="2349"/>
                    </a:cubicBezTo>
                    <a:cubicBezTo>
                      <a:pt x="3134" y="2342"/>
                      <a:pt x="3126" y="2333"/>
                      <a:pt x="3118" y="2325"/>
                    </a:cubicBezTo>
                    <a:lnTo>
                      <a:pt x="3113" y="2321"/>
                    </a:lnTo>
                    <a:cubicBezTo>
                      <a:pt x="3106" y="2314"/>
                      <a:pt x="3100" y="2308"/>
                      <a:pt x="3094" y="2302"/>
                    </a:cubicBezTo>
                    <a:lnTo>
                      <a:pt x="3093" y="2302"/>
                    </a:lnTo>
                    <a:lnTo>
                      <a:pt x="3093" y="2300"/>
                    </a:lnTo>
                    <a:cubicBezTo>
                      <a:pt x="3085" y="2293"/>
                      <a:pt x="3078" y="2286"/>
                      <a:pt x="3071" y="2278"/>
                    </a:cubicBezTo>
                    <a:lnTo>
                      <a:pt x="3068" y="2275"/>
                    </a:lnTo>
                    <a:cubicBezTo>
                      <a:pt x="3062" y="2269"/>
                      <a:pt x="3056" y="2264"/>
                      <a:pt x="3050" y="2256"/>
                    </a:cubicBezTo>
                    <a:cubicBezTo>
                      <a:pt x="3047" y="2255"/>
                      <a:pt x="3046" y="2253"/>
                      <a:pt x="3044" y="2250"/>
                    </a:cubicBezTo>
                    <a:cubicBezTo>
                      <a:pt x="3035" y="2243"/>
                      <a:pt x="3028" y="2234"/>
                      <a:pt x="3020" y="2225"/>
                    </a:cubicBezTo>
                    <a:lnTo>
                      <a:pt x="3019" y="2224"/>
                    </a:lnTo>
                    <a:lnTo>
                      <a:pt x="3016" y="2222"/>
                    </a:lnTo>
                    <a:cubicBezTo>
                      <a:pt x="3009" y="2214"/>
                      <a:pt x="3001" y="2206"/>
                      <a:pt x="2995" y="2199"/>
                    </a:cubicBezTo>
                    <a:cubicBezTo>
                      <a:pt x="2990" y="2193"/>
                      <a:pt x="2985" y="2187"/>
                      <a:pt x="2981" y="2183"/>
                    </a:cubicBezTo>
                    <a:cubicBezTo>
                      <a:pt x="2978" y="2180"/>
                      <a:pt x="2975" y="2175"/>
                      <a:pt x="2972" y="2172"/>
                    </a:cubicBezTo>
                    <a:lnTo>
                      <a:pt x="2954" y="2152"/>
                    </a:lnTo>
                    <a:lnTo>
                      <a:pt x="2950" y="2147"/>
                    </a:lnTo>
                    <a:lnTo>
                      <a:pt x="2948" y="2146"/>
                    </a:lnTo>
                    <a:cubicBezTo>
                      <a:pt x="2948" y="2144"/>
                      <a:pt x="2947" y="2144"/>
                      <a:pt x="2945" y="2143"/>
                    </a:cubicBezTo>
                    <a:cubicBezTo>
                      <a:pt x="2944" y="2141"/>
                      <a:pt x="2944" y="2140"/>
                      <a:pt x="2942" y="2138"/>
                    </a:cubicBezTo>
                    <a:cubicBezTo>
                      <a:pt x="2937" y="2133"/>
                      <a:pt x="2932" y="2127"/>
                      <a:pt x="2926" y="2121"/>
                    </a:cubicBezTo>
                    <a:cubicBezTo>
                      <a:pt x="2925" y="2118"/>
                      <a:pt x="2922" y="2113"/>
                      <a:pt x="2919" y="2110"/>
                    </a:cubicBezTo>
                    <a:cubicBezTo>
                      <a:pt x="2909" y="2099"/>
                      <a:pt x="2898" y="2085"/>
                      <a:pt x="2889" y="2074"/>
                    </a:cubicBezTo>
                    <a:cubicBezTo>
                      <a:pt x="2886" y="2071"/>
                      <a:pt x="2884" y="2068"/>
                      <a:pt x="2882" y="2065"/>
                    </a:cubicBezTo>
                    <a:cubicBezTo>
                      <a:pt x="2881" y="2065"/>
                      <a:pt x="2881" y="2063"/>
                      <a:pt x="2879" y="2062"/>
                    </a:cubicBezTo>
                    <a:cubicBezTo>
                      <a:pt x="2879" y="2060"/>
                      <a:pt x="2878" y="2059"/>
                      <a:pt x="2876" y="2057"/>
                    </a:cubicBezTo>
                    <a:cubicBezTo>
                      <a:pt x="2870" y="2052"/>
                      <a:pt x="2866" y="2044"/>
                      <a:pt x="2860" y="2038"/>
                    </a:cubicBezTo>
                    <a:cubicBezTo>
                      <a:pt x="2860" y="2037"/>
                      <a:pt x="2860" y="2037"/>
                      <a:pt x="2860" y="2037"/>
                    </a:cubicBezTo>
                    <a:lnTo>
                      <a:pt x="2838" y="2009"/>
                    </a:lnTo>
                    <a:cubicBezTo>
                      <a:pt x="2832" y="2000"/>
                      <a:pt x="2826" y="1993"/>
                      <a:pt x="2820" y="1984"/>
                    </a:cubicBezTo>
                    <a:cubicBezTo>
                      <a:pt x="2819" y="1984"/>
                      <a:pt x="2819" y="1982"/>
                      <a:pt x="2817" y="1981"/>
                    </a:cubicBezTo>
                    <a:cubicBezTo>
                      <a:pt x="2811" y="1972"/>
                      <a:pt x="2804" y="1963"/>
                      <a:pt x="2798" y="1954"/>
                    </a:cubicBezTo>
                    <a:cubicBezTo>
                      <a:pt x="2798" y="1953"/>
                      <a:pt x="2797" y="1953"/>
                      <a:pt x="2797" y="1951"/>
                    </a:cubicBezTo>
                    <a:cubicBezTo>
                      <a:pt x="2792" y="1946"/>
                      <a:pt x="2788" y="1940"/>
                      <a:pt x="2783" y="1934"/>
                    </a:cubicBezTo>
                    <a:cubicBezTo>
                      <a:pt x="2780" y="1931"/>
                      <a:pt x="2779" y="1926"/>
                      <a:pt x="2776" y="1923"/>
                    </a:cubicBezTo>
                    <a:cubicBezTo>
                      <a:pt x="2772" y="1918"/>
                      <a:pt x="2767" y="1910"/>
                      <a:pt x="2764" y="1904"/>
                    </a:cubicBezTo>
                    <a:cubicBezTo>
                      <a:pt x="2763" y="1903"/>
                      <a:pt x="2761" y="1901"/>
                      <a:pt x="2761" y="1900"/>
                    </a:cubicBezTo>
                    <a:cubicBezTo>
                      <a:pt x="2760" y="1898"/>
                      <a:pt x="2758" y="1895"/>
                      <a:pt x="2757" y="1894"/>
                    </a:cubicBezTo>
                    <a:cubicBezTo>
                      <a:pt x="2752" y="1888"/>
                      <a:pt x="2748" y="1881"/>
                      <a:pt x="2744" y="1875"/>
                    </a:cubicBezTo>
                    <a:cubicBezTo>
                      <a:pt x="2741" y="1872"/>
                      <a:pt x="2739" y="1867"/>
                      <a:pt x="2736" y="1865"/>
                    </a:cubicBezTo>
                    <a:cubicBezTo>
                      <a:pt x="2730" y="1854"/>
                      <a:pt x="2724" y="1845"/>
                      <a:pt x="2719" y="1835"/>
                    </a:cubicBezTo>
                    <a:lnTo>
                      <a:pt x="2717" y="1835"/>
                    </a:lnTo>
                    <a:cubicBezTo>
                      <a:pt x="2711" y="1826"/>
                      <a:pt x="2707" y="1817"/>
                      <a:pt x="2701" y="1807"/>
                    </a:cubicBezTo>
                    <a:cubicBezTo>
                      <a:pt x="2699" y="1807"/>
                      <a:pt x="2699" y="1806"/>
                      <a:pt x="2699" y="1806"/>
                    </a:cubicBezTo>
                    <a:cubicBezTo>
                      <a:pt x="2694" y="1795"/>
                      <a:pt x="2688" y="1785"/>
                      <a:pt x="2680" y="1776"/>
                    </a:cubicBezTo>
                    <a:cubicBezTo>
                      <a:pt x="2680" y="1775"/>
                      <a:pt x="2680" y="1775"/>
                      <a:pt x="2680" y="1775"/>
                    </a:cubicBezTo>
                    <a:cubicBezTo>
                      <a:pt x="2677" y="1769"/>
                      <a:pt x="2673" y="1763"/>
                      <a:pt x="2670" y="1757"/>
                    </a:cubicBezTo>
                    <a:cubicBezTo>
                      <a:pt x="2669" y="1754"/>
                      <a:pt x="2667" y="1751"/>
                      <a:pt x="2664" y="1748"/>
                    </a:cubicBezTo>
                    <a:cubicBezTo>
                      <a:pt x="2664" y="1747"/>
                      <a:pt x="2663" y="1745"/>
                      <a:pt x="2663" y="1744"/>
                    </a:cubicBezTo>
                    <a:cubicBezTo>
                      <a:pt x="2661" y="1742"/>
                      <a:pt x="2660" y="1739"/>
                      <a:pt x="2658" y="1738"/>
                    </a:cubicBezTo>
                    <a:cubicBezTo>
                      <a:pt x="2658" y="1736"/>
                      <a:pt x="2658" y="1736"/>
                      <a:pt x="2658" y="1736"/>
                    </a:cubicBezTo>
                    <a:cubicBezTo>
                      <a:pt x="2652" y="1728"/>
                      <a:pt x="2646" y="1717"/>
                      <a:pt x="2642" y="1707"/>
                    </a:cubicBezTo>
                    <a:cubicBezTo>
                      <a:pt x="2638" y="1700"/>
                      <a:pt x="2633" y="1692"/>
                      <a:pt x="2629" y="1685"/>
                    </a:cubicBezTo>
                    <a:cubicBezTo>
                      <a:pt x="2627" y="1683"/>
                      <a:pt x="2627" y="1682"/>
                      <a:pt x="2626" y="1680"/>
                    </a:cubicBezTo>
                    <a:cubicBezTo>
                      <a:pt x="2626" y="1680"/>
                      <a:pt x="2626" y="1680"/>
                      <a:pt x="2626" y="1679"/>
                    </a:cubicBezTo>
                    <a:lnTo>
                      <a:pt x="2626" y="1678"/>
                    </a:lnTo>
                    <a:lnTo>
                      <a:pt x="2615" y="1660"/>
                    </a:lnTo>
                    <a:cubicBezTo>
                      <a:pt x="2614" y="1657"/>
                      <a:pt x="2611" y="1652"/>
                      <a:pt x="2610" y="1648"/>
                    </a:cubicBezTo>
                    <a:cubicBezTo>
                      <a:pt x="2608" y="1648"/>
                      <a:pt x="2608" y="1647"/>
                      <a:pt x="2608" y="1647"/>
                    </a:cubicBezTo>
                    <a:cubicBezTo>
                      <a:pt x="2607" y="1644"/>
                      <a:pt x="2605" y="1641"/>
                      <a:pt x="2604" y="1638"/>
                    </a:cubicBezTo>
                    <a:cubicBezTo>
                      <a:pt x="2601" y="1630"/>
                      <a:pt x="2596" y="1624"/>
                      <a:pt x="2593" y="1617"/>
                    </a:cubicBezTo>
                    <a:cubicBezTo>
                      <a:pt x="2592" y="1614"/>
                      <a:pt x="2592" y="1613"/>
                      <a:pt x="2590" y="1611"/>
                    </a:cubicBezTo>
                    <a:cubicBezTo>
                      <a:pt x="2590" y="1610"/>
                      <a:pt x="2589" y="1608"/>
                      <a:pt x="2589" y="1608"/>
                    </a:cubicBezTo>
                    <a:cubicBezTo>
                      <a:pt x="2585" y="1599"/>
                      <a:pt x="2580" y="1591"/>
                      <a:pt x="2576" y="1583"/>
                    </a:cubicBezTo>
                    <a:cubicBezTo>
                      <a:pt x="2571" y="1571"/>
                      <a:pt x="2565" y="1561"/>
                      <a:pt x="2561" y="1551"/>
                    </a:cubicBezTo>
                    <a:lnTo>
                      <a:pt x="2560" y="1551"/>
                    </a:lnTo>
                    <a:cubicBezTo>
                      <a:pt x="2557" y="1542"/>
                      <a:pt x="2552" y="1535"/>
                      <a:pt x="2549" y="1527"/>
                    </a:cubicBezTo>
                    <a:cubicBezTo>
                      <a:pt x="2548" y="1524"/>
                      <a:pt x="2546" y="1520"/>
                      <a:pt x="2545" y="1517"/>
                    </a:cubicBezTo>
                    <a:lnTo>
                      <a:pt x="2539" y="1504"/>
                    </a:lnTo>
                    <a:cubicBezTo>
                      <a:pt x="2537" y="1502"/>
                      <a:pt x="2537" y="1499"/>
                      <a:pt x="2536" y="1498"/>
                    </a:cubicBezTo>
                    <a:lnTo>
                      <a:pt x="2535" y="1495"/>
                    </a:lnTo>
                    <a:cubicBezTo>
                      <a:pt x="2535" y="1495"/>
                      <a:pt x="2535" y="1493"/>
                      <a:pt x="2533" y="1492"/>
                    </a:cubicBezTo>
                    <a:cubicBezTo>
                      <a:pt x="2532" y="1486"/>
                      <a:pt x="2529" y="1482"/>
                      <a:pt x="2526" y="1476"/>
                    </a:cubicBezTo>
                    <a:cubicBezTo>
                      <a:pt x="2523" y="1470"/>
                      <a:pt x="2521" y="1462"/>
                      <a:pt x="2518" y="1457"/>
                    </a:cubicBezTo>
                    <a:cubicBezTo>
                      <a:pt x="2517" y="1455"/>
                      <a:pt x="2517" y="1454"/>
                      <a:pt x="2517" y="1454"/>
                    </a:cubicBezTo>
                    <a:lnTo>
                      <a:pt x="2515" y="1451"/>
                    </a:lnTo>
                    <a:cubicBezTo>
                      <a:pt x="2512" y="1442"/>
                      <a:pt x="2508" y="1433"/>
                      <a:pt x="2505" y="1426"/>
                    </a:cubicBezTo>
                    <a:cubicBezTo>
                      <a:pt x="2504" y="1421"/>
                      <a:pt x="2502" y="1418"/>
                      <a:pt x="2499" y="1414"/>
                    </a:cubicBezTo>
                    <a:cubicBezTo>
                      <a:pt x="2499" y="1412"/>
                      <a:pt x="2499" y="1412"/>
                      <a:pt x="2499" y="1411"/>
                    </a:cubicBezTo>
                    <a:cubicBezTo>
                      <a:pt x="2496" y="1404"/>
                      <a:pt x="2493" y="1398"/>
                      <a:pt x="2490" y="1390"/>
                    </a:cubicBezTo>
                    <a:cubicBezTo>
                      <a:pt x="2490" y="1389"/>
                      <a:pt x="2489" y="1387"/>
                      <a:pt x="2489" y="1387"/>
                    </a:cubicBezTo>
                    <a:cubicBezTo>
                      <a:pt x="2489" y="1386"/>
                      <a:pt x="2489" y="1386"/>
                      <a:pt x="2489" y="1384"/>
                    </a:cubicBezTo>
                    <a:cubicBezTo>
                      <a:pt x="2484" y="1376"/>
                      <a:pt x="2481" y="1368"/>
                      <a:pt x="2479" y="1359"/>
                    </a:cubicBezTo>
                    <a:cubicBezTo>
                      <a:pt x="2479" y="1359"/>
                      <a:pt x="2479" y="1358"/>
                      <a:pt x="2479" y="1358"/>
                    </a:cubicBezTo>
                    <a:cubicBezTo>
                      <a:pt x="2476" y="1352"/>
                      <a:pt x="2473" y="1346"/>
                      <a:pt x="2471" y="1340"/>
                    </a:cubicBezTo>
                    <a:cubicBezTo>
                      <a:pt x="2470" y="1339"/>
                      <a:pt x="2470" y="1336"/>
                      <a:pt x="2468" y="1334"/>
                    </a:cubicBezTo>
                    <a:lnTo>
                      <a:pt x="2467" y="1330"/>
                    </a:lnTo>
                    <a:cubicBezTo>
                      <a:pt x="2464" y="1323"/>
                      <a:pt x="2461" y="1315"/>
                      <a:pt x="2459" y="1308"/>
                    </a:cubicBezTo>
                    <a:cubicBezTo>
                      <a:pt x="2459" y="1306"/>
                      <a:pt x="2459" y="1306"/>
                      <a:pt x="2458" y="1306"/>
                    </a:cubicBezTo>
                    <a:cubicBezTo>
                      <a:pt x="2458" y="1305"/>
                      <a:pt x="2456" y="1302"/>
                      <a:pt x="2456" y="1299"/>
                    </a:cubicBezTo>
                    <a:cubicBezTo>
                      <a:pt x="2455" y="1298"/>
                      <a:pt x="2455" y="1296"/>
                      <a:pt x="2454" y="1295"/>
                    </a:cubicBezTo>
                    <a:cubicBezTo>
                      <a:pt x="2454" y="1290"/>
                      <a:pt x="2452" y="1287"/>
                      <a:pt x="2451" y="1283"/>
                    </a:cubicBezTo>
                    <a:cubicBezTo>
                      <a:pt x="2448" y="1275"/>
                      <a:pt x="2445" y="1267"/>
                      <a:pt x="2442" y="1258"/>
                    </a:cubicBezTo>
                    <a:cubicBezTo>
                      <a:pt x="2439" y="1250"/>
                      <a:pt x="2436" y="1242"/>
                      <a:pt x="2433" y="1233"/>
                    </a:cubicBezTo>
                    <a:lnTo>
                      <a:pt x="2430" y="1225"/>
                    </a:lnTo>
                    <a:cubicBezTo>
                      <a:pt x="2430" y="1224"/>
                      <a:pt x="2430" y="1222"/>
                      <a:pt x="2428" y="1220"/>
                    </a:cubicBezTo>
                    <a:cubicBezTo>
                      <a:pt x="2428" y="1220"/>
                      <a:pt x="2428" y="1220"/>
                      <a:pt x="2428" y="1218"/>
                    </a:cubicBezTo>
                    <a:lnTo>
                      <a:pt x="2420" y="1193"/>
                    </a:lnTo>
                    <a:cubicBezTo>
                      <a:pt x="2420" y="1192"/>
                      <a:pt x="2420" y="1192"/>
                      <a:pt x="2420" y="1192"/>
                    </a:cubicBezTo>
                    <a:cubicBezTo>
                      <a:pt x="2418" y="1189"/>
                      <a:pt x="2418" y="1186"/>
                      <a:pt x="2417" y="1183"/>
                    </a:cubicBezTo>
                    <a:cubicBezTo>
                      <a:pt x="2414" y="1174"/>
                      <a:pt x="2412" y="1167"/>
                      <a:pt x="2409" y="1158"/>
                    </a:cubicBezTo>
                    <a:cubicBezTo>
                      <a:pt x="2408" y="1155"/>
                      <a:pt x="2408" y="1150"/>
                      <a:pt x="2406" y="1147"/>
                    </a:cubicBezTo>
                    <a:cubicBezTo>
                      <a:pt x="2403" y="1139"/>
                      <a:pt x="2402" y="1131"/>
                      <a:pt x="2399" y="1122"/>
                    </a:cubicBezTo>
                    <a:cubicBezTo>
                      <a:pt x="2399" y="1121"/>
                      <a:pt x="2399" y="1121"/>
                      <a:pt x="2399" y="1119"/>
                    </a:cubicBezTo>
                    <a:cubicBezTo>
                      <a:pt x="2396" y="1109"/>
                      <a:pt x="2393" y="1099"/>
                      <a:pt x="2390" y="1088"/>
                    </a:cubicBezTo>
                    <a:cubicBezTo>
                      <a:pt x="2387" y="1077"/>
                      <a:pt x="2384" y="1066"/>
                      <a:pt x="2381" y="1055"/>
                    </a:cubicBezTo>
                    <a:cubicBezTo>
                      <a:pt x="2378" y="1046"/>
                      <a:pt x="2377" y="1038"/>
                      <a:pt x="2374" y="1030"/>
                    </a:cubicBezTo>
                    <a:cubicBezTo>
                      <a:pt x="2374" y="1028"/>
                      <a:pt x="2374" y="1027"/>
                      <a:pt x="2374" y="1024"/>
                    </a:cubicBezTo>
                    <a:lnTo>
                      <a:pt x="2373" y="1022"/>
                    </a:lnTo>
                    <a:cubicBezTo>
                      <a:pt x="2371" y="1015"/>
                      <a:pt x="2370" y="1009"/>
                      <a:pt x="2368" y="1003"/>
                    </a:cubicBezTo>
                    <a:cubicBezTo>
                      <a:pt x="2368" y="1000"/>
                      <a:pt x="2367" y="996"/>
                      <a:pt x="2365" y="991"/>
                    </a:cubicBezTo>
                    <a:cubicBezTo>
                      <a:pt x="2365" y="991"/>
                      <a:pt x="2365" y="990"/>
                      <a:pt x="2365" y="990"/>
                    </a:cubicBezTo>
                    <a:cubicBezTo>
                      <a:pt x="2364" y="984"/>
                      <a:pt x="2362" y="978"/>
                      <a:pt x="2361" y="972"/>
                    </a:cubicBezTo>
                    <a:cubicBezTo>
                      <a:pt x="2361" y="966"/>
                      <a:pt x="2359" y="960"/>
                      <a:pt x="2358" y="954"/>
                    </a:cubicBezTo>
                    <a:lnTo>
                      <a:pt x="2356" y="951"/>
                    </a:lnTo>
                    <a:cubicBezTo>
                      <a:pt x="2356" y="951"/>
                      <a:pt x="2356" y="950"/>
                      <a:pt x="2356" y="949"/>
                    </a:cubicBezTo>
                    <a:cubicBezTo>
                      <a:pt x="2355" y="940"/>
                      <a:pt x="2352" y="931"/>
                      <a:pt x="2350" y="921"/>
                    </a:cubicBezTo>
                    <a:lnTo>
                      <a:pt x="2350" y="918"/>
                    </a:lnTo>
                    <a:cubicBezTo>
                      <a:pt x="2349" y="916"/>
                      <a:pt x="2349" y="915"/>
                      <a:pt x="2349" y="913"/>
                    </a:cubicBezTo>
                    <a:cubicBezTo>
                      <a:pt x="2347" y="903"/>
                      <a:pt x="2345" y="893"/>
                      <a:pt x="2343" y="882"/>
                    </a:cubicBezTo>
                    <a:cubicBezTo>
                      <a:pt x="2342" y="871"/>
                      <a:pt x="2339" y="860"/>
                      <a:pt x="2337" y="848"/>
                    </a:cubicBezTo>
                    <a:cubicBezTo>
                      <a:pt x="2337" y="848"/>
                      <a:pt x="2337" y="847"/>
                      <a:pt x="2337" y="847"/>
                    </a:cubicBezTo>
                    <a:cubicBezTo>
                      <a:pt x="2336" y="835"/>
                      <a:pt x="2333" y="825"/>
                      <a:pt x="2331" y="813"/>
                    </a:cubicBezTo>
                    <a:cubicBezTo>
                      <a:pt x="2330" y="804"/>
                      <a:pt x="2328" y="795"/>
                      <a:pt x="2327" y="787"/>
                    </a:cubicBezTo>
                    <a:cubicBezTo>
                      <a:pt x="2327" y="786"/>
                      <a:pt x="2327" y="785"/>
                      <a:pt x="2327" y="784"/>
                    </a:cubicBezTo>
                    <a:cubicBezTo>
                      <a:pt x="2325" y="775"/>
                      <a:pt x="2324" y="766"/>
                      <a:pt x="2324" y="756"/>
                    </a:cubicBezTo>
                    <a:lnTo>
                      <a:pt x="2322" y="756"/>
                    </a:lnTo>
                    <a:cubicBezTo>
                      <a:pt x="2322" y="753"/>
                      <a:pt x="2322" y="751"/>
                      <a:pt x="2322" y="750"/>
                    </a:cubicBezTo>
                    <a:cubicBezTo>
                      <a:pt x="2321" y="741"/>
                      <a:pt x="2320" y="732"/>
                      <a:pt x="2320" y="723"/>
                    </a:cubicBezTo>
                    <a:cubicBezTo>
                      <a:pt x="2320" y="720"/>
                      <a:pt x="2318" y="717"/>
                      <a:pt x="2318" y="713"/>
                    </a:cubicBezTo>
                    <a:cubicBezTo>
                      <a:pt x="2317" y="709"/>
                      <a:pt x="2317" y="703"/>
                      <a:pt x="2317" y="698"/>
                    </a:cubicBezTo>
                    <a:lnTo>
                      <a:pt x="2317" y="700"/>
                    </a:lnTo>
                    <a:cubicBezTo>
                      <a:pt x="2315" y="692"/>
                      <a:pt x="2315" y="685"/>
                      <a:pt x="2314" y="678"/>
                    </a:cubicBezTo>
                    <a:cubicBezTo>
                      <a:pt x="2314" y="672"/>
                      <a:pt x="2314" y="667"/>
                      <a:pt x="2312" y="663"/>
                    </a:cubicBezTo>
                    <a:cubicBezTo>
                      <a:pt x="2312" y="663"/>
                      <a:pt x="2312" y="663"/>
                      <a:pt x="2312" y="661"/>
                    </a:cubicBezTo>
                    <a:cubicBezTo>
                      <a:pt x="2312" y="654"/>
                      <a:pt x="2311" y="645"/>
                      <a:pt x="2311" y="638"/>
                    </a:cubicBezTo>
                    <a:cubicBezTo>
                      <a:pt x="2309" y="626"/>
                      <a:pt x="2308" y="616"/>
                      <a:pt x="2308" y="604"/>
                    </a:cubicBezTo>
                    <a:lnTo>
                      <a:pt x="2306" y="602"/>
                    </a:lnTo>
                    <a:cubicBezTo>
                      <a:pt x="2306" y="591"/>
                      <a:pt x="2305" y="579"/>
                      <a:pt x="2305" y="569"/>
                    </a:cubicBezTo>
                    <a:cubicBezTo>
                      <a:pt x="2305" y="566"/>
                      <a:pt x="2305" y="563"/>
                      <a:pt x="2305" y="560"/>
                    </a:cubicBezTo>
                    <a:cubicBezTo>
                      <a:pt x="2303" y="551"/>
                      <a:pt x="2303" y="542"/>
                      <a:pt x="2303" y="533"/>
                    </a:cubicBezTo>
                    <a:lnTo>
                      <a:pt x="2302" y="507"/>
                    </a:lnTo>
                    <a:cubicBezTo>
                      <a:pt x="2302" y="501"/>
                      <a:pt x="2300" y="495"/>
                      <a:pt x="2300" y="489"/>
                    </a:cubicBezTo>
                    <a:cubicBezTo>
                      <a:pt x="2300" y="480"/>
                      <a:pt x="2300" y="471"/>
                      <a:pt x="2300" y="464"/>
                    </a:cubicBezTo>
                    <a:lnTo>
                      <a:pt x="2300" y="463"/>
                    </a:lnTo>
                    <a:cubicBezTo>
                      <a:pt x="2300" y="454"/>
                      <a:pt x="2300" y="446"/>
                      <a:pt x="2300" y="438"/>
                    </a:cubicBezTo>
                    <a:lnTo>
                      <a:pt x="2300" y="433"/>
                    </a:lnTo>
                    <a:lnTo>
                      <a:pt x="2300" y="430"/>
                    </a:lnTo>
                    <a:lnTo>
                      <a:pt x="2300" y="429"/>
                    </a:lnTo>
                    <a:cubicBezTo>
                      <a:pt x="2300" y="426"/>
                      <a:pt x="2300" y="423"/>
                      <a:pt x="2299" y="420"/>
                    </a:cubicBezTo>
                    <a:cubicBezTo>
                      <a:pt x="2299" y="414"/>
                      <a:pt x="2299" y="408"/>
                      <a:pt x="2299" y="402"/>
                    </a:cubicBezTo>
                    <a:lnTo>
                      <a:pt x="2299" y="396"/>
                    </a:lnTo>
                    <a:cubicBezTo>
                      <a:pt x="2299" y="393"/>
                      <a:pt x="2299" y="392"/>
                      <a:pt x="2299" y="390"/>
                    </a:cubicBezTo>
                    <a:cubicBezTo>
                      <a:pt x="2299" y="383"/>
                      <a:pt x="2299" y="376"/>
                      <a:pt x="2300" y="367"/>
                    </a:cubicBezTo>
                    <a:cubicBezTo>
                      <a:pt x="2300" y="365"/>
                      <a:pt x="2300" y="364"/>
                      <a:pt x="2300" y="362"/>
                    </a:cubicBezTo>
                    <a:lnTo>
                      <a:pt x="2300" y="361"/>
                    </a:lnTo>
                    <a:cubicBezTo>
                      <a:pt x="2300" y="358"/>
                      <a:pt x="2300" y="355"/>
                      <a:pt x="2300" y="352"/>
                    </a:cubicBezTo>
                    <a:cubicBezTo>
                      <a:pt x="2300" y="318"/>
                      <a:pt x="2302" y="286"/>
                      <a:pt x="2303" y="252"/>
                    </a:cubicBezTo>
                    <a:cubicBezTo>
                      <a:pt x="2303" y="252"/>
                      <a:pt x="2303" y="252"/>
                      <a:pt x="2303" y="251"/>
                    </a:cubicBezTo>
                    <a:lnTo>
                      <a:pt x="2305" y="249"/>
                    </a:lnTo>
                    <a:cubicBezTo>
                      <a:pt x="2305" y="239"/>
                      <a:pt x="2305" y="230"/>
                      <a:pt x="2306" y="220"/>
                    </a:cubicBezTo>
                    <a:cubicBezTo>
                      <a:pt x="2306" y="218"/>
                      <a:pt x="2306" y="218"/>
                      <a:pt x="2306" y="218"/>
                    </a:cubicBezTo>
                    <a:cubicBezTo>
                      <a:pt x="2306" y="215"/>
                      <a:pt x="2306" y="214"/>
                      <a:pt x="2306" y="211"/>
                    </a:cubicBezTo>
                    <a:lnTo>
                      <a:pt x="2309" y="183"/>
                    </a:lnTo>
                    <a:cubicBezTo>
                      <a:pt x="2309" y="174"/>
                      <a:pt x="2311" y="164"/>
                      <a:pt x="2311" y="155"/>
                    </a:cubicBezTo>
                    <a:cubicBezTo>
                      <a:pt x="2312" y="143"/>
                      <a:pt x="2314" y="131"/>
                      <a:pt x="2315" y="119"/>
                    </a:cubicBezTo>
                    <a:cubicBezTo>
                      <a:pt x="2315" y="114"/>
                      <a:pt x="2317" y="106"/>
                      <a:pt x="2317" y="99"/>
                    </a:cubicBezTo>
                    <a:cubicBezTo>
                      <a:pt x="2318" y="91"/>
                      <a:pt x="2318" y="84"/>
                      <a:pt x="2320" y="77"/>
                    </a:cubicBezTo>
                    <a:cubicBezTo>
                      <a:pt x="2320" y="77"/>
                      <a:pt x="2320" y="77"/>
                      <a:pt x="2320" y="75"/>
                    </a:cubicBezTo>
                    <a:cubicBezTo>
                      <a:pt x="2321" y="68"/>
                      <a:pt x="2322" y="61"/>
                      <a:pt x="2322" y="53"/>
                    </a:cubicBezTo>
                    <a:lnTo>
                      <a:pt x="2322" y="52"/>
                    </a:lnTo>
                    <a:cubicBezTo>
                      <a:pt x="2322" y="50"/>
                      <a:pt x="2322" y="49"/>
                      <a:pt x="2324" y="47"/>
                    </a:cubicBezTo>
                    <a:cubicBezTo>
                      <a:pt x="2324" y="43"/>
                      <a:pt x="2324" y="38"/>
                      <a:pt x="2325" y="34"/>
                    </a:cubicBezTo>
                    <a:cubicBezTo>
                      <a:pt x="2325" y="31"/>
                      <a:pt x="2327" y="27"/>
                      <a:pt x="2327" y="24"/>
                    </a:cubicBezTo>
                    <a:cubicBezTo>
                      <a:pt x="2312" y="19"/>
                      <a:pt x="2297" y="15"/>
                      <a:pt x="2283" y="12"/>
                    </a:cubicBezTo>
                    <a:cubicBezTo>
                      <a:pt x="2268" y="8"/>
                      <a:pt x="2253" y="3"/>
                      <a:pt x="22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3" name="Google Shape;2403;p49"/>
              <p:cNvSpPr/>
              <p:nvPr/>
            </p:nvSpPr>
            <p:spPr>
              <a:xfrm>
                <a:off x="8638114" y="4086315"/>
                <a:ext cx="254696" cy="298299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749" extrusionOk="0">
                    <a:moveTo>
                      <a:pt x="2308" y="0"/>
                    </a:moveTo>
                    <a:cubicBezTo>
                      <a:pt x="2414" y="98"/>
                      <a:pt x="2510" y="202"/>
                      <a:pt x="2595" y="317"/>
                    </a:cubicBezTo>
                    <a:cubicBezTo>
                      <a:pt x="2592" y="321"/>
                      <a:pt x="2589" y="326"/>
                      <a:pt x="2586" y="330"/>
                    </a:cubicBezTo>
                    <a:cubicBezTo>
                      <a:pt x="2585" y="332"/>
                      <a:pt x="2583" y="333"/>
                      <a:pt x="2582" y="336"/>
                    </a:cubicBezTo>
                    <a:cubicBezTo>
                      <a:pt x="2576" y="345"/>
                      <a:pt x="2569" y="354"/>
                      <a:pt x="2561" y="364"/>
                    </a:cubicBezTo>
                    <a:cubicBezTo>
                      <a:pt x="2561" y="364"/>
                      <a:pt x="2561" y="364"/>
                      <a:pt x="2561" y="366"/>
                    </a:cubicBezTo>
                    <a:cubicBezTo>
                      <a:pt x="2560" y="367"/>
                      <a:pt x="2557" y="370"/>
                      <a:pt x="2555" y="373"/>
                    </a:cubicBezTo>
                    <a:cubicBezTo>
                      <a:pt x="2549" y="380"/>
                      <a:pt x="2545" y="386"/>
                      <a:pt x="2541" y="394"/>
                    </a:cubicBezTo>
                    <a:lnTo>
                      <a:pt x="2539" y="394"/>
                    </a:lnTo>
                    <a:cubicBezTo>
                      <a:pt x="2538" y="395"/>
                      <a:pt x="2536" y="398"/>
                      <a:pt x="2535" y="399"/>
                    </a:cubicBezTo>
                    <a:cubicBezTo>
                      <a:pt x="2532" y="404"/>
                      <a:pt x="2529" y="407"/>
                      <a:pt x="2526" y="411"/>
                    </a:cubicBezTo>
                    <a:cubicBezTo>
                      <a:pt x="2524" y="413"/>
                      <a:pt x="2524" y="414"/>
                      <a:pt x="2523" y="414"/>
                    </a:cubicBezTo>
                    <a:cubicBezTo>
                      <a:pt x="2521" y="417"/>
                      <a:pt x="2520" y="419"/>
                      <a:pt x="2519" y="420"/>
                    </a:cubicBezTo>
                    <a:cubicBezTo>
                      <a:pt x="2519" y="420"/>
                      <a:pt x="2519" y="422"/>
                      <a:pt x="2519" y="422"/>
                    </a:cubicBezTo>
                    <a:cubicBezTo>
                      <a:pt x="2511" y="430"/>
                      <a:pt x="2504" y="439"/>
                      <a:pt x="2498" y="447"/>
                    </a:cubicBezTo>
                    <a:cubicBezTo>
                      <a:pt x="2496" y="448"/>
                      <a:pt x="2496" y="448"/>
                      <a:pt x="2496" y="448"/>
                    </a:cubicBezTo>
                    <a:cubicBezTo>
                      <a:pt x="2495" y="450"/>
                      <a:pt x="2495" y="451"/>
                      <a:pt x="2493" y="452"/>
                    </a:cubicBezTo>
                    <a:cubicBezTo>
                      <a:pt x="2493" y="452"/>
                      <a:pt x="2492" y="454"/>
                      <a:pt x="2492" y="454"/>
                    </a:cubicBezTo>
                    <a:lnTo>
                      <a:pt x="2476" y="475"/>
                    </a:lnTo>
                    <a:lnTo>
                      <a:pt x="2474" y="475"/>
                    </a:lnTo>
                    <a:cubicBezTo>
                      <a:pt x="2474" y="476"/>
                      <a:pt x="2474" y="476"/>
                      <a:pt x="2473" y="476"/>
                    </a:cubicBezTo>
                    <a:cubicBezTo>
                      <a:pt x="2473" y="478"/>
                      <a:pt x="2471" y="479"/>
                      <a:pt x="2471" y="479"/>
                    </a:cubicBezTo>
                    <a:cubicBezTo>
                      <a:pt x="2464" y="488"/>
                      <a:pt x="2458" y="495"/>
                      <a:pt x="2452" y="503"/>
                    </a:cubicBezTo>
                    <a:cubicBezTo>
                      <a:pt x="2451" y="504"/>
                      <a:pt x="2451" y="504"/>
                      <a:pt x="2449" y="506"/>
                    </a:cubicBezTo>
                    <a:cubicBezTo>
                      <a:pt x="2448" y="507"/>
                      <a:pt x="2448" y="508"/>
                      <a:pt x="2446" y="510"/>
                    </a:cubicBezTo>
                    <a:cubicBezTo>
                      <a:pt x="2440" y="516"/>
                      <a:pt x="2435" y="523"/>
                      <a:pt x="2429" y="529"/>
                    </a:cubicBezTo>
                    <a:lnTo>
                      <a:pt x="2426" y="533"/>
                    </a:lnTo>
                    <a:cubicBezTo>
                      <a:pt x="2420" y="541"/>
                      <a:pt x="2412" y="548"/>
                      <a:pt x="2407" y="556"/>
                    </a:cubicBezTo>
                    <a:lnTo>
                      <a:pt x="2405" y="556"/>
                    </a:lnTo>
                    <a:cubicBezTo>
                      <a:pt x="2404" y="559"/>
                      <a:pt x="2401" y="561"/>
                      <a:pt x="2398" y="564"/>
                    </a:cubicBezTo>
                    <a:cubicBezTo>
                      <a:pt x="2393" y="570"/>
                      <a:pt x="2387" y="576"/>
                      <a:pt x="2383" y="582"/>
                    </a:cubicBezTo>
                    <a:cubicBezTo>
                      <a:pt x="2382" y="584"/>
                      <a:pt x="2379" y="585"/>
                      <a:pt x="2377" y="587"/>
                    </a:cubicBezTo>
                    <a:lnTo>
                      <a:pt x="2377" y="588"/>
                    </a:lnTo>
                    <a:cubicBezTo>
                      <a:pt x="2371" y="594"/>
                      <a:pt x="2365" y="601"/>
                      <a:pt x="2358" y="607"/>
                    </a:cubicBezTo>
                    <a:cubicBezTo>
                      <a:pt x="2358" y="607"/>
                      <a:pt x="2358" y="607"/>
                      <a:pt x="2358" y="609"/>
                    </a:cubicBezTo>
                    <a:lnTo>
                      <a:pt x="2357" y="609"/>
                    </a:lnTo>
                    <a:cubicBezTo>
                      <a:pt x="2349" y="617"/>
                      <a:pt x="2342" y="625"/>
                      <a:pt x="2333" y="634"/>
                    </a:cubicBezTo>
                    <a:cubicBezTo>
                      <a:pt x="2326" y="642"/>
                      <a:pt x="2317" y="650"/>
                      <a:pt x="2309" y="659"/>
                    </a:cubicBezTo>
                    <a:lnTo>
                      <a:pt x="2308" y="660"/>
                    </a:lnTo>
                    <a:cubicBezTo>
                      <a:pt x="2301" y="667"/>
                      <a:pt x="2292" y="675"/>
                      <a:pt x="2284" y="682"/>
                    </a:cubicBezTo>
                    <a:lnTo>
                      <a:pt x="2284" y="684"/>
                    </a:lnTo>
                    <a:cubicBezTo>
                      <a:pt x="2276" y="691"/>
                      <a:pt x="2268" y="700"/>
                      <a:pt x="2259" y="707"/>
                    </a:cubicBezTo>
                    <a:cubicBezTo>
                      <a:pt x="2251" y="715"/>
                      <a:pt x="2243" y="723"/>
                      <a:pt x="2234" y="731"/>
                    </a:cubicBezTo>
                    <a:cubicBezTo>
                      <a:pt x="2234" y="732"/>
                      <a:pt x="2233" y="732"/>
                      <a:pt x="2233" y="732"/>
                    </a:cubicBezTo>
                    <a:cubicBezTo>
                      <a:pt x="2215" y="748"/>
                      <a:pt x="2199" y="763"/>
                      <a:pt x="2181" y="779"/>
                    </a:cubicBezTo>
                    <a:cubicBezTo>
                      <a:pt x="2172" y="787"/>
                      <a:pt x="2164" y="794"/>
                      <a:pt x="2155" y="802"/>
                    </a:cubicBezTo>
                    <a:lnTo>
                      <a:pt x="2155" y="803"/>
                    </a:lnTo>
                    <a:cubicBezTo>
                      <a:pt x="2146" y="809"/>
                      <a:pt x="2139" y="816"/>
                      <a:pt x="2131" y="822"/>
                    </a:cubicBezTo>
                    <a:cubicBezTo>
                      <a:pt x="2131" y="824"/>
                      <a:pt x="2130" y="824"/>
                      <a:pt x="2128" y="825"/>
                    </a:cubicBezTo>
                    <a:lnTo>
                      <a:pt x="2127" y="825"/>
                    </a:lnTo>
                    <a:cubicBezTo>
                      <a:pt x="2122" y="831"/>
                      <a:pt x="2117" y="835"/>
                      <a:pt x="2111" y="840"/>
                    </a:cubicBezTo>
                    <a:cubicBezTo>
                      <a:pt x="2109" y="841"/>
                      <a:pt x="2108" y="843"/>
                      <a:pt x="2106" y="843"/>
                    </a:cubicBezTo>
                    <a:cubicBezTo>
                      <a:pt x="2105" y="844"/>
                      <a:pt x="2103" y="846"/>
                      <a:pt x="2102" y="847"/>
                    </a:cubicBezTo>
                    <a:cubicBezTo>
                      <a:pt x="2102" y="847"/>
                      <a:pt x="2100" y="847"/>
                      <a:pt x="2100" y="849"/>
                    </a:cubicBezTo>
                    <a:cubicBezTo>
                      <a:pt x="2091" y="856"/>
                      <a:pt x="2083" y="862"/>
                      <a:pt x="2074" y="869"/>
                    </a:cubicBezTo>
                    <a:lnTo>
                      <a:pt x="2072" y="869"/>
                    </a:lnTo>
                    <a:cubicBezTo>
                      <a:pt x="2049" y="890"/>
                      <a:pt x="2022" y="909"/>
                      <a:pt x="1997" y="928"/>
                    </a:cubicBezTo>
                    <a:cubicBezTo>
                      <a:pt x="1996" y="930"/>
                      <a:pt x="1994" y="931"/>
                      <a:pt x="1993" y="931"/>
                    </a:cubicBezTo>
                    <a:cubicBezTo>
                      <a:pt x="1991" y="933"/>
                      <a:pt x="1991" y="933"/>
                      <a:pt x="1990" y="934"/>
                    </a:cubicBezTo>
                    <a:cubicBezTo>
                      <a:pt x="1984" y="938"/>
                      <a:pt x="1977" y="943"/>
                      <a:pt x="1971" y="947"/>
                    </a:cubicBezTo>
                    <a:cubicBezTo>
                      <a:pt x="1969" y="947"/>
                      <a:pt x="1969" y="949"/>
                      <a:pt x="1968" y="950"/>
                    </a:cubicBezTo>
                    <a:cubicBezTo>
                      <a:pt x="1965" y="952"/>
                      <a:pt x="1963" y="953"/>
                      <a:pt x="1962" y="955"/>
                    </a:cubicBezTo>
                    <a:lnTo>
                      <a:pt x="1960" y="955"/>
                    </a:lnTo>
                    <a:cubicBezTo>
                      <a:pt x="1955" y="959"/>
                      <a:pt x="1949" y="963"/>
                      <a:pt x="1943" y="968"/>
                    </a:cubicBezTo>
                    <a:cubicBezTo>
                      <a:pt x="1940" y="969"/>
                      <a:pt x="1938" y="971"/>
                      <a:pt x="1935" y="972"/>
                    </a:cubicBezTo>
                    <a:cubicBezTo>
                      <a:pt x="1934" y="972"/>
                      <a:pt x="1932" y="974"/>
                      <a:pt x="1932" y="975"/>
                    </a:cubicBezTo>
                    <a:lnTo>
                      <a:pt x="1931" y="975"/>
                    </a:lnTo>
                    <a:cubicBezTo>
                      <a:pt x="1925" y="980"/>
                      <a:pt x="1918" y="984"/>
                      <a:pt x="1912" y="989"/>
                    </a:cubicBezTo>
                    <a:lnTo>
                      <a:pt x="1910" y="989"/>
                    </a:lnTo>
                    <a:cubicBezTo>
                      <a:pt x="1907" y="991"/>
                      <a:pt x="1906" y="993"/>
                      <a:pt x="1903" y="994"/>
                    </a:cubicBezTo>
                    <a:cubicBezTo>
                      <a:pt x="1902" y="994"/>
                      <a:pt x="1902" y="996"/>
                      <a:pt x="1900" y="996"/>
                    </a:cubicBezTo>
                    <a:cubicBezTo>
                      <a:pt x="1897" y="999"/>
                      <a:pt x="1894" y="1000"/>
                      <a:pt x="1890" y="1003"/>
                    </a:cubicBezTo>
                    <a:lnTo>
                      <a:pt x="1893" y="1000"/>
                    </a:lnTo>
                    <a:lnTo>
                      <a:pt x="1893" y="1000"/>
                    </a:lnTo>
                    <a:cubicBezTo>
                      <a:pt x="1862" y="1022"/>
                      <a:pt x="1829" y="1043"/>
                      <a:pt x="1795" y="1062"/>
                    </a:cubicBezTo>
                    <a:cubicBezTo>
                      <a:pt x="1794" y="1064"/>
                      <a:pt x="1793" y="1065"/>
                      <a:pt x="1790" y="1067"/>
                    </a:cubicBezTo>
                    <a:cubicBezTo>
                      <a:pt x="1788" y="1067"/>
                      <a:pt x="1787" y="1068"/>
                      <a:pt x="1785" y="1070"/>
                    </a:cubicBezTo>
                    <a:lnTo>
                      <a:pt x="1784" y="1070"/>
                    </a:lnTo>
                    <a:cubicBezTo>
                      <a:pt x="1778" y="1074"/>
                      <a:pt x="1770" y="1078"/>
                      <a:pt x="1765" y="1081"/>
                    </a:cubicBezTo>
                    <a:lnTo>
                      <a:pt x="1760" y="1084"/>
                    </a:lnTo>
                    <a:cubicBezTo>
                      <a:pt x="1757" y="1086"/>
                      <a:pt x="1756" y="1087"/>
                      <a:pt x="1753" y="1089"/>
                    </a:cubicBezTo>
                    <a:cubicBezTo>
                      <a:pt x="1751" y="1090"/>
                      <a:pt x="1748" y="1090"/>
                      <a:pt x="1747" y="1092"/>
                    </a:cubicBezTo>
                    <a:lnTo>
                      <a:pt x="1745" y="1093"/>
                    </a:lnTo>
                    <a:cubicBezTo>
                      <a:pt x="1728" y="1102"/>
                      <a:pt x="1712" y="1112"/>
                      <a:pt x="1694" y="1121"/>
                    </a:cubicBezTo>
                    <a:lnTo>
                      <a:pt x="1692" y="1123"/>
                    </a:lnTo>
                    <a:cubicBezTo>
                      <a:pt x="1691" y="1123"/>
                      <a:pt x="1688" y="1124"/>
                      <a:pt x="1686" y="1125"/>
                    </a:cubicBezTo>
                    <a:cubicBezTo>
                      <a:pt x="1685" y="1125"/>
                      <a:pt x="1685" y="1127"/>
                      <a:pt x="1684" y="1127"/>
                    </a:cubicBezTo>
                    <a:cubicBezTo>
                      <a:pt x="1676" y="1131"/>
                      <a:pt x="1669" y="1136"/>
                      <a:pt x="1660" y="1139"/>
                    </a:cubicBezTo>
                    <a:cubicBezTo>
                      <a:pt x="1659" y="1140"/>
                      <a:pt x="1656" y="1142"/>
                      <a:pt x="1654" y="1143"/>
                    </a:cubicBezTo>
                    <a:lnTo>
                      <a:pt x="1653" y="1143"/>
                    </a:lnTo>
                    <a:cubicBezTo>
                      <a:pt x="1645" y="1148"/>
                      <a:pt x="1638" y="1151"/>
                      <a:pt x="1631" y="1155"/>
                    </a:cubicBezTo>
                    <a:cubicBezTo>
                      <a:pt x="1617" y="1162"/>
                      <a:pt x="1604" y="1168"/>
                      <a:pt x="1591" y="1176"/>
                    </a:cubicBezTo>
                    <a:cubicBezTo>
                      <a:pt x="1573" y="1184"/>
                      <a:pt x="1555" y="1193"/>
                      <a:pt x="1536" y="1201"/>
                    </a:cubicBezTo>
                    <a:lnTo>
                      <a:pt x="1535" y="1202"/>
                    </a:lnTo>
                    <a:cubicBezTo>
                      <a:pt x="1533" y="1204"/>
                      <a:pt x="1530" y="1204"/>
                      <a:pt x="1529" y="1205"/>
                    </a:cubicBezTo>
                    <a:lnTo>
                      <a:pt x="1526" y="1205"/>
                    </a:lnTo>
                    <a:cubicBezTo>
                      <a:pt x="1519" y="1209"/>
                      <a:pt x="1511" y="1212"/>
                      <a:pt x="1505" y="1215"/>
                    </a:cubicBezTo>
                    <a:lnTo>
                      <a:pt x="1502" y="1217"/>
                    </a:lnTo>
                    <a:cubicBezTo>
                      <a:pt x="1501" y="1218"/>
                      <a:pt x="1498" y="1218"/>
                      <a:pt x="1497" y="1220"/>
                    </a:cubicBezTo>
                    <a:lnTo>
                      <a:pt x="1495" y="1220"/>
                    </a:lnTo>
                    <a:cubicBezTo>
                      <a:pt x="1488" y="1223"/>
                      <a:pt x="1479" y="1227"/>
                      <a:pt x="1471" y="1230"/>
                    </a:cubicBezTo>
                    <a:lnTo>
                      <a:pt x="1470" y="1230"/>
                    </a:lnTo>
                    <a:cubicBezTo>
                      <a:pt x="1469" y="1232"/>
                      <a:pt x="1466" y="1233"/>
                      <a:pt x="1464" y="1233"/>
                    </a:cubicBezTo>
                    <a:lnTo>
                      <a:pt x="1463" y="1234"/>
                    </a:lnTo>
                    <a:cubicBezTo>
                      <a:pt x="1444" y="1242"/>
                      <a:pt x="1426" y="1249"/>
                      <a:pt x="1407" y="1258"/>
                    </a:cubicBezTo>
                    <a:lnTo>
                      <a:pt x="1405" y="1258"/>
                    </a:lnTo>
                    <a:cubicBezTo>
                      <a:pt x="1402" y="1259"/>
                      <a:pt x="1401" y="1259"/>
                      <a:pt x="1398" y="1261"/>
                    </a:cubicBezTo>
                    <a:cubicBezTo>
                      <a:pt x="1379" y="1268"/>
                      <a:pt x="1361" y="1276"/>
                      <a:pt x="1343" y="1282"/>
                    </a:cubicBezTo>
                    <a:lnTo>
                      <a:pt x="1340" y="1283"/>
                    </a:lnTo>
                    <a:cubicBezTo>
                      <a:pt x="1339" y="1283"/>
                      <a:pt x="1336" y="1285"/>
                      <a:pt x="1335" y="1285"/>
                    </a:cubicBezTo>
                    <a:cubicBezTo>
                      <a:pt x="1335" y="1286"/>
                      <a:pt x="1333" y="1286"/>
                      <a:pt x="1332" y="1286"/>
                    </a:cubicBezTo>
                    <a:lnTo>
                      <a:pt x="1308" y="1295"/>
                    </a:lnTo>
                    <a:lnTo>
                      <a:pt x="1310" y="1295"/>
                    </a:lnTo>
                    <a:cubicBezTo>
                      <a:pt x="1307" y="1295"/>
                      <a:pt x="1304" y="1296"/>
                      <a:pt x="1301" y="1298"/>
                    </a:cubicBezTo>
                    <a:cubicBezTo>
                      <a:pt x="1292" y="1301"/>
                      <a:pt x="1283" y="1304"/>
                      <a:pt x="1274" y="1307"/>
                    </a:cubicBezTo>
                    <a:cubicBezTo>
                      <a:pt x="1271" y="1308"/>
                      <a:pt x="1268" y="1308"/>
                      <a:pt x="1265" y="1310"/>
                    </a:cubicBezTo>
                    <a:cubicBezTo>
                      <a:pt x="1258" y="1313"/>
                      <a:pt x="1249" y="1315"/>
                      <a:pt x="1240" y="1318"/>
                    </a:cubicBezTo>
                    <a:cubicBezTo>
                      <a:pt x="1237" y="1318"/>
                      <a:pt x="1236" y="1320"/>
                      <a:pt x="1233" y="1320"/>
                    </a:cubicBezTo>
                    <a:lnTo>
                      <a:pt x="1231" y="1320"/>
                    </a:lnTo>
                    <a:cubicBezTo>
                      <a:pt x="1224" y="1323"/>
                      <a:pt x="1217" y="1326"/>
                      <a:pt x="1208" y="1329"/>
                    </a:cubicBezTo>
                    <a:lnTo>
                      <a:pt x="1206" y="1329"/>
                    </a:lnTo>
                    <a:cubicBezTo>
                      <a:pt x="1203" y="1329"/>
                      <a:pt x="1202" y="1330"/>
                      <a:pt x="1199" y="1330"/>
                    </a:cubicBezTo>
                    <a:lnTo>
                      <a:pt x="1198" y="1332"/>
                    </a:lnTo>
                    <a:cubicBezTo>
                      <a:pt x="1190" y="1333"/>
                      <a:pt x="1181" y="1336"/>
                      <a:pt x="1174" y="1339"/>
                    </a:cubicBezTo>
                    <a:lnTo>
                      <a:pt x="1173" y="1339"/>
                    </a:lnTo>
                    <a:cubicBezTo>
                      <a:pt x="1170" y="1339"/>
                      <a:pt x="1167" y="1340"/>
                      <a:pt x="1164" y="1342"/>
                    </a:cubicBezTo>
                    <a:lnTo>
                      <a:pt x="1165" y="1340"/>
                    </a:lnTo>
                    <a:lnTo>
                      <a:pt x="1165" y="1340"/>
                    </a:lnTo>
                    <a:cubicBezTo>
                      <a:pt x="1153" y="1345"/>
                      <a:pt x="1143" y="1348"/>
                      <a:pt x="1131" y="1351"/>
                    </a:cubicBezTo>
                    <a:cubicBezTo>
                      <a:pt x="1122" y="1354"/>
                      <a:pt x="1115" y="1355"/>
                      <a:pt x="1106" y="1358"/>
                    </a:cubicBezTo>
                    <a:cubicBezTo>
                      <a:pt x="1103" y="1358"/>
                      <a:pt x="1100" y="1360"/>
                      <a:pt x="1097" y="1360"/>
                    </a:cubicBezTo>
                    <a:cubicBezTo>
                      <a:pt x="1089" y="1363"/>
                      <a:pt x="1081" y="1364"/>
                      <a:pt x="1072" y="1367"/>
                    </a:cubicBezTo>
                    <a:cubicBezTo>
                      <a:pt x="1069" y="1367"/>
                      <a:pt x="1067" y="1368"/>
                      <a:pt x="1064" y="1368"/>
                    </a:cubicBezTo>
                    <a:lnTo>
                      <a:pt x="1062" y="1368"/>
                    </a:lnTo>
                    <a:cubicBezTo>
                      <a:pt x="1055" y="1371"/>
                      <a:pt x="1046" y="1373"/>
                      <a:pt x="1037" y="1376"/>
                    </a:cubicBezTo>
                    <a:lnTo>
                      <a:pt x="1030" y="1377"/>
                    </a:lnTo>
                    <a:cubicBezTo>
                      <a:pt x="1021" y="1379"/>
                      <a:pt x="1012" y="1382"/>
                      <a:pt x="1005" y="1383"/>
                    </a:cubicBezTo>
                    <a:cubicBezTo>
                      <a:pt x="1002" y="1383"/>
                      <a:pt x="999" y="1385"/>
                      <a:pt x="996" y="1385"/>
                    </a:cubicBezTo>
                    <a:lnTo>
                      <a:pt x="994" y="1385"/>
                    </a:lnTo>
                    <a:lnTo>
                      <a:pt x="969" y="1391"/>
                    </a:lnTo>
                    <a:lnTo>
                      <a:pt x="968" y="1391"/>
                    </a:lnTo>
                    <a:lnTo>
                      <a:pt x="960" y="1392"/>
                    </a:lnTo>
                    <a:lnTo>
                      <a:pt x="959" y="1392"/>
                    </a:lnTo>
                    <a:cubicBezTo>
                      <a:pt x="950" y="1395"/>
                      <a:pt x="940" y="1396"/>
                      <a:pt x="931" y="1398"/>
                    </a:cubicBezTo>
                    <a:lnTo>
                      <a:pt x="927" y="1399"/>
                    </a:lnTo>
                    <a:lnTo>
                      <a:pt x="925" y="1399"/>
                    </a:lnTo>
                    <a:cubicBezTo>
                      <a:pt x="882" y="1408"/>
                      <a:pt x="840" y="1416"/>
                      <a:pt x="797" y="1421"/>
                    </a:cubicBezTo>
                    <a:lnTo>
                      <a:pt x="796" y="1421"/>
                    </a:lnTo>
                    <a:cubicBezTo>
                      <a:pt x="793" y="1421"/>
                      <a:pt x="791" y="1423"/>
                      <a:pt x="788" y="1423"/>
                    </a:cubicBezTo>
                    <a:lnTo>
                      <a:pt x="787" y="1423"/>
                    </a:lnTo>
                    <a:cubicBezTo>
                      <a:pt x="778" y="1424"/>
                      <a:pt x="769" y="1426"/>
                      <a:pt x="760" y="1426"/>
                    </a:cubicBezTo>
                    <a:cubicBezTo>
                      <a:pt x="760" y="1426"/>
                      <a:pt x="760" y="1427"/>
                      <a:pt x="759" y="1427"/>
                    </a:cubicBezTo>
                    <a:cubicBezTo>
                      <a:pt x="750" y="1427"/>
                      <a:pt x="741" y="1429"/>
                      <a:pt x="734" y="1430"/>
                    </a:cubicBezTo>
                    <a:lnTo>
                      <a:pt x="726" y="1430"/>
                    </a:lnTo>
                    <a:cubicBezTo>
                      <a:pt x="723" y="1432"/>
                      <a:pt x="720" y="1432"/>
                      <a:pt x="718" y="1432"/>
                    </a:cubicBezTo>
                    <a:cubicBezTo>
                      <a:pt x="709" y="1433"/>
                      <a:pt x="700" y="1433"/>
                      <a:pt x="692" y="1435"/>
                    </a:cubicBezTo>
                    <a:lnTo>
                      <a:pt x="691" y="1435"/>
                    </a:lnTo>
                    <a:cubicBezTo>
                      <a:pt x="688" y="1435"/>
                      <a:pt x="685" y="1436"/>
                      <a:pt x="682" y="1436"/>
                    </a:cubicBezTo>
                    <a:cubicBezTo>
                      <a:pt x="673" y="1436"/>
                      <a:pt x="664" y="1438"/>
                      <a:pt x="656" y="1438"/>
                    </a:cubicBezTo>
                    <a:cubicBezTo>
                      <a:pt x="656" y="1438"/>
                      <a:pt x="656" y="1438"/>
                      <a:pt x="656" y="1439"/>
                    </a:cubicBezTo>
                    <a:lnTo>
                      <a:pt x="647" y="1439"/>
                    </a:lnTo>
                    <a:cubicBezTo>
                      <a:pt x="635" y="1441"/>
                      <a:pt x="625" y="1441"/>
                      <a:pt x="613" y="1442"/>
                    </a:cubicBezTo>
                    <a:lnTo>
                      <a:pt x="606" y="1442"/>
                    </a:lnTo>
                    <a:cubicBezTo>
                      <a:pt x="597" y="1444"/>
                      <a:pt x="586" y="1444"/>
                      <a:pt x="578" y="1445"/>
                    </a:cubicBezTo>
                    <a:lnTo>
                      <a:pt x="575" y="1445"/>
                    </a:lnTo>
                    <a:cubicBezTo>
                      <a:pt x="563" y="1445"/>
                      <a:pt x="553" y="1447"/>
                      <a:pt x="541" y="1447"/>
                    </a:cubicBezTo>
                    <a:lnTo>
                      <a:pt x="532" y="1447"/>
                    </a:lnTo>
                    <a:cubicBezTo>
                      <a:pt x="526" y="1448"/>
                      <a:pt x="522" y="1448"/>
                      <a:pt x="516" y="1448"/>
                    </a:cubicBezTo>
                    <a:lnTo>
                      <a:pt x="498" y="1448"/>
                    </a:lnTo>
                    <a:cubicBezTo>
                      <a:pt x="480" y="1449"/>
                      <a:pt x="463" y="1449"/>
                      <a:pt x="447" y="1449"/>
                    </a:cubicBezTo>
                    <a:lnTo>
                      <a:pt x="330" y="1449"/>
                    </a:lnTo>
                    <a:cubicBezTo>
                      <a:pt x="323" y="1448"/>
                      <a:pt x="315" y="1448"/>
                      <a:pt x="308" y="1448"/>
                    </a:cubicBezTo>
                    <a:lnTo>
                      <a:pt x="295" y="1448"/>
                    </a:lnTo>
                    <a:lnTo>
                      <a:pt x="261" y="1447"/>
                    </a:lnTo>
                    <a:lnTo>
                      <a:pt x="260" y="1447"/>
                    </a:lnTo>
                    <a:cubicBezTo>
                      <a:pt x="249" y="1445"/>
                      <a:pt x="239" y="1445"/>
                      <a:pt x="229" y="1444"/>
                    </a:cubicBezTo>
                    <a:lnTo>
                      <a:pt x="226" y="1444"/>
                    </a:lnTo>
                    <a:cubicBezTo>
                      <a:pt x="214" y="1444"/>
                      <a:pt x="202" y="1442"/>
                      <a:pt x="190" y="1441"/>
                    </a:cubicBezTo>
                    <a:cubicBezTo>
                      <a:pt x="183" y="1441"/>
                      <a:pt x="176" y="1441"/>
                      <a:pt x="168" y="1439"/>
                    </a:cubicBezTo>
                    <a:cubicBezTo>
                      <a:pt x="164" y="1439"/>
                      <a:pt x="159" y="1439"/>
                      <a:pt x="156" y="1438"/>
                    </a:cubicBezTo>
                    <a:lnTo>
                      <a:pt x="155" y="1438"/>
                    </a:lnTo>
                    <a:cubicBezTo>
                      <a:pt x="148" y="1438"/>
                      <a:pt x="140" y="1436"/>
                      <a:pt x="131" y="1436"/>
                    </a:cubicBezTo>
                    <a:cubicBezTo>
                      <a:pt x="128" y="1435"/>
                      <a:pt x="124" y="1435"/>
                      <a:pt x="121" y="1435"/>
                    </a:cubicBezTo>
                    <a:lnTo>
                      <a:pt x="120" y="1435"/>
                    </a:lnTo>
                    <a:cubicBezTo>
                      <a:pt x="111" y="1433"/>
                      <a:pt x="102" y="1432"/>
                      <a:pt x="95" y="1432"/>
                    </a:cubicBezTo>
                    <a:cubicBezTo>
                      <a:pt x="92" y="1430"/>
                      <a:pt x="89" y="1430"/>
                      <a:pt x="84" y="1430"/>
                    </a:cubicBezTo>
                    <a:cubicBezTo>
                      <a:pt x="77" y="1429"/>
                      <a:pt x="70" y="1429"/>
                      <a:pt x="62" y="1427"/>
                    </a:cubicBezTo>
                    <a:lnTo>
                      <a:pt x="50" y="1426"/>
                    </a:lnTo>
                    <a:cubicBezTo>
                      <a:pt x="47" y="1426"/>
                      <a:pt x="45" y="1424"/>
                      <a:pt x="43" y="1424"/>
                    </a:cubicBezTo>
                    <a:cubicBezTo>
                      <a:pt x="28" y="1454"/>
                      <a:pt x="14" y="1483"/>
                      <a:pt x="0" y="1513"/>
                    </a:cubicBezTo>
                    <a:cubicBezTo>
                      <a:pt x="551" y="1731"/>
                      <a:pt x="1024" y="2127"/>
                      <a:pt x="1329" y="2654"/>
                    </a:cubicBezTo>
                    <a:cubicBezTo>
                      <a:pt x="1414" y="2804"/>
                      <a:pt x="1486" y="2963"/>
                      <a:pt x="1542" y="3127"/>
                    </a:cubicBezTo>
                    <a:cubicBezTo>
                      <a:pt x="1545" y="3134"/>
                      <a:pt x="1548" y="3142"/>
                      <a:pt x="1550" y="3147"/>
                    </a:cubicBezTo>
                    <a:lnTo>
                      <a:pt x="1551" y="3152"/>
                    </a:lnTo>
                    <a:cubicBezTo>
                      <a:pt x="1551" y="3153"/>
                      <a:pt x="1552" y="3155"/>
                      <a:pt x="1552" y="3156"/>
                    </a:cubicBezTo>
                    <a:cubicBezTo>
                      <a:pt x="1552" y="3158"/>
                      <a:pt x="1554" y="3159"/>
                      <a:pt x="1554" y="3161"/>
                    </a:cubicBezTo>
                    <a:cubicBezTo>
                      <a:pt x="1555" y="3164"/>
                      <a:pt x="1555" y="3167"/>
                      <a:pt x="1557" y="3168"/>
                    </a:cubicBezTo>
                    <a:cubicBezTo>
                      <a:pt x="1557" y="3169"/>
                      <a:pt x="1557" y="3169"/>
                      <a:pt x="1557" y="3169"/>
                    </a:cubicBezTo>
                    <a:cubicBezTo>
                      <a:pt x="1557" y="3169"/>
                      <a:pt x="1558" y="3171"/>
                      <a:pt x="1558" y="3171"/>
                    </a:cubicBezTo>
                    <a:lnTo>
                      <a:pt x="1558" y="3172"/>
                    </a:lnTo>
                    <a:lnTo>
                      <a:pt x="1558" y="3174"/>
                    </a:lnTo>
                    <a:cubicBezTo>
                      <a:pt x="1561" y="3183"/>
                      <a:pt x="1564" y="3192"/>
                      <a:pt x="1567" y="3200"/>
                    </a:cubicBezTo>
                    <a:cubicBezTo>
                      <a:pt x="1567" y="3202"/>
                      <a:pt x="1567" y="3202"/>
                      <a:pt x="1567" y="3202"/>
                    </a:cubicBezTo>
                    <a:cubicBezTo>
                      <a:pt x="1570" y="3212"/>
                      <a:pt x="1575" y="3224"/>
                      <a:pt x="1578" y="3234"/>
                    </a:cubicBezTo>
                    <a:lnTo>
                      <a:pt x="1578" y="3236"/>
                    </a:lnTo>
                    <a:cubicBezTo>
                      <a:pt x="1580" y="3246"/>
                      <a:pt x="1583" y="3258"/>
                      <a:pt x="1586" y="3268"/>
                    </a:cubicBezTo>
                    <a:lnTo>
                      <a:pt x="1588" y="3268"/>
                    </a:lnTo>
                    <a:lnTo>
                      <a:pt x="1594" y="3293"/>
                    </a:lnTo>
                    <a:lnTo>
                      <a:pt x="1594" y="3295"/>
                    </a:lnTo>
                    <a:cubicBezTo>
                      <a:pt x="1595" y="3296"/>
                      <a:pt x="1595" y="3299"/>
                      <a:pt x="1597" y="3301"/>
                    </a:cubicBezTo>
                    <a:cubicBezTo>
                      <a:pt x="1597" y="3302"/>
                      <a:pt x="1597" y="3302"/>
                      <a:pt x="1597" y="3303"/>
                    </a:cubicBezTo>
                    <a:cubicBezTo>
                      <a:pt x="1600" y="3312"/>
                      <a:pt x="1601" y="3320"/>
                      <a:pt x="1604" y="3329"/>
                    </a:cubicBezTo>
                    <a:cubicBezTo>
                      <a:pt x="1604" y="3330"/>
                      <a:pt x="1604" y="3331"/>
                      <a:pt x="1604" y="3331"/>
                    </a:cubicBezTo>
                    <a:cubicBezTo>
                      <a:pt x="1604" y="3333"/>
                      <a:pt x="1606" y="3336"/>
                      <a:pt x="1606" y="3337"/>
                    </a:cubicBezTo>
                    <a:cubicBezTo>
                      <a:pt x="1607" y="3345"/>
                      <a:pt x="1610" y="3352"/>
                      <a:pt x="1611" y="3359"/>
                    </a:cubicBezTo>
                    <a:cubicBezTo>
                      <a:pt x="1611" y="3362"/>
                      <a:pt x="1613" y="3365"/>
                      <a:pt x="1613" y="3368"/>
                    </a:cubicBezTo>
                    <a:cubicBezTo>
                      <a:pt x="1613" y="3368"/>
                      <a:pt x="1613" y="3370"/>
                      <a:pt x="1613" y="3370"/>
                    </a:cubicBezTo>
                    <a:cubicBezTo>
                      <a:pt x="1613" y="3371"/>
                      <a:pt x="1614" y="3371"/>
                      <a:pt x="1614" y="3371"/>
                    </a:cubicBezTo>
                    <a:cubicBezTo>
                      <a:pt x="1616" y="3380"/>
                      <a:pt x="1617" y="3387"/>
                      <a:pt x="1620" y="3396"/>
                    </a:cubicBezTo>
                    <a:cubicBezTo>
                      <a:pt x="1620" y="3398"/>
                      <a:pt x="1620" y="3398"/>
                      <a:pt x="1620" y="3398"/>
                    </a:cubicBezTo>
                    <a:cubicBezTo>
                      <a:pt x="1620" y="3401"/>
                      <a:pt x="1622" y="3404"/>
                      <a:pt x="1622" y="3407"/>
                    </a:cubicBezTo>
                    <a:lnTo>
                      <a:pt x="1628" y="3432"/>
                    </a:lnTo>
                    <a:lnTo>
                      <a:pt x="1628" y="3433"/>
                    </a:lnTo>
                    <a:lnTo>
                      <a:pt x="1632" y="3454"/>
                    </a:lnTo>
                    <a:cubicBezTo>
                      <a:pt x="1632" y="3457"/>
                      <a:pt x="1633" y="3460"/>
                      <a:pt x="1633" y="3463"/>
                    </a:cubicBezTo>
                    <a:cubicBezTo>
                      <a:pt x="1633" y="3464"/>
                      <a:pt x="1635" y="3465"/>
                      <a:pt x="1635" y="3468"/>
                    </a:cubicBezTo>
                    <a:cubicBezTo>
                      <a:pt x="1635" y="3470"/>
                      <a:pt x="1636" y="3473"/>
                      <a:pt x="1636" y="3474"/>
                    </a:cubicBezTo>
                    <a:lnTo>
                      <a:pt x="1636" y="3477"/>
                    </a:lnTo>
                    <a:cubicBezTo>
                      <a:pt x="1638" y="3485"/>
                      <a:pt x="1639" y="3492"/>
                      <a:pt x="1641" y="3501"/>
                    </a:cubicBezTo>
                    <a:cubicBezTo>
                      <a:pt x="1642" y="3508"/>
                      <a:pt x="1644" y="3516"/>
                      <a:pt x="1645" y="3523"/>
                    </a:cubicBezTo>
                    <a:cubicBezTo>
                      <a:pt x="1647" y="3530"/>
                      <a:pt x="1648" y="3536"/>
                      <a:pt x="1648" y="3544"/>
                    </a:cubicBezTo>
                    <a:cubicBezTo>
                      <a:pt x="1650" y="3552"/>
                      <a:pt x="1651" y="3561"/>
                      <a:pt x="1653" y="3569"/>
                    </a:cubicBezTo>
                    <a:cubicBezTo>
                      <a:pt x="1653" y="3570"/>
                      <a:pt x="1653" y="3570"/>
                      <a:pt x="1653" y="3570"/>
                    </a:cubicBezTo>
                    <a:lnTo>
                      <a:pt x="1654" y="3573"/>
                    </a:lnTo>
                    <a:cubicBezTo>
                      <a:pt x="1656" y="3583"/>
                      <a:pt x="1657" y="3594"/>
                      <a:pt x="1659" y="3604"/>
                    </a:cubicBezTo>
                    <a:lnTo>
                      <a:pt x="1659" y="3605"/>
                    </a:lnTo>
                    <a:cubicBezTo>
                      <a:pt x="1659" y="3608"/>
                      <a:pt x="1660" y="3610"/>
                      <a:pt x="1660" y="3613"/>
                    </a:cubicBezTo>
                    <a:cubicBezTo>
                      <a:pt x="1660" y="3613"/>
                      <a:pt x="1660" y="3613"/>
                      <a:pt x="1660" y="3614"/>
                    </a:cubicBezTo>
                    <a:cubicBezTo>
                      <a:pt x="1661" y="3623"/>
                      <a:pt x="1663" y="3630"/>
                      <a:pt x="1663" y="3639"/>
                    </a:cubicBezTo>
                    <a:lnTo>
                      <a:pt x="1664" y="3641"/>
                    </a:lnTo>
                    <a:cubicBezTo>
                      <a:pt x="1664" y="3642"/>
                      <a:pt x="1664" y="3645"/>
                      <a:pt x="1664" y="3648"/>
                    </a:cubicBezTo>
                    <a:lnTo>
                      <a:pt x="1669" y="3673"/>
                    </a:lnTo>
                    <a:cubicBezTo>
                      <a:pt x="1669" y="3675"/>
                      <a:pt x="1669" y="3675"/>
                      <a:pt x="1669" y="3675"/>
                    </a:cubicBezTo>
                    <a:cubicBezTo>
                      <a:pt x="1669" y="3678"/>
                      <a:pt x="1669" y="3680"/>
                      <a:pt x="1669" y="3683"/>
                    </a:cubicBezTo>
                    <a:cubicBezTo>
                      <a:pt x="1669" y="3683"/>
                      <a:pt x="1670" y="3685"/>
                      <a:pt x="1670" y="3685"/>
                    </a:cubicBezTo>
                    <a:lnTo>
                      <a:pt x="1672" y="3710"/>
                    </a:lnTo>
                    <a:lnTo>
                      <a:pt x="1673" y="3711"/>
                    </a:lnTo>
                    <a:cubicBezTo>
                      <a:pt x="1673" y="3714"/>
                      <a:pt x="1673" y="3716"/>
                      <a:pt x="1673" y="3719"/>
                    </a:cubicBezTo>
                    <a:cubicBezTo>
                      <a:pt x="1675" y="3728"/>
                      <a:pt x="1675" y="3736"/>
                      <a:pt x="1676" y="3744"/>
                    </a:cubicBezTo>
                    <a:lnTo>
                      <a:pt x="1676" y="3745"/>
                    </a:lnTo>
                    <a:cubicBezTo>
                      <a:pt x="1676" y="3747"/>
                      <a:pt x="1676" y="3748"/>
                      <a:pt x="1676" y="3748"/>
                    </a:cubicBezTo>
                    <a:cubicBezTo>
                      <a:pt x="2033" y="3598"/>
                      <a:pt x="2346" y="3357"/>
                      <a:pt x="2585" y="3044"/>
                    </a:cubicBezTo>
                    <a:cubicBezTo>
                      <a:pt x="2622" y="2997"/>
                      <a:pt x="2655" y="2949"/>
                      <a:pt x="2688" y="2899"/>
                    </a:cubicBezTo>
                    <a:cubicBezTo>
                      <a:pt x="2813" y="2706"/>
                      <a:pt x="2910" y="2491"/>
                      <a:pt x="2974" y="2256"/>
                    </a:cubicBezTo>
                    <a:cubicBezTo>
                      <a:pt x="3200" y="1411"/>
                      <a:pt x="2915" y="550"/>
                      <a:pt x="230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4" name="Google Shape;2404;p49"/>
              <p:cNvSpPr/>
              <p:nvPr/>
            </p:nvSpPr>
            <p:spPr>
              <a:xfrm>
                <a:off x="8052978" y="3891773"/>
                <a:ext cx="4933" cy="1830"/>
              </a:xfrm>
              <a:custGeom>
                <a:avLst/>
                <a:gdLst/>
                <a:ahLst/>
                <a:cxnLst/>
                <a:rect l="l" t="t" r="r" b="b"/>
                <a:pathLst>
                  <a:path w="62" h="23" extrusionOk="0">
                    <a:moveTo>
                      <a:pt x="0" y="23"/>
                    </a:moveTo>
                    <a:cubicBezTo>
                      <a:pt x="21" y="16"/>
                      <a:pt x="41" y="8"/>
                      <a:pt x="62" y="1"/>
                    </a:cubicBezTo>
                    <a:cubicBezTo>
                      <a:pt x="41" y="8"/>
                      <a:pt x="21" y="16"/>
                      <a:pt x="0" y="23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5" name="Google Shape;2405;p49"/>
              <p:cNvSpPr/>
              <p:nvPr/>
            </p:nvSpPr>
            <p:spPr>
              <a:xfrm>
                <a:off x="8045817" y="3894638"/>
                <a:ext cx="4376" cy="1830"/>
              </a:xfrm>
              <a:custGeom>
                <a:avLst/>
                <a:gdLst/>
                <a:ahLst/>
                <a:cxnLst/>
                <a:rect l="l" t="t" r="r" b="b"/>
                <a:pathLst>
                  <a:path w="55" h="23" extrusionOk="0">
                    <a:moveTo>
                      <a:pt x="0" y="22"/>
                    </a:moveTo>
                    <a:cubicBezTo>
                      <a:pt x="18" y="15"/>
                      <a:pt x="37" y="8"/>
                      <a:pt x="55" y="0"/>
                    </a:cubicBezTo>
                    <a:cubicBezTo>
                      <a:pt x="37" y="8"/>
                      <a:pt x="18" y="15"/>
                      <a:pt x="0" y="22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6" name="Google Shape;2406;p49"/>
              <p:cNvSpPr/>
              <p:nvPr/>
            </p:nvSpPr>
            <p:spPr>
              <a:xfrm>
                <a:off x="8059821" y="3886681"/>
                <a:ext cx="17027" cy="4535"/>
              </a:xfrm>
              <a:custGeom>
                <a:avLst/>
                <a:gdLst/>
                <a:ahLst/>
                <a:cxnLst/>
                <a:rect l="l" t="t" r="r" b="b"/>
                <a:pathLst>
                  <a:path w="214" h="57" extrusionOk="0">
                    <a:moveTo>
                      <a:pt x="213" y="0"/>
                    </a:moveTo>
                    <a:cubicBezTo>
                      <a:pt x="140" y="16"/>
                      <a:pt x="70" y="35"/>
                      <a:pt x="0" y="57"/>
                    </a:cubicBezTo>
                    <a:lnTo>
                      <a:pt x="0" y="57"/>
                    </a:lnTo>
                    <a:cubicBezTo>
                      <a:pt x="70" y="35"/>
                      <a:pt x="140" y="16"/>
                      <a:pt x="213" y="2"/>
                    </a:cubicBez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7" name="Google Shape;2407;p49"/>
              <p:cNvSpPr/>
              <p:nvPr/>
            </p:nvSpPr>
            <p:spPr>
              <a:xfrm>
                <a:off x="7977390" y="4178215"/>
                <a:ext cx="3660" cy="4138"/>
              </a:xfrm>
              <a:custGeom>
                <a:avLst/>
                <a:gdLst/>
                <a:ahLst/>
                <a:cxnLst/>
                <a:rect l="l" t="t" r="r" b="b"/>
                <a:pathLst>
                  <a:path w="46" h="52" extrusionOk="0">
                    <a:moveTo>
                      <a:pt x="0" y="0"/>
                    </a:moveTo>
                    <a:cubicBezTo>
                      <a:pt x="16" y="18"/>
                      <a:pt x="31" y="35"/>
                      <a:pt x="46" y="51"/>
                    </a:cubicBezTo>
                    <a:cubicBezTo>
                      <a:pt x="31" y="34"/>
                      <a:pt x="16" y="18"/>
                      <a:pt x="0" y="0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8" name="Google Shape;2408;p49"/>
              <p:cNvSpPr/>
              <p:nvPr/>
            </p:nvSpPr>
            <p:spPr>
              <a:xfrm>
                <a:off x="7982880" y="4184262"/>
                <a:ext cx="4138" cy="4376"/>
              </a:xfrm>
              <a:custGeom>
                <a:avLst/>
                <a:gdLst/>
                <a:ahLst/>
                <a:cxnLst/>
                <a:rect l="l" t="t" r="r" b="b"/>
                <a:pathLst>
                  <a:path w="52" h="55" extrusionOk="0">
                    <a:moveTo>
                      <a:pt x="52" y="55"/>
                    </a:moveTo>
                    <a:cubicBezTo>
                      <a:pt x="34" y="37"/>
                      <a:pt x="18" y="20"/>
                      <a:pt x="0" y="1"/>
                    </a:cubicBezTo>
                    <a:cubicBezTo>
                      <a:pt x="18" y="20"/>
                      <a:pt x="34" y="37"/>
                      <a:pt x="52" y="55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" name="Google Shape;2409;p49"/>
              <p:cNvSpPr/>
              <p:nvPr/>
            </p:nvSpPr>
            <p:spPr>
              <a:xfrm>
                <a:off x="7972218" y="4171610"/>
                <a:ext cx="3262" cy="4217"/>
              </a:xfrm>
              <a:custGeom>
                <a:avLst/>
                <a:gdLst/>
                <a:ahLst/>
                <a:cxnLst/>
                <a:rect l="l" t="t" r="r" b="b"/>
                <a:pathLst>
                  <a:path w="41" h="53" extrusionOk="0">
                    <a:moveTo>
                      <a:pt x="40" y="52"/>
                    </a:moveTo>
                    <a:cubicBezTo>
                      <a:pt x="27" y="34"/>
                      <a:pt x="14" y="18"/>
                      <a:pt x="0" y="0"/>
                    </a:cubicBezTo>
                    <a:cubicBezTo>
                      <a:pt x="14" y="18"/>
                      <a:pt x="27" y="34"/>
                      <a:pt x="40" y="52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" name="Google Shape;2410;p49"/>
              <p:cNvSpPr/>
              <p:nvPr/>
            </p:nvSpPr>
            <p:spPr>
              <a:xfrm>
                <a:off x="7988609" y="4190229"/>
                <a:ext cx="4694" cy="4456"/>
              </a:xfrm>
              <a:custGeom>
                <a:avLst/>
                <a:gdLst/>
                <a:ahLst/>
                <a:cxnLst/>
                <a:rect l="l" t="t" r="r" b="b"/>
                <a:pathLst>
                  <a:path w="59" h="56" extrusionOk="0">
                    <a:moveTo>
                      <a:pt x="58" y="55"/>
                    </a:moveTo>
                    <a:cubicBezTo>
                      <a:pt x="39" y="37"/>
                      <a:pt x="20" y="20"/>
                      <a:pt x="1" y="1"/>
                    </a:cubicBezTo>
                    <a:cubicBezTo>
                      <a:pt x="20" y="20"/>
                      <a:pt x="39" y="37"/>
                      <a:pt x="58" y="55"/>
                    </a:cubicBezTo>
                    <a:close/>
                  </a:path>
                </a:pathLst>
              </a:custGeom>
              <a:solidFill>
                <a:srgbClr val="E6A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49"/>
              <p:cNvSpPr/>
              <p:nvPr/>
            </p:nvSpPr>
            <p:spPr>
              <a:xfrm>
                <a:off x="7926149" y="3896945"/>
                <a:ext cx="250717" cy="273553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3438" extrusionOk="0">
                    <a:moveTo>
                      <a:pt x="1485" y="1"/>
                    </a:moveTo>
                    <a:cubicBezTo>
                      <a:pt x="1129" y="152"/>
                      <a:pt x="815" y="394"/>
                      <a:pt x="576" y="705"/>
                    </a:cubicBezTo>
                    <a:cubicBezTo>
                      <a:pt x="540" y="752"/>
                      <a:pt x="506" y="802"/>
                      <a:pt x="473" y="852"/>
                    </a:cubicBezTo>
                    <a:cubicBezTo>
                      <a:pt x="348" y="1045"/>
                      <a:pt x="251" y="1260"/>
                      <a:pt x="188" y="1492"/>
                    </a:cubicBezTo>
                    <a:cubicBezTo>
                      <a:pt x="1" y="2192"/>
                      <a:pt x="164" y="2902"/>
                      <a:pt x="568" y="3438"/>
                    </a:cubicBezTo>
                    <a:cubicBezTo>
                      <a:pt x="789" y="3123"/>
                      <a:pt x="1076" y="2855"/>
                      <a:pt x="1414" y="2660"/>
                    </a:cubicBezTo>
                    <a:lnTo>
                      <a:pt x="1414" y="2659"/>
                    </a:lnTo>
                    <a:cubicBezTo>
                      <a:pt x="1824" y="2423"/>
                      <a:pt x="2282" y="2306"/>
                      <a:pt x="2741" y="2306"/>
                    </a:cubicBezTo>
                    <a:cubicBezTo>
                      <a:pt x="2869" y="2306"/>
                      <a:pt x="2998" y="2315"/>
                      <a:pt x="3126" y="2333"/>
                    </a:cubicBezTo>
                    <a:cubicBezTo>
                      <a:pt x="3130" y="2317"/>
                      <a:pt x="3136" y="2301"/>
                      <a:pt x="3140" y="2285"/>
                    </a:cubicBezTo>
                    <a:cubicBezTo>
                      <a:pt x="3143" y="2270"/>
                      <a:pt x="3148" y="2255"/>
                      <a:pt x="3151" y="2240"/>
                    </a:cubicBezTo>
                    <a:cubicBezTo>
                      <a:pt x="3149" y="2239"/>
                      <a:pt x="3146" y="2239"/>
                      <a:pt x="3145" y="2238"/>
                    </a:cubicBezTo>
                    <a:lnTo>
                      <a:pt x="3143" y="2238"/>
                    </a:lnTo>
                    <a:cubicBezTo>
                      <a:pt x="3131" y="2233"/>
                      <a:pt x="3121" y="2229"/>
                      <a:pt x="3111" y="2224"/>
                    </a:cubicBezTo>
                    <a:lnTo>
                      <a:pt x="3109" y="2224"/>
                    </a:lnTo>
                    <a:cubicBezTo>
                      <a:pt x="3109" y="2223"/>
                      <a:pt x="3109" y="2223"/>
                      <a:pt x="3108" y="2223"/>
                    </a:cubicBezTo>
                    <a:cubicBezTo>
                      <a:pt x="3106" y="2223"/>
                      <a:pt x="3105" y="2223"/>
                      <a:pt x="3104" y="2221"/>
                    </a:cubicBezTo>
                    <a:cubicBezTo>
                      <a:pt x="3098" y="2218"/>
                      <a:pt x="3092" y="2217"/>
                      <a:pt x="3086" y="2214"/>
                    </a:cubicBezTo>
                    <a:lnTo>
                      <a:pt x="3077" y="2210"/>
                    </a:lnTo>
                    <a:cubicBezTo>
                      <a:pt x="3076" y="2210"/>
                      <a:pt x="3076" y="2210"/>
                      <a:pt x="3074" y="2208"/>
                    </a:cubicBezTo>
                    <a:cubicBezTo>
                      <a:pt x="3071" y="2207"/>
                      <a:pt x="3068" y="2207"/>
                      <a:pt x="3065" y="2205"/>
                    </a:cubicBezTo>
                    <a:cubicBezTo>
                      <a:pt x="3059" y="2202"/>
                      <a:pt x="3053" y="2199"/>
                      <a:pt x="3048" y="2196"/>
                    </a:cubicBezTo>
                    <a:lnTo>
                      <a:pt x="3046" y="2196"/>
                    </a:lnTo>
                    <a:cubicBezTo>
                      <a:pt x="3036" y="2192"/>
                      <a:pt x="3025" y="2186"/>
                      <a:pt x="3014" y="2182"/>
                    </a:cubicBezTo>
                    <a:cubicBezTo>
                      <a:pt x="3012" y="2180"/>
                      <a:pt x="3009" y="2179"/>
                      <a:pt x="3006" y="2179"/>
                    </a:cubicBezTo>
                    <a:cubicBezTo>
                      <a:pt x="2999" y="2174"/>
                      <a:pt x="2990" y="2170"/>
                      <a:pt x="2983" y="2167"/>
                    </a:cubicBezTo>
                    <a:cubicBezTo>
                      <a:pt x="2981" y="2167"/>
                      <a:pt x="2981" y="2165"/>
                      <a:pt x="2981" y="2165"/>
                    </a:cubicBezTo>
                    <a:lnTo>
                      <a:pt x="2970" y="2160"/>
                    </a:lnTo>
                    <a:cubicBezTo>
                      <a:pt x="2942" y="2146"/>
                      <a:pt x="2915" y="2133"/>
                      <a:pt x="2887" y="2118"/>
                    </a:cubicBezTo>
                    <a:lnTo>
                      <a:pt x="2886" y="2118"/>
                    </a:lnTo>
                    <a:cubicBezTo>
                      <a:pt x="2878" y="2114"/>
                      <a:pt x="2871" y="2109"/>
                      <a:pt x="2862" y="2105"/>
                    </a:cubicBezTo>
                    <a:lnTo>
                      <a:pt x="2856" y="2102"/>
                    </a:lnTo>
                    <a:cubicBezTo>
                      <a:pt x="2849" y="2098"/>
                      <a:pt x="2843" y="2093"/>
                      <a:pt x="2835" y="2090"/>
                    </a:cubicBezTo>
                    <a:lnTo>
                      <a:pt x="2833" y="2087"/>
                    </a:lnTo>
                    <a:cubicBezTo>
                      <a:pt x="2830" y="2086"/>
                      <a:pt x="2827" y="2086"/>
                      <a:pt x="2825" y="2084"/>
                    </a:cubicBezTo>
                    <a:lnTo>
                      <a:pt x="2808" y="2074"/>
                    </a:lnTo>
                    <a:cubicBezTo>
                      <a:pt x="2803" y="2071"/>
                      <a:pt x="2799" y="2068"/>
                      <a:pt x="2794" y="2067"/>
                    </a:cubicBezTo>
                    <a:lnTo>
                      <a:pt x="2796" y="2067"/>
                    </a:lnTo>
                    <a:cubicBezTo>
                      <a:pt x="2778" y="2056"/>
                      <a:pt x="2762" y="2046"/>
                      <a:pt x="2744" y="2036"/>
                    </a:cubicBezTo>
                    <a:cubicBezTo>
                      <a:pt x="2741" y="2034"/>
                      <a:pt x="2738" y="2033"/>
                      <a:pt x="2735" y="2030"/>
                    </a:cubicBezTo>
                    <a:lnTo>
                      <a:pt x="2732" y="2028"/>
                    </a:lnTo>
                    <a:cubicBezTo>
                      <a:pt x="2729" y="2027"/>
                      <a:pt x="2727" y="2024"/>
                      <a:pt x="2724" y="2023"/>
                    </a:cubicBezTo>
                    <a:cubicBezTo>
                      <a:pt x="2718" y="2020"/>
                      <a:pt x="2712" y="2015"/>
                      <a:pt x="2706" y="2012"/>
                    </a:cubicBezTo>
                    <a:cubicBezTo>
                      <a:pt x="2706" y="2012"/>
                      <a:pt x="2706" y="2011"/>
                      <a:pt x="2704" y="2011"/>
                    </a:cubicBezTo>
                    <a:cubicBezTo>
                      <a:pt x="2697" y="2006"/>
                      <a:pt x="2688" y="2000"/>
                      <a:pt x="2681" y="1996"/>
                    </a:cubicBezTo>
                    <a:cubicBezTo>
                      <a:pt x="2679" y="1995"/>
                      <a:pt x="2678" y="1993"/>
                      <a:pt x="2675" y="1992"/>
                    </a:cubicBezTo>
                    <a:cubicBezTo>
                      <a:pt x="2666" y="1986"/>
                      <a:pt x="2657" y="1980"/>
                      <a:pt x="2648" y="1974"/>
                    </a:cubicBezTo>
                    <a:cubicBezTo>
                      <a:pt x="2648" y="1974"/>
                      <a:pt x="2647" y="1972"/>
                      <a:pt x="2647" y="1972"/>
                    </a:cubicBezTo>
                    <a:cubicBezTo>
                      <a:pt x="2640" y="1968"/>
                      <a:pt x="2634" y="1964"/>
                      <a:pt x="2626" y="1959"/>
                    </a:cubicBezTo>
                    <a:cubicBezTo>
                      <a:pt x="2623" y="1956"/>
                      <a:pt x="2620" y="1955"/>
                      <a:pt x="2618" y="1953"/>
                    </a:cubicBezTo>
                    <a:cubicBezTo>
                      <a:pt x="2618" y="1952"/>
                      <a:pt x="2616" y="1952"/>
                      <a:pt x="2616" y="1952"/>
                    </a:cubicBezTo>
                    <a:cubicBezTo>
                      <a:pt x="2612" y="1949"/>
                      <a:pt x="2606" y="1945"/>
                      <a:pt x="2601" y="1942"/>
                    </a:cubicBezTo>
                    <a:cubicBezTo>
                      <a:pt x="2601" y="1942"/>
                      <a:pt x="2601" y="1942"/>
                      <a:pt x="2600" y="1940"/>
                    </a:cubicBezTo>
                    <a:lnTo>
                      <a:pt x="2598" y="1940"/>
                    </a:lnTo>
                    <a:cubicBezTo>
                      <a:pt x="2595" y="1937"/>
                      <a:pt x="2593" y="1936"/>
                      <a:pt x="2590" y="1933"/>
                    </a:cubicBezTo>
                    <a:lnTo>
                      <a:pt x="2588" y="1933"/>
                    </a:lnTo>
                    <a:cubicBezTo>
                      <a:pt x="2579" y="1925"/>
                      <a:pt x="2569" y="1918"/>
                      <a:pt x="2560" y="1912"/>
                    </a:cubicBezTo>
                    <a:cubicBezTo>
                      <a:pt x="2560" y="1912"/>
                      <a:pt x="2560" y="1911"/>
                      <a:pt x="2560" y="1911"/>
                    </a:cubicBezTo>
                    <a:lnTo>
                      <a:pt x="2534" y="1891"/>
                    </a:lnTo>
                    <a:lnTo>
                      <a:pt x="2532" y="1891"/>
                    </a:lnTo>
                    <a:cubicBezTo>
                      <a:pt x="2532" y="1890"/>
                      <a:pt x="2531" y="1890"/>
                      <a:pt x="2531" y="1890"/>
                    </a:cubicBezTo>
                    <a:cubicBezTo>
                      <a:pt x="2525" y="1886"/>
                      <a:pt x="2519" y="1881"/>
                      <a:pt x="2513" y="1877"/>
                    </a:cubicBezTo>
                    <a:cubicBezTo>
                      <a:pt x="2512" y="1875"/>
                      <a:pt x="2509" y="1872"/>
                      <a:pt x="2507" y="1871"/>
                    </a:cubicBezTo>
                    <a:cubicBezTo>
                      <a:pt x="2506" y="1871"/>
                      <a:pt x="2506" y="1871"/>
                      <a:pt x="2504" y="1869"/>
                    </a:cubicBezTo>
                    <a:cubicBezTo>
                      <a:pt x="2495" y="1864"/>
                      <a:pt x="2486" y="1856"/>
                      <a:pt x="2478" y="1849"/>
                    </a:cubicBezTo>
                    <a:cubicBezTo>
                      <a:pt x="2476" y="1847"/>
                      <a:pt x="2476" y="1847"/>
                      <a:pt x="2476" y="1847"/>
                    </a:cubicBezTo>
                    <a:lnTo>
                      <a:pt x="2470" y="1843"/>
                    </a:lnTo>
                    <a:cubicBezTo>
                      <a:pt x="2470" y="1843"/>
                      <a:pt x="2469" y="1841"/>
                      <a:pt x="2469" y="1841"/>
                    </a:cubicBezTo>
                    <a:cubicBezTo>
                      <a:pt x="2466" y="1838"/>
                      <a:pt x="2461" y="1836"/>
                      <a:pt x="2459" y="1833"/>
                    </a:cubicBezTo>
                    <a:cubicBezTo>
                      <a:pt x="2456" y="1831"/>
                      <a:pt x="2453" y="1828"/>
                      <a:pt x="2448" y="1825"/>
                    </a:cubicBezTo>
                    <a:cubicBezTo>
                      <a:pt x="2442" y="1819"/>
                      <a:pt x="2435" y="1813"/>
                      <a:pt x="2429" y="1808"/>
                    </a:cubicBezTo>
                    <a:cubicBezTo>
                      <a:pt x="2428" y="1808"/>
                      <a:pt x="2426" y="1806"/>
                      <a:pt x="2425" y="1805"/>
                    </a:cubicBezTo>
                    <a:cubicBezTo>
                      <a:pt x="2423" y="1805"/>
                      <a:pt x="2423" y="1803"/>
                      <a:pt x="2422" y="1803"/>
                    </a:cubicBezTo>
                    <a:cubicBezTo>
                      <a:pt x="2413" y="1796"/>
                      <a:pt x="2404" y="1788"/>
                      <a:pt x="2395" y="1780"/>
                    </a:cubicBezTo>
                    <a:cubicBezTo>
                      <a:pt x="2394" y="1780"/>
                      <a:pt x="2394" y="1778"/>
                      <a:pt x="2392" y="1778"/>
                    </a:cubicBezTo>
                    <a:cubicBezTo>
                      <a:pt x="2392" y="1777"/>
                      <a:pt x="2391" y="1777"/>
                      <a:pt x="2391" y="1775"/>
                    </a:cubicBezTo>
                    <a:cubicBezTo>
                      <a:pt x="2386" y="1772"/>
                      <a:pt x="2382" y="1768"/>
                      <a:pt x="2378" y="1765"/>
                    </a:cubicBezTo>
                    <a:cubicBezTo>
                      <a:pt x="2378" y="1763"/>
                      <a:pt x="2376" y="1763"/>
                      <a:pt x="2375" y="1762"/>
                    </a:cubicBezTo>
                    <a:cubicBezTo>
                      <a:pt x="2373" y="1760"/>
                      <a:pt x="2370" y="1757"/>
                      <a:pt x="2369" y="1756"/>
                    </a:cubicBezTo>
                    <a:cubicBezTo>
                      <a:pt x="2361" y="1750"/>
                      <a:pt x="2354" y="1743"/>
                      <a:pt x="2347" y="1735"/>
                    </a:cubicBezTo>
                    <a:cubicBezTo>
                      <a:pt x="2345" y="1735"/>
                      <a:pt x="2344" y="1734"/>
                      <a:pt x="2342" y="1732"/>
                    </a:cubicBezTo>
                    <a:cubicBezTo>
                      <a:pt x="2335" y="1725"/>
                      <a:pt x="2327" y="1718"/>
                      <a:pt x="2319" y="1712"/>
                    </a:cubicBezTo>
                    <a:lnTo>
                      <a:pt x="2317" y="1709"/>
                    </a:lnTo>
                    <a:cubicBezTo>
                      <a:pt x="2310" y="1702"/>
                      <a:pt x="2301" y="1694"/>
                      <a:pt x="2292" y="1685"/>
                    </a:cubicBezTo>
                    <a:cubicBezTo>
                      <a:pt x="2291" y="1684"/>
                      <a:pt x="2289" y="1682"/>
                      <a:pt x="2288" y="1681"/>
                    </a:cubicBezTo>
                    <a:cubicBezTo>
                      <a:pt x="2280" y="1674"/>
                      <a:pt x="2273" y="1668"/>
                      <a:pt x="2267" y="1660"/>
                    </a:cubicBezTo>
                    <a:lnTo>
                      <a:pt x="2266" y="1660"/>
                    </a:lnTo>
                    <a:lnTo>
                      <a:pt x="2266" y="1659"/>
                    </a:lnTo>
                    <a:cubicBezTo>
                      <a:pt x="2258" y="1651"/>
                      <a:pt x="2251" y="1646"/>
                      <a:pt x="2245" y="1638"/>
                    </a:cubicBezTo>
                    <a:cubicBezTo>
                      <a:pt x="2244" y="1637"/>
                      <a:pt x="2242" y="1637"/>
                      <a:pt x="2241" y="1635"/>
                    </a:cubicBezTo>
                    <a:cubicBezTo>
                      <a:pt x="2233" y="1626"/>
                      <a:pt x="2224" y="1619"/>
                      <a:pt x="2217" y="1610"/>
                    </a:cubicBezTo>
                    <a:cubicBezTo>
                      <a:pt x="2208" y="1601"/>
                      <a:pt x="2201" y="1593"/>
                      <a:pt x="2193" y="1584"/>
                    </a:cubicBezTo>
                    <a:cubicBezTo>
                      <a:pt x="2188" y="1579"/>
                      <a:pt x="2183" y="1573"/>
                      <a:pt x="2177" y="1568"/>
                    </a:cubicBezTo>
                    <a:cubicBezTo>
                      <a:pt x="2176" y="1566"/>
                      <a:pt x="2174" y="1565"/>
                      <a:pt x="2174" y="1563"/>
                    </a:cubicBezTo>
                    <a:cubicBezTo>
                      <a:pt x="2173" y="1562"/>
                      <a:pt x="2170" y="1560"/>
                      <a:pt x="2168" y="1559"/>
                    </a:cubicBezTo>
                    <a:cubicBezTo>
                      <a:pt x="2163" y="1551"/>
                      <a:pt x="2155" y="1544"/>
                      <a:pt x="2149" y="1537"/>
                    </a:cubicBezTo>
                    <a:cubicBezTo>
                      <a:pt x="2148" y="1535"/>
                      <a:pt x="2146" y="1534"/>
                      <a:pt x="2145" y="1532"/>
                    </a:cubicBezTo>
                    <a:cubicBezTo>
                      <a:pt x="2137" y="1523"/>
                      <a:pt x="2130" y="1516"/>
                      <a:pt x="2123" y="1507"/>
                    </a:cubicBezTo>
                    <a:cubicBezTo>
                      <a:pt x="2123" y="1507"/>
                      <a:pt x="2123" y="1506"/>
                      <a:pt x="2123" y="1506"/>
                    </a:cubicBezTo>
                    <a:cubicBezTo>
                      <a:pt x="2115" y="1497"/>
                      <a:pt x="2107" y="1488"/>
                      <a:pt x="2099" y="1479"/>
                    </a:cubicBezTo>
                    <a:cubicBezTo>
                      <a:pt x="2099" y="1479"/>
                      <a:pt x="2099" y="1478"/>
                      <a:pt x="2099" y="1478"/>
                    </a:cubicBezTo>
                    <a:cubicBezTo>
                      <a:pt x="2095" y="1472"/>
                      <a:pt x="2089" y="1466"/>
                      <a:pt x="2084" y="1460"/>
                    </a:cubicBezTo>
                    <a:cubicBezTo>
                      <a:pt x="2083" y="1460"/>
                      <a:pt x="2083" y="1459"/>
                      <a:pt x="2082" y="1457"/>
                    </a:cubicBezTo>
                    <a:cubicBezTo>
                      <a:pt x="2080" y="1456"/>
                      <a:pt x="2079" y="1453"/>
                      <a:pt x="2076" y="1451"/>
                    </a:cubicBezTo>
                    <a:cubicBezTo>
                      <a:pt x="2070" y="1442"/>
                      <a:pt x="2062" y="1435"/>
                      <a:pt x="2056" y="1426"/>
                    </a:cubicBezTo>
                    <a:cubicBezTo>
                      <a:pt x="2056" y="1426"/>
                      <a:pt x="2055" y="1425"/>
                      <a:pt x="2055" y="1425"/>
                    </a:cubicBezTo>
                    <a:cubicBezTo>
                      <a:pt x="2055" y="1425"/>
                      <a:pt x="2055" y="1423"/>
                      <a:pt x="2055" y="1423"/>
                    </a:cubicBezTo>
                    <a:cubicBezTo>
                      <a:pt x="2049" y="1417"/>
                      <a:pt x="2045" y="1411"/>
                      <a:pt x="2040" y="1406"/>
                    </a:cubicBezTo>
                    <a:cubicBezTo>
                      <a:pt x="2039" y="1403"/>
                      <a:pt x="2036" y="1400"/>
                      <a:pt x="2033" y="1397"/>
                    </a:cubicBezTo>
                    <a:cubicBezTo>
                      <a:pt x="2033" y="1397"/>
                      <a:pt x="2033" y="1395"/>
                      <a:pt x="2031" y="1395"/>
                    </a:cubicBezTo>
                    <a:cubicBezTo>
                      <a:pt x="2030" y="1392"/>
                      <a:pt x="2029" y="1391"/>
                      <a:pt x="2027" y="1389"/>
                    </a:cubicBezTo>
                    <a:cubicBezTo>
                      <a:pt x="2023" y="1382"/>
                      <a:pt x="2017" y="1376"/>
                      <a:pt x="2012" y="1369"/>
                    </a:cubicBezTo>
                    <a:cubicBezTo>
                      <a:pt x="2005" y="1360"/>
                      <a:pt x="1998" y="1350"/>
                      <a:pt x="1992" y="1341"/>
                    </a:cubicBezTo>
                    <a:lnTo>
                      <a:pt x="1990" y="1341"/>
                    </a:lnTo>
                    <a:cubicBezTo>
                      <a:pt x="1984" y="1332"/>
                      <a:pt x="1977" y="1323"/>
                      <a:pt x="1971" y="1314"/>
                    </a:cubicBezTo>
                    <a:cubicBezTo>
                      <a:pt x="1971" y="1313"/>
                      <a:pt x="1971" y="1313"/>
                      <a:pt x="1970" y="1311"/>
                    </a:cubicBezTo>
                    <a:cubicBezTo>
                      <a:pt x="1965" y="1305"/>
                      <a:pt x="1961" y="1299"/>
                      <a:pt x="1956" y="1294"/>
                    </a:cubicBezTo>
                    <a:cubicBezTo>
                      <a:pt x="1955" y="1289"/>
                      <a:pt x="1952" y="1286"/>
                      <a:pt x="1949" y="1283"/>
                    </a:cubicBezTo>
                    <a:lnTo>
                      <a:pt x="1949" y="1282"/>
                    </a:lnTo>
                    <a:cubicBezTo>
                      <a:pt x="1945" y="1276"/>
                      <a:pt x="1942" y="1270"/>
                      <a:pt x="1937" y="1264"/>
                    </a:cubicBezTo>
                    <a:cubicBezTo>
                      <a:pt x="1936" y="1263"/>
                      <a:pt x="1934" y="1261"/>
                      <a:pt x="1934" y="1260"/>
                    </a:cubicBezTo>
                    <a:cubicBezTo>
                      <a:pt x="1933" y="1258"/>
                      <a:pt x="1931" y="1255"/>
                      <a:pt x="1930" y="1254"/>
                    </a:cubicBezTo>
                    <a:cubicBezTo>
                      <a:pt x="1925" y="1246"/>
                      <a:pt x="1921" y="1241"/>
                      <a:pt x="1917" y="1235"/>
                    </a:cubicBezTo>
                    <a:cubicBezTo>
                      <a:pt x="1914" y="1230"/>
                      <a:pt x="1912" y="1227"/>
                      <a:pt x="1909" y="1224"/>
                    </a:cubicBezTo>
                    <a:cubicBezTo>
                      <a:pt x="1903" y="1214"/>
                      <a:pt x="1897" y="1205"/>
                      <a:pt x="1892" y="1196"/>
                    </a:cubicBezTo>
                    <a:cubicBezTo>
                      <a:pt x="1892" y="1196"/>
                      <a:pt x="1892" y="1195"/>
                      <a:pt x="1890" y="1195"/>
                    </a:cubicBezTo>
                    <a:cubicBezTo>
                      <a:pt x="1886" y="1188"/>
                      <a:pt x="1883" y="1182"/>
                      <a:pt x="1878" y="1174"/>
                    </a:cubicBezTo>
                    <a:cubicBezTo>
                      <a:pt x="1875" y="1171"/>
                      <a:pt x="1874" y="1168"/>
                      <a:pt x="1872" y="1164"/>
                    </a:cubicBezTo>
                    <a:lnTo>
                      <a:pt x="1871" y="1164"/>
                    </a:lnTo>
                    <a:lnTo>
                      <a:pt x="1862" y="1148"/>
                    </a:lnTo>
                    <a:lnTo>
                      <a:pt x="1855" y="1138"/>
                    </a:lnTo>
                    <a:cubicBezTo>
                      <a:pt x="1855" y="1136"/>
                      <a:pt x="1855" y="1136"/>
                      <a:pt x="1855" y="1135"/>
                    </a:cubicBezTo>
                    <a:cubicBezTo>
                      <a:pt x="1847" y="1124"/>
                      <a:pt x="1841" y="1115"/>
                      <a:pt x="1836" y="1105"/>
                    </a:cubicBezTo>
                    <a:lnTo>
                      <a:pt x="1836" y="1104"/>
                    </a:lnTo>
                    <a:cubicBezTo>
                      <a:pt x="1834" y="1101"/>
                      <a:pt x="1833" y="1099"/>
                      <a:pt x="1831" y="1096"/>
                    </a:cubicBezTo>
                    <a:cubicBezTo>
                      <a:pt x="1831" y="1095"/>
                      <a:pt x="1830" y="1093"/>
                      <a:pt x="1830" y="1092"/>
                    </a:cubicBezTo>
                    <a:lnTo>
                      <a:pt x="1828" y="1090"/>
                    </a:lnTo>
                    <a:cubicBezTo>
                      <a:pt x="1824" y="1083"/>
                      <a:pt x="1821" y="1077"/>
                      <a:pt x="1816" y="1070"/>
                    </a:cubicBezTo>
                    <a:lnTo>
                      <a:pt x="1815" y="1068"/>
                    </a:lnTo>
                    <a:lnTo>
                      <a:pt x="1814" y="1065"/>
                    </a:lnTo>
                    <a:cubicBezTo>
                      <a:pt x="1809" y="1055"/>
                      <a:pt x="1803" y="1046"/>
                      <a:pt x="1797" y="1036"/>
                    </a:cubicBezTo>
                    <a:cubicBezTo>
                      <a:pt x="1793" y="1029"/>
                      <a:pt x="1790" y="1020"/>
                      <a:pt x="1786" y="1012"/>
                    </a:cubicBezTo>
                    <a:lnTo>
                      <a:pt x="1784" y="1011"/>
                    </a:lnTo>
                    <a:cubicBezTo>
                      <a:pt x="1783" y="1008"/>
                      <a:pt x="1781" y="1005"/>
                      <a:pt x="1781" y="1003"/>
                    </a:cubicBezTo>
                    <a:lnTo>
                      <a:pt x="1780" y="1003"/>
                    </a:lnTo>
                    <a:cubicBezTo>
                      <a:pt x="1777" y="996"/>
                      <a:pt x="1772" y="989"/>
                      <a:pt x="1769" y="981"/>
                    </a:cubicBezTo>
                    <a:cubicBezTo>
                      <a:pt x="1768" y="978"/>
                      <a:pt x="1766" y="977"/>
                      <a:pt x="1766" y="974"/>
                    </a:cubicBezTo>
                    <a:cubicBezTo>
                      <a:pt x="1765" y="974"/>
                      <a:pt x="1765" y="973"/>
                      <a:pt x="1765" y="973"/>
                    </a:cubicBezTo>
                    <a:cubicBezTo>
                      <a:pt x="1762" y="968"/>
                      <a:pt x="1760" y="964"/>
                      <a:pt x="1758" y="959"/>
                    </a:cubicBezTo>
                    <a:cubicBezTo>
                      <a:pt x="1756" y="955"/>
                      <a:pt x="1753" y="949"/>
                      <a:pt x="1750" y="945"/>
                    </a:cubicBezTo>
                    <a:cubicBezTo>
                      <a:pt x="1743" y="930"/>
                      <a:pt x="1735" y="914"/>
                      <a:pt x="1728" y="897"/>
                    </a:cubicBezTo>
                    <a:cubicBezTo>
                      <a:pt x="1725" y="890"/>
                      <a:pt x="1722" y="884"/>
                      <a:pt x="1719" y="878"/>
                    </a:cubicBezTo>
                    <a:cubicBezTo>
                      <a:pt x="1716" y="871"/>
                      <a:pt x="1713" y="865"/>
                      <a:pt x="1710" y="858"/>
                    </a:cubicBezTo>
                    <a:lnTo>
                      <a:pt x="1709" y="856"/>
                    </a:lnTo>
                    <a:cubicBezTo>
                      <a:pt x="1709" y="855"/>
                      <a:pt x="1707" y="852"/>
                      <a:pt x="1706" y="850"/>
                    </a:cubicBezTo>
                    <a:lnTo>
                      <a:pt x="1700" y="836"/>
                    </a:lnTo>
                    <a:cubicBezTo>
                      <a:pt x="1697" y="828"/>
                      <a:pt x="1694" y="822"/>
                      <a:pt x="1691" y="816"/>
                    </a:cubicBezTo>
                    <a:cubicBezTo>
                      <a:pt x="1691" y="815"/>
                      <a:pt x="1690" y="814"/>
                      <a:pt x="1690" y="812"/>
                    </a:cubicBezTo>
                    <a:cubicBezTo>
                      <a:pt x="1688" y="809"/>
                      <a:pt x="1687" y="805"/>
                      <a:pt x="1685" y="802"/>
                    </a:cubicBezTo>
                    <a:cubicBezTo>
                      <a:pt x="1682" y="796"/>
                      <a:pt x="1681" y="790"/>
                      <a:pt x="1678" y="784"/>
                    </a:cubicBezTo>
                    <a:cubicBezTo>
                      <a:pt x="1678" y="784"/>
                      <a:pt x="1678" y="784"/>
                      <a:pt x="1678" y="783"/>
                    </a:cubicBezTo>
                    <a:cubicBezTo>
                      <a:pt x="1675" y="777"/>
                      <a:pt x="1674" y="771"/>
                      <a:pt x="1671" y="766"/>
                    </a:cubicBezTo>
                    <a:cubicBezTo>
                      <a:pt x="1671" y="765"/>
                      <a:pt x="1671" y="765"/>
                      <a:pt x="1671" y="765"/>
                    </a:cubicBezTo>
                    <a:cubicBezTo>
                      <a:pt x="1669" y="762"/>
                      <a:pt x="1668" y="759"/>
                      <a:pt x="1666" y="756"/>
                    </a:cubicBezTo>
                    <a:cubicBezTo>
                      <a:pt x="1666" y="756"/>
                      <a:pt x="1666" y="755"/>
                      <a:pt x="1666" y="755"/>
                    </a:cubicBezTo>
                    <a:cubicBezTo>
                      <a:pt x="1663" y="749"/>
                      <a:pt x="1662" y="743"/>
                      <a:pt x="1659" y="737"/>
                    </a:cubicBezTo>
                    <a:cubicBezTo>
                      <a:pt x="1647" y="707"/>
                      <a:pt x="1637" y="680"/>
                      <a:pt x="1626" y="650"/>
                    </a:cubicBezTo>
                    <a:cubicBezTo>
                      <a:pt x="1624" y="641"/>
                      <a:pt x="1621" y="634"/>
                      <a:pt x="1618" y="625"/>
                    </a:cubicBezTo>
                    <a:cubicBezTo>
                      <a:pt x="1618" y="624"/>
                      <a:pt x="1618" y="622"/>
                      <a:pt x="1616" y="622"/>
                    </a:cubicBezTo>
                    <a:lnTo>
                      <a:pt x="1616" y="619"/>
                    </a:lnTo>
                    <a:cubicBezTo>
                      <a:pt x="1613" y="613"/>
                      <a:pt x="1612" y="606"/>
                      <a:pt x="1609" y="600"/>
                    </a:cubicBezTo>
                    <a:cubicBezTo>
                      <a:pt x="1609" y="597"/>
                      <a:pt x="1607" y="593"/>
                      <a:pt x="1606" y="590"/>
                    </a:cubicBezTo>
                    <a:cubicBezTo>
                      <a:pt x="1606" y="588"/>
                      <a:pt x="1606" y="588"/>
                      <a:pt x="1606" y="588"/>
                    </a:cubicBezTo>
                    <a:cubicBezTo>
                      <a:pt x="1604" y="584"/>
                      <a:pt x="1603" y="579"/>
                      <a:pt x="1601" y="575"/>
                    </a:cubicBezTo>
                    <a:cubicBezTo>
                      <a:pt x="1591" y="544"/>
                      <a:pt x="1582" y="513"/>
                      <a:pt x="1573" y="482"/>
                    </a:cubicBezTo>
                    <a:cubicBezTo>
                      <a:pt x="1571" y="473"/>
                      <a:pt x="1569" y="466"/>
                      <a:pt x="1566" y="457"/>
                    </a:cubicBezTo>
                    <a:cubicBezTo>
                      <a:pt x="1566" y="456"/>
                      <a:pt x="1566" y="456"/>
                      <a:pt x="1566" y="456"/>
                    </a:cubicBezTo>
                    <a:cubicBezTo>
                      <a:pt x="1563" y="445"/>
                      <a:pt x="1562" y="437"/>
                      <a:pt x="1559" y="428"/>
                    </a:cubicBezTo>
                    <a:cubicBezTo>
                      <a:pt x="1559" y="426"/>
                      <a:pt x="1557" y="425"/>
                      <a:pt x="1557" y="422"/>
                    </a:cubicBezTo>
                    <a:cubicBezTo>
                      <a:pt x="1557" y="420"/>
                      <a:pt x="1556" y="419"/>
                      <a:pt x="1556" y="417"/>
                    </a:cubicBezTo>
                    <a:cubicBezTo>
                      <a:pt x="1556" y="414"/>
                      <a:pt x="1554" y="410"/>
                      <a:pt x="1554" y="407"/>
                    </a:cubicBezTo>
                    <a:cubicBezTo>
                      <a:pt x="1551" y="398"/>
                      <a:pt x="1550" y="389"/>
                      <a:pt x="1547" y="381"/>
                    </a:cubicBezTo>
                    <a:cubicBezTo>
                      <a:pt x="1545" y="372"/>
                      <a:pt x="1543" y="363"/>
                      <a:pt x="1541" y="354"/>
                    </a:cubicBezTo>
                    <a:cubicBezTo>
                      <a:pt x="1541" y="353"/>
                      <a:pt x="1541" y="351"/>
                      <a:pt x="1540" y="350"/>
                    </a:cubicBezTo>
                    <a:cubicBezTo>
                      <a:pt x="1540" y="350"/>
                      <a:pt x="1540" y="350"/>
                      <a:pt x="1540" y="348"/>
                    </a:cubicBezTo>
                    <a:lnTo>
                      <a:pt x="1540" y="345"/>
                    </a:lnTo>
                    <a:cubicBezTo>
                      <a:pt x="1540" y="345"/>
                      <a:pt x="1538" y="345"/>
                      <a:pt x="1538" y="344"/>
                    </a:cubicBezTo>
                    <a:cubicBezTo>
                      <a:pt x="1537" y="335"/>
                      <a:pt x="1535" y="326"/>
                      <a:pt x="1532" y="316"/>
                    </a:cubicBezTo>
                    <a:cubicBezTo>
                      <a:pt x="1532" y="316"/>
                      <a:pt x="1532" y="314"/>
                      <a:pt x="1532" y="314"/>
                    </a:cubicBezTo>
                    <a:cubicBezTo>
                      <a:pt x="1531" y="308"/>
                      <a:pt x="1529" y="303"/>
                      <a:pt x="1528" y="295"/>
                    </a:cubicBezTo>
                    <a:cubicBezTo>
                      <a:pt x="1528" y="295"/>
                      <a:pt x="1528" y="294"/>
                      <a:pt x="1528" y="294"/>
                    </a:cubicBezTo>
                    <a:cubicBezTo>
                      <a:pt x="1526" y="288"/>
                      <a:pt x="1526" y="283"/>
                      <a:pt x="1525" y="279"/>
                    </a:cubicBezTo>
                    <a:cubicBezTo>
                      <a:pt x="1522" y="261"/>
                      <a:pt x="1519" y="245"/>
                      <a:pt x="1516" y="227"/>
                    </a:cubicBezTo>
                    <a:lnTo>
                      <a:pt x="1515" y="227"/>
                    </a:lnTo>
                    <a:cubicBezTo>
                      <a:pt x="1515" y="220"/>
                      <a:pt x="1513" y="214"/>
                      <a:pt x="1512" y="208"/>
                    </a:cubicBezTo>
                    <a:cubicBezTo>
                      <a:pt x="1510" y="199"/>
                      <a:pt x="1509" y="191"/>
                      <a:pt x="1507" y="182"/>
                    </a:cubicBezTo>
                    <a:cubicBezTo>
                      <a:pt x="1507" y="179"/>
                      <a:pt x="1507" y="176"/>
                      <a:pt x="1506" y="173"/>
                    </a:cubicBezTo>
                    <a:cubicBezTo>
                      <a:pt x="1506" y="171"/>
                      <a:pt x="1506" y="169"/>
                      <a:pt x="1506" y="166"/>
                    </a:cubicBezTo>
                    <a:cubicBezTo>
                      <a:pt x="1504" y="164"/>
                      <a:pt x="1504" y="164"/>
                      <a:pt x="1504" y="163"/>
                    </a:cubicBezTo>
                    <a:cubicBezTo>
                      <a:pt x="1501" y="143"/>
                      <a:pt x="1498" y="123"/>
                      <a:pt x="1497" y="104"/>
                    </a:cubicBezTo>
                    <a:cubicBezTo>
                      <a:pt x="1495" y="95"/>
                      <a:pt x="1494" y="86"/>
                      <a:pt x="1492" y="77"/>
                    </a:cubicBezTo>
                    <a:cubicBezTo>
                      <a:pt x="1492" y="77"/>
                      <a:pt x="1492" y="76"/>
                      <a:pt x="1492" y="76"/>
                    </a:cubicBezTo>
                    <a:cubicBezTo>
                      <a:pt x="1492" y="74"/>
                      <a:pt x="1492" y="71"/>
                      <a:pt x="1492" y="70"/>
                    </a:cubicBezTo>
                    <a:cubicBezTo>
                      <a:pt x="1492" y="70"/>
                      <a:pt x="1492" y="70"/>
                      <a:pt x="1492" y="68"/>
                    </a:cubicBezTo>
                    <a:cubicBezTo>
                      <a:pt x="1491" y="67"/>
                      <a:pt x="1491" y="65"/>
                      <a:pt x="1491" y="62"/>
                    </a:cubicBezTo>
                    <a:cubicBezTo>
                      <a:pt x="1490" y="42"/>
                      <a:pt x="1487" y="2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49"/>
              <p:cNvSpPr/>
              <p:nvPr/>
            </p:nvSpPr>
            <p:spPr>
              <a:xfrm>
                <a:off x="8378487" y="3703995"/>
                <a:ext cx="80" cy="8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93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49"/>
              <p:cNvSpPr/>
              <p:nvPr/>
            </p:nvSpPr>
            <p:spPr>
              <a:xfrm>
                <a:off x="8353344" y="3703995"/>
                <a:ext cx="308722" cy="277850"/>
              </a:xfrm>
              <a:custGeom>
                <a:avLst/>
                <a:gdLst/>
                <a:ahLst/>
                <a:cxnLst/>
                <a:rect l="l" t="t" r="r" b="b"/>
                <a:pathLst>
                  <a:path w="3880" h="3492" extrusionOk="0">
                    <a:moveTo>
                      <a:pt x="316" y="0"/>
                    </a:moveTo>
                    <a:cubicBezTo>
                      <a:pt x="310" y="5"/>
                      <a:pt x="306" y="9"/>
                      <a:pt x="300" y="13"/>
                    </a:cubicBezTo>
                    <a:cubicBezTo>
                      <a:pt x="284" y="27"/>
                      <a:pt x="266" y="40"/>
                      <a:pt x="248" y="55"/>
                    </a:cubicBezTo>
                    <a:cubicBezTo>
                      <a:pt x="239" y="62"/>
                      <a:pt x="229" y="69"/>
                      <a:pt x="220" y="78"/>
                    </a:cubicBezTo>
                    <a:cubicBezTo>
                      <a:pt x="201" y="93"/>
                      <a:pt x="182" y="109"/>
                      <a:pt x="164" y="125"/>
                    </a:cubicBezTo>
                    <a:cubicBezTo>
                      <a:pt x="157" y="133"/>
                      <a:pt x="150" y="139"/>
                      <a:pt x="144" y="145"/>
                    </a:cubicBezTo>
                    <a:cubicBezTo>
                      <a:pt x="123" y="164"/>
                      <a:pt x="102" y="183"/>
                      <a:pt x="83" y="202"/>
                    </a:cubicBezTo>
                    <a:lnTo>
                      <a:pt x="70" y="215"/>
                    </a:lnTo>
                    <a:cubicBezTo>
                      <a:pt x="48" y="237"/>
                      <a:pt x="27" y="259"/>
                      <a:pt x="7" y="281"/>
                    </a:cubicBezTo>
                    <a:cubicBezTo>
                      <a:pt x="5" y="283"/>
                      <a:pt x="4" y="286"/>
                      <a:pt x="1" y="289"/>
                    </a:cubicBezTo>
                    <a:cubicBezTo>
                      <a:pt x="294" y="477"/>
                      <a:pt x="547" y="735"/>
                      <a:pt x="733" y="1058"/>
                    </a:cubicBezTo>
                    <a:cubicBezTo>
                      <a:pt x="821" y="1212"/>
                      <a:pt x="890" y="1373"/>
                      <a:pt x="939" y="1536"/>
                    </a:cubicBezTo>
                    <a:lnTo>
                      <a:pt x="942" y="1548"/>
                    </a:lnTo>
                    <a:cubicBezTo>
                      <a:pt x="951" y="1574"/>
                      <a:pt x="958" y="1602"/>
                      <a:pt x="965" y="1629"/>
                    </a:cubicBezTo>
                    <a:cubicBezTo>
                      <a:pt x="965" y="1632"/>
                      <a:pt x="967" y="1636"/>
                      <a:pt x="967" y="1639"/>
                    </a:cubicBezTo>
                    <a:cubicBezTo>
                      <a:pt x="1004" y="1785"/>
                      <a:pt x="1026" y="1934"/>
                      <a:pt x="1032" y="2083"/>
                    </a:cubicBezTo>
                    <a:cubicBezTo>
                      <a:pt x="1032" y="2087"/>
                      <a:pt x="1033" y="2091"/>
                      <a:pt x="1033" y="2096"/>
                    </a:cubicBezTo>
                    <a:cubicBezTo>
                      <a:pt x="1033" y="2121"/>
                      <a:pt x="1035" y="2144"/>
                      <a:pt x="1035" y="2169"/>
                    </a:cubicBezTo>
                    <a:cubicBezTo>
                      <a:pt x="1035" y="2175"/>
                      <a:pt x="1035" y="2180"/>
                      <a:pt x="1035" y="2186"/>
                    </a:cubicBezTo>
                    <a:cubicBezTo>
                      <a:pt x="1035" y="2189"/>
                      <a:pt x="1035" y="2193"/>
                      <a:pt x="1035" y="2196"/>
                    </a:cubicBezTo>
                    <a:cubicBezTo>
                      <a:pt x="1035" y="2224"/>
                      <a:pt x="1033" y="2253"/>
                      <a:pt x="1032" y="2281"/>
                    </a:cubicBezTo>
                    <a:cubicBezTo>
                      <a:pt x="1032" y="2293"/>
                      <a:pt x="1032" y="2303"/>
                      <a:pt x="1030" y="2315"/>
                    </a:cubicBezTo>
                    <a:cubicBezTo>
                      <a:pt x="1029" y="2339"/>
                      <a:pt x="1027" y="2361"/>
                      <a:pt x="1026" y="2384"/>
                    </a:cubicBezTo>
                    <a:cubicBezTo>
                      <a:pt x="1024" y="2401"/>
                      <a:pt x="1023" y="2418"/>
                      <a:pt x="1020" y="2434"/>
                    </a:cubicBezTo>
                    <a:cubicBezTo>
                      <a:pt x="1018" y="2451"/>
                      <a:pt x="1017" y="2465"/>
                      <a:pt x="1014" y="2482"/>
                    </a:cubicBezTo>
                    <a:cubicBezTo>
                      <a:pt x="1011" y="2505"/>
                      <a:pt x="1008" y="2527"/>
                      <a:pt x="1005" y="2551"/>
                    </a:cubicBezTo>
                    <a:cubicBezTo>
                      <a:pt x="1004" y="2558"/>
                      <a:pt x="1002" y="2567"/>
                      <a:pt x="1001" y="2574"/>
                    </a:cubicBezTo>
                    <a:cubicBezTo>
                      <a:pt x="995" y="2604"/>
                      <a:pt x="989" y="2635"/>
                      <a:pt x="983" y="2664"/>
                    </a:cubicBezTo>
                    <a:cubicBezTo>
                      <a:pt x="939" y="2866"/>
                      <a:pt x="868" y="3057"/>
                      <a:pt x="775" y="3236"/>
                    </a:cubicBezTo>
                    <a:cubicBezTo>
                      <a:pt x="1122" y="3249"/>
                      <a:pt x="1447" y="3340"/>
                      <a:pt x="1736" y="3492"/>
                    </a:cubicBezTo>
                    <a:cubicBezTo>
                      <a:pt x="1736" y="3483"/>
                      <a:pt x="1736" y="3474"/>
                      <a:pt x="1737" y="3465"/>
                    </a:cubicBezTo>
                    <a:cubicBezTo>
                      <a:pt x="1737" y="3445"/>
                      <a:pt x="1739" y="3426"/>
                      <a:pt x="1740" y="3406"/>
                    </a:cubicBezTo>
                    <a:cubicBezTo>
                      <a:pt x="1742" y="3390"/>
                      <a:pt x="1743" y="3373"/>
                      <a:pt x="1744" y="3356"/>
                    </a:cubicBezTo>
                    <a:cubicBezTo>
                      <a:pt x="1747" y="3340"/>
                      <a:pt x="1747" y="3324"/>
                      <a:pt x="1750" y="3309"/>
                    </a:cubicBezTo>
                    <a:cubicBezTo>
                      <a:pt x="1755" y="3275"/>
                      <a:pt x="1759" y="3243"/>
                      <a:pt x="1764" y="3211"/>
                    </a:cubicBezTo>
                    <a:lnTo>
                      <a:pt x="1767" y="3196"/>
                    </a:lnTo>
                    <a:cubicBezTo>
                      <a:pt x="1772" y="3168"/>
                      <a:pt x="1777" y="3138"/>
                      <a:pt x="1783" y="3110"/>
                    </a:cubicBezTo>
                    <a:cubicBezTo>
                      <a:pt x="1786" y="3100"/>
                      <a:pt x="1787" y="3091"/>
                      <a:pt x="1790" y="3081"/>
                    </a:cubicBezTo>
                    <a:cubicBezTo>
                      <a:pt x="1796" y="3057"/>
                      <a:pt x="1800" y="3034"/>
                      <a:pt x="1808" y="3010"/>
                    </a:cubicBezTo>
                    <a:cubicBezTo>
                      <a:pt x="1811" y="3000"/>
                      <a:pt x="1814" y="2988"/>
                      <a:pt x="1817" y="2978"/>
                    </a:cubicBezTo>
                    <a:cubicBezTo>
                      <a:pt x="1823" y="2956"/>
                      <a:pt x="1828" y="2934"/>
                      <a:pt x="1836" y="2912"/>
                    </a:cubicBezTo>
                    <a:cubicBezTo>
                      <a:pt x="1839" y="2900"/>
                      <a:pt x="1843" y="2890"/>
                      <a:pt x="1846" y="2878"/>
                    </a:cubicBezTo>
                    <a:cubicBezTo>
                      <a:pt x="1849" y="2869"/>
                      <a:pt x="1852" y="2862"/>
                      <a:pt x="1855" y="2853"/>
                    </a:cubicBezTo>
                    <a:cubicBezTo>
                      <a:pt x="2026" y="2353"/>
                      <a:pt x="2370" y="1912"/>
                      <a:pt x="2862" y="1627"/>
                    </a:cubicBezTo>
                    <a:cubicBezTo>
                      <a:pt x="3185" y="1442"/>
                      <a:pt x="3532" y="1345"/>
                      <a:pt x="3880" y="1327"/>
                    </a:cubicBezTo>
                    <a:cubicBezTo>
                      <a:pt x="3872" y="1293"/>
                      <a:pt x="3864" y="1258"/>
                      <a:pt x="3855" y="1223"/>
                    </a:cubicBezTo>
                    <a:cubicBezTo>
                      <a:pt x="3855" y="1221"/>
                      <a:pt x="3853" y="1220"/>
                      <a:pt x="3853" y="1218"/>
                    </a:cubicBezTo>
                    <a:cubicBezTo>
                      <a:pt x="3844" y="1187"/>
                      <a:pt x="3836" y="1156"/>
                      <a:pt x="3825" y="1124"/>
                    </a:cubicBezTo>
                    <a:cubicBezTo>
                      <a:pt x="3825" y="1121"/>
                      <a:pt x="3824" y="1118"/>
                      <a:pt x="3822" y="1115"/>
                    </a:cubicBezTo>
                    <a:cubicBezTo>
                      <a:pt x="3813" y="1086"/>
                      <a:pt x="3803" y="1056"/>
                      <a:pt x="3793" y="1027"/>
                    </a:cubicBezTo>
                    <a:cubicBezTo>
                      <a:pt x="3791" y="1022"/>
                      <a:pt x="3788" y="1016"/>
                      <a:pt x="3787" y="1012"/>
                    </a:cubicBezTo>
                    <a:cubicBezTo>
                      <a:pt x="3777" y="984"/>
                      <a:pt x="3766" y="957"/>
                      <a:pt x="3755" y="931"/>
                    </a:cubicBezTo>
                    <a:cubicBezTo>
                      <a:pt x="3753" y="928"/>
                      <a:pt x="3753" y="925"/>
                      <a:pt x="3752" y="922"/>
                    </a:cubicBezTo>
                    <a:cubicBezTo>
                      <a:pt x="3376" y="954"/>
                      <a:pt x="3002" y="1068"/>
                      <a:pt x="2655" y="1268"/>
                    </a:cubicBezTo>
                    <a:cubicBezTo>
                      <a:pt x="2130" y="1570"/>
                      <a:pt x="1727" y="2041"/>
                      <a:pt x="1506" y="2601"/>
                    </a:cubicBezTo>
                    <a:cubicBezTo>
                      <a:pt x="1478" y="2589"/>
                      <a:pt x="1451" y="2576"/>
                      <a:pt x="1423" y="2563"/>
                    </a:cubicBezTo>
                    <a:cubicBezTo>
                      <a:pt x="1425" y="2557"/>
                      <a:pt x="1425" y="2551"/>
                      <a:pt x="1426" y="2545"/>
                    </a:cubicBezTo>
                    <a:cubicBezTo>
                      <a:pt x="1428" y="2541"/>
                      <a:pt x="1428" y="2536"/>
                      <a:pt x="1428" y="2533"/>
                    </a:cubicBezTo>
                    <a:cubicBezTo>
                      <a:pt x="1429" y="2526"/>
                      <a:pt x="1431" y="2518"/>
                      <a:pt x="1431" y="2510"/>
                    </a:cubicBezTo>
                    <a:cubicBezTo>
                      <a:pt x="1431" y="2507"/>
                      <a:pt x="1432" y="2504"/>
                      <a:pt x="1432" y="2501"/>
                    </a:cubicBezTo>
                    <a:cubicBezTo>
                      <a:pt x="1432" y="2493"/>
                      <a:pt x="1434" y="2485"/>
                      <a:pt x="1435" y="2476"/>
                    </a:cubicBezTo>
                    <a:cubicBezTo>
                      <a:pt x="1435" y="2471"/>
                      <a:pt x="1437" y="2467"/>
                      <a:pt x="1437" y="2464"/>
                    </a:cubicBezTo>
                    <a:cubicBezTo>
                      <a:pt x="1437" y="2457"/>
                      <a:pt x="1438" y="2448"/>
                      <a:pt x="1438" y="2440"/>
                    </a:cubicBezTo>
                    <a:cubicBezTo>
                      <a:pt x="1438" y="2440"/>
                      <a:pt x="1440" y="2440"/>
                      <a:pt x="1440" y="2439"/>
                    </a:cubicBezTo>
                    <a:cubicBezTo>
                      <a:pt x="1440" y="2436"/>
                      <a:pt x="1440" y="2432"/>
                      <a:pt x="1440" y="2427"/>
                    </a:cubicBezTo>
                    <a:cubicBezTo>
                      <a:pt x="1441" y="2420"/>
                      <a:pt x="1441" y="2412"/>
                      <a:pt x="1443" y="2405"/>
                    </a:cubicBezTo>
                    <a:cubicBezTo>
                      <a:pt x="1443" y="2393"/>
                      <a:pt x="1444" y="2381"/>
                      <a:pt x="1444" y="2370"/>
                    </a:cubicBezTo>
                    <a:cubicBezTo>
                      <a:pt x="1444" y="2368"/>
                      <a:pt x="1446" y="2368"/>
                      <a:pt x="1446" y="2367"/>
                    </a:cubicBezTo>
                    <a:cubicBezTo>
                      <a:pt x="1446" y="2356"/>
                      <a:pt x="1447" y="2346"/>
                      <a:pt x="1447" y="2336"/>
                    </a:cubicBezTo>
                    <a:lnTo>
                      <a:pt x="1447" y="2334"/>
                    </a:lnTo>
                    <a:cubicBezTo>
                      <a:pt x="1450" y="2286"/>
                      <a:pt x="1451" y="2236"/>
                      <a:pt x="1451" y="2186"/>
                    </a:cubicBezTo>
                    <a:cubicBezTo>
                      <a:pt x="1451" y="2177"/>
                      <a:pt x="1451" y="2168"/>
                      <a:pt x="1451" y="2159"/>
                    </a:cubicBezTo>
                    <a:lnTo>
                      <a:pt x="1451" y="2158"/>
                    </a:lnTo>
                    <a:cubicBezTo>
                      <a:pt x="1451" y="2155"/>
                      <a:pt x="1451" y="2152"/>
                      <a:pt x="1451" y="2150"/>
                    </a:cubicBezTo>
                    <a:lnTo>
                      <a:pt x="1451" y="2149"/>
                    </a:lnTo>
                    <a:lnTo>
                      <a:pt x="1450" y="2124"/>
                    </a:lnTo>
                    <a:cubicBezTo>
                      <a:pt x="1450" y="2109"/>
                      <a:pt x="1448" y="2094"/>
                      <a:pt x="1448" y="2080"/>
                    </a:cubicBezTo>
                    <a:cubicBezTo>
                      <a:pt x="1448" y="2074"/>
                      <a:pt x="1448" y="2069"/>
                      <a:pt x="1448" y="2063"/>
                    </a:cubicBezTo>
                    <a:lnTo>
                      <a:pt x="1448" y="2062"/>
                    </a:lnTo>
                    <a:cubicBezTo>
                      <a:pt x="1447" y="2060"/>
                      <a:pt x="1447" y="2057"/>
                      <a:pt x="1447" y="2055"/>
                    </a:cubicBezTo>
                    <a:cubicBezTo>
                      <a:pt x="1447" y="2055"/>
                      <a:pt x="1447" y="2055"/>
                      <a:pt x="1447" y="2053"/>
                    </a:cubicBezTo>
                    <a:cubicBezTo>
                      <a:pt x="1447" y="2046"/>
                      <a:pt x="1447" y="2040"/>
                      <a:pt x="1446" y="2032"/>
                    </a:cubicBezTo>
                    <a:cubicBezTo>
                      <a:pt x="1446" y="2031"/>
                      <a:pt x="1446" y="2031"/>
                      <a:pt x="1446" y="2031"/>
                    </a:cubicBezTo>
                    <a:cubicBezTo>
                      <a:pt x="1446" y="2012"/>
                      <a:pt x="1444" y="1994"/>
                      <a:pt x="1443" y="1975"/>
                    </a:cubicBezTo>
                    <a:lnTo>
                      <a:pt x="1443" y="1974"/>
                    </a:lnTo>
                    <a:cubicBezTo>
                      <a:pt x="1441" y="1966"/>
                      <a:pt x="1441" y="1957"/>
                      <a:pt x="1440" y="1949"/>
                    </a:cubicBezTo>
                    <a:cubicBezTo>
                      <a:pt x="1440" y="1946"/>
                      <a:pt x="1440" y="1943"/>
                      <a:pt x="1440" y="1941"/>
                    </a:cubicBezTo>
                    <a:cubicBezTo>
                      <a:pt x="1440" y="1940"/>
                      <a:pt x="1440" y="1940"/>
                      <a:pt x="1440" y="1940"/>
                    </a:cubicBezTo>
                    <a:cubicBezTo>
                      <a:pt x="1438" y="1931"/>
                      <a:pt x="1437" y="1922"/>
                      <a:pt x="1437" y="1915"/>
                    </a:cubicBezTo>
                    <a:lnTo>
                      <a:pt x="1437" y="1913"/>
                    </a:lnTo>
                    <a:cubicBezTo>
                      <a:pt x="1437" y="1910"/>
                      <a:pt x="1435" y="1909"/>
                      <a:pt x="1435" y="1906"/>
                    </a:cubicBezTo>
                    <a:cubicBezTo>
                      <a:pt x="1435" y="1904"/>
                      <a:pt x="1435" y="1904"/>
                      <a:pt x="1435" y="1904"/>
                    </a:cubicBezTo>
                    <a:cubicBezTo>
                      <a:pt x="1435" y="1895"/>
                      <a:pt x="1434" y="1887"/>
                      <a:pt x="1432" y="1878"/>
                    </a:cubicBezTo>
                    <a:cubicBezTo>
                      <a:pt x="1432" y="1875"/>
                      <a:pt x="1432" y="1872"/>
                      <a:pt x="1432" y="1870"/>
                    </a:cubicBezTo>
                    <a:lnTo>
                      <a:pt x="1432" y="1869"/>
                    </a:lnTo>
                    <a:cubicBezTo>
                      <a:pt x="1431" y="1860"/>
                      <a:pt x="1429" y="1853"/>
                      <a:pt x="1428" y="1844"/>
                    </a:cubicBezTo>
                    <a:cubicBezTo>
                      <a:pt x="1428" y="1844"/>
                      <a:pt x="1428" y="1842"/>
                      <a:pt x="1428" y="1842"/>
                    </a:cubicBezTo>
                    <a:lnTo>
                      <a:pt x="1428" y="1835"/>
                    </a:lnTo>
                    <a:lnTo>
                      <a:pt x="1426" y="1834"/>
                    </a:lnTo>
                    <a:cubicBezTo>
                      <a:pt x="1426" y="1825"/>
                      <a:pt x="1425" y="1817"/>
                      <a:pt x="1423" y="1809"/>
                    </a:cubicBezTo>
                    <a:cubicBezTo>
                      <a:pt x="1423" y="1809"/>
                      <a:pt x="1423" y="1807"/>
                      <a:pt x="1423" y="1807"/>
                    </a:cubicBezTo>
                    <a:cubicBezTo>
                      <a:pt x="1423" y="1804"/>
                      <a:pt x="1422" y="1801"/>
                      <a:pt x="1422" y="1798"/>
                    </a:cubicBezTo>
                    <a:cubicBezTo>
                      <a:pt x="1422" y="1798"/>
                      <a:pt x="1422" y="1798"/>
                      <a:pt x="1422" y="1797"/>
                    </a:cubicBezTo>
                    <a:cubicBezTo>
                      <a:pt x="1422" y="1795"/>
                      <a:pt x="1422" y="1794"/>
                      <a:pt x="1420" y="1791"/>
                    </a:cubicBezTo>
                    <a:lnTo>
                      <a:pt x="1420" y="1789"/>
                    </a:lnTo>
                    <a:cubicBezTo>
                      <a:pt x="1418" y="1770"/>
                      <a:pt x="1415" y="1750"/>
                      <a:pt x="1412" y="1731"/>
                    </a:cubicBezTo>
                    <a:cubicBezTo>
                      <a:pt x="1410" y="1722"/>
                      <a:pt x="1409" y="1713"/>
                      <a:pt x="1407" y="1704"/>
                    </a:cubicBezTo>
                    <a:lnTo>
                      <a:pt x="1406" y="1704"/>
                    </a:lnTo>
                    <a:lnTo>
                      <a:pt x="1406" y="1703"/>
                    </a:lnTo>
                    <a:cubicBezTo>
                      <a:pt x="1406" y="1697"/>
                      <a:pt x="1404" y="1691"/>
                      <a:pt x="1403" y="1685"/>
                    </a:cubicBezTo>
                    <a:cubicBezTo>
                      <a:pt x="1403" y="1683"/>
                      <a:pt x="1403" y="1683"/>
                      <a:pt x="1403" y="1683"/>
                    </a:cubicBezTo>
                    <a:cubicBezTo>
                      <a:pt x="1401" y="1676"/>
                      <a:pt x="1400" y="1669"/>
                      <a:pt x="1398" y="1661"/>
                    </a:cubicBezTo>
                    <a:lnTo>
                      <a:pt x="1398" y="1660"/>
                    </a:lnTo>
                    <a:cubicBezTo>
                      <a:pt x="1397" y="1651"/>
                      <a:pt x="1395" y="1644"/>
                      <a:pt x="1393" y="1636"/>
                    </a:cubicBezTo>
                    <a:lnTo>
                      <a:pt x="1391" y="1627"/>
                    </a:lnTo>
                    <a:cubicBezTo>
                      <a:pt x="1391" y="1626"/>
                      <a:pt x="1391" y="1625"/>
                      <a:pt x="1391" y="1623"/>
                    </a:cubicBezTo>
                    <a:cubicBezTo>
                      <a:pt x="1390" y="1622"/>
                      <a:pt x="1390" y="1620"/>
                      <a:pt x="1390" y="1620"/>
                    </a:cubicBezTo>
                    <a:lnTo>
                      <a:pt x="1390" y="1616"/>
                    </a:lnTo>
                    <a:cubicBezTo>
                      <a:pt x="1385" y="1597"/>
                      <a:pt x="1381" y="1577"/>
                      <a:pt x="1375" y="1558"/>
                    </a:cubicBezTo>
                    <a:cubicBezTo>
                      <a:pt x="1375" y="1557"/>
                      <a:pt x="1375" y="1557"/>
                      <a:pt x="1375" y="1557"/>
                    </a:cubicBezTo>
                    <a:lnTo>
                      <a:pt x="1369" y="1532"/>
                    </a:lnTo>
                    <a:cubicBezTo>
                      <a:pt x="1367" y="1529"/>
                      <a:pt x="1367" y="1526"/>
                      <a:pt x="1367" y="1523"/>
                    </a:cubicBezTo>
                    <a:lnTo>
                      <a:pt x="1366" y="1523"/>
                    </a:lnTo>
                    <a:lnTo>
                      <a:pt x="1360" y="1498"/>
                    </a:lnTo>
                    <a:cubicBezTo>
                      <a:pt x="1359" y="1495"/>
                      <a:pt x="1359" y="1492"/>
                      <a:pt x="1357" y="1489"/>
                    </a:cubicBezTo>
                    <a:cubicBezTo>
                      <a:pt x="1357" y="1488"/>
                      <a:pt x="1357" y="1486"/>
                      <a:pt x="1356" y="1485"/>
                    </a:cubicBezTo>
                    <a:lnTo>
                      <a:pt x="1356" y="1483"/>
                    </a:lnTo>
                    <a:cubicBezTo>
                      <a:pt x="1344" y="1440"/>
                      <a:pt x="1332" y="1396"/>
                      <a:pt x="1317" y="1355"/>
                    </a:cubicBezTo>
                    <a:cubicBezTo>
                      <a:pt x="1314" y="1346"/>
                      <a:pt x="1312" y="1337"/>
                      <a:pt x="1310" y="1330"/>
                    </a:cubicBezTo>
                    <a:lnTo>
                      <a:pt x="1309" y="1330"/>
                    </a:lnTo>
                    <a:cubicBezTo>
                      <a:pt x="1253" y="1162"/>
                      <a:pt x="1180" y="1002"/>
                      <a:pt x="1092" y="848"/>
                    </a:cubicBezTo>
                    <a:cubicBezTo>
                      <a:pt x="895" y="508"/>
                      <a:pt x="628" y="221"/>
                      <a:pt x="316" y="2"/>
                    </a:cubicBezTo>
                    <a:cubicBezTo>
                      <a:pt x="316" y="0"/>
                      <a:pt x="316" y="0"/>
                      <a:pt x="316" y="0"/>
                    </a:cubicBezTo>
                    <a:close/>
                  </a:path>
                </a:pathLst>
              </a:custGeom>
              <a:solidFill>
                <a:srgbClr val="FA91FF">
                  <a:alpha val="6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49"/>
              <p:cNvSpPr/>
              <p:nvPr/>
            </p:nvSpPr>
            <p:spPr>
              <a:xfrm>
                <a:off x="8153710" y="4299793"/>
                <a:ext cx="308961" cy="278009"/>
              </a:xfrm>
              <a:custGeom>
                <a:avLst/>
                <a:gdLst/>
                <a:ahLst/>
                <a:cxnLst/>
                <a:rect l="l" t="t" r="r" b="b"/>
                <a:pathLst>
                  <a:path w="3883" h="3494" extrusionOk="0">
                    <a:moveTo>
                      <a:pt x="1584" y="1980"/>
                    </a:moveTo>
                    <a:lnTo>
                      <a:pt x="1584" y="1980"/>
                    </a:lnTo>
                    <a:cubicBezTo>
                      <a:pt x="1583" y="1980"/>
                      <a:pt x="1582" y="1980"/>
                      <a:pt x="1581" y="1981"/>
                    </a:cubicBezTo>
                    <a:lnTo>
                      <a:pt x="1581" y="1981"/>
                    </a:lnTo>
                    <a:lnTo>
                      <a:pt x="1584" y="1980"/>
                    </a:lnTo>
                    <a:close/>
                    <a:moveTo>
                      <a:pt x="2145" y="1"/>
                    </a:moveTo>
                    <a:cubicBezTo>
                      <a:pt x="2145" y="3"/>
                      <a:pt x="2145" y="5"/>
                      <a:pt x="2145" y="6"/>
                    </a:cubicBezTo>
                    <a:cubicBezTo>
                      <a:pt x="2145" y="18"/>
                      <a:pt x="2143" y="30"/>
                      <a:pt x="2143" y="42"/>
                    </a:cubicBezTo>
                    <a:cubicBezTo>
                      <a:pt x="2142" y="64"/>
                      <a:pt x="2140" y="87"/>
                      <a:pt x="2137" y="109"/>
                    </a:cubicBezTo>
                    <a:cubicBezTo>
                      <a:pt x="2136" y="127"/>
                      <a:pt x="2134" y="143"/>
                      <a:pt x="2133" y="161"/>
                    </a:cubicBezTo>
                    <a:cubicBezTo>
                      <a:pt x="2131" y="176"/>
                      <a:pt x="2130" y="192"/>
                      <a:pt x="2127" y="207"/>
                    </a:cubicBezTo>
                    <a:cubicBezTo>
                      <a:pt x="2124" y="230"/>
                      <a:pt x="2121" y="254"/>
                      <a:pt x="2117" y="277"/>
                    </a:cubicBezTo>
                    <a:cubicBezTo>
                      <a:pt x="2117" y="285"/>
                      <a:pt x="2114" y="292"/>
                      <a:pt x="2114" y="301"/>
                    </a:cubicBezTo>
                    <a:cubicBezTo>
                      <a:pt x="2108" y="330"/>
                      <a:pt x="2102" y="360"/>
                      <a:pt x="2096" y="389"/>
                    </a:cubicBezTo>
                    <a:cubicBezTo>
                      <a:pt x="2096" y="389"/>
                      <a:pt x="2096" y="391"/>
                      <a:pt x="2096" y="391"/>
                    </a:cubicBezTo>
                    <a:cubicBezTo>
                      <a:pt x="2049" y="604"/>
                      <a:pt x="1972" y="808"/>
                      <a:pt x="1871" y="995"/>
                    </a:cubicBezTo>
                    <a:cubicBezTo>
                      <a:pt x="1863" y="1008"/>
                      <a:pt x="1855" y="1023"/>
                      <a:pt x="1847" y="1036"/>
                    </a:cubicBezTo>
                    <a:cubicBezTo>
                      <a:pt x="1837" y="1052"/>
                      <a:pt x="1828" y="1068"/>
                      <a:pt x="1818" y="1084"/>
                    </a:cubicBezTo>
                    <a:cubicBezTo>
                      <a:pt x="1800" y="1114"/>
                      <a:pt x="1782" y="1143"/>
                      <a:pt x="1763" y="1171"/>
                    </a:cubicBezTo>
                    <a:cubicBezTo>
                      <a:pt x="1762" y="1173"/>
                      <a:pt x="1762" y="1173"/>
                      <a:pt x="1762" y="1173"/>
                    </a:cubicBezTo>
                    <a:cubicBezTo>
                      <a:pt x="1663" y="1320"/>
                      <a:pt x="1545" y="1457"/>
                      <a:pt x="1410" y="1579"/>
                    </a:cubicBezTo>
                    <a:cubicBezTo>
                      <a:pt x="1408" y="1581"/>
                      <a:pt x="1408" y="1582"/>
                      <a:pt x="1407" y="1582"/>
                    </a:cubicBezTo>
                    <a:cubicBezTo>
                      <a:pt x="1385" y="1603"/>
                      <a:pt x="1363" y="1622"/>
                      <a:pt x="1341" y="1640"/>
                    </a:cubicBezTo>
                    <a:cubicBezTo>
                      <a:pt x="1333" y="1645"/>
                      <a:pt x="1327" y="1651"/>
                      <a:pt x="1320" y="1657"/>
                    </a:cubicBezTo>
                    <a:cubicBezTo>
                      <a:pt x="1302" y="1672"/>
                      <a:pt x="1285" y="1685"/>
                      <a:pt x="1267" y="1700"/>
                    </a:cubicBezTo>
                    <a:cubicBezTo>
                      <a:pt x="1254" y="1709"/>
                      <a:pt x="1240" y="1719"/>
                      <a:pt x="1227" y="1729"/>
                    </a:cubicBezTo>
                    <a:cubicBezTo>
                      <a:pt x="1214" y="1740"/>
                      <a:pt x="1201" y="1749"/>
                      <a:pt x="1187" y="1757"/>
                    </a:cubicBezTo>
                    <a:cubicBezTo>
                      <a:pt x="1168" y="1771"/>
                      <a:pt x="1149" y="1784"/>
                      <a:pt x="1129" y="1797"/>
                    </a:cubicBezTo>
                    <a:cubicBezTo>
                      <a:pt x="1120" y="1803"/>
                      <a:pt x="1111" y="1809"/>
                      <a:pt x="1102" y="1815"/>
                    </a:cubicBezTo>
                    <a:cubicBezTo>
                      <a:pt x="1077" y="1831"/>
                      <a:pt x="1052" y="1846"/>
                      <a:pt x="1027" y="1860"/>
                    </a:cubicBezTo>
                    <a:cubicBezTo>
                      <a:pt x="1024" y="1862"/>
                      <a:pt x="1021" y="1863"/>
                      <a:pt x="1018" y="1866"/>
                    </a:cubicBezTo>
                    <a:cubicBezTo>
                      <a:pt x="1015" y="1868"/>
                      <a:pt x="1012" y="1869"/>
                      <a:pt x="1009" y="1871"/>
                    </a:cubicBezTo>
                    <a:cubicBezTo>
                      <a:pt x="981" y="1887"/>
                      <a:pt x="953" y="1902"/>
                      <a:pt x="925" y="1916"/>
                    </a:cubicBezTo>
                    <a:cubicBezTo>
                      <a:pt x="919" y="1919"/>
                      <a:pt x="914" y="1922"/>
                      <a:pt x="909" y="1925"/>
                    </a:cubicBezTo>
                    <a:cubicBezTo>
                      <a:pt x="881" y="1940"/>
                      <a:pt x="852" y="1953"/>
                      <a:pt x="824" y="1966"/>
                    </a:cubicBezTo>
                    <a:cubicBezTo>
                      <a:pt x="818" y="1969"/>
                      <a:pt x="810" y="1972"/>
                      <a:pt x="805" y="1975"/>
                    </a:cubicBezTo>
                    <a:cubicBezTo>
                      <a:pt x="778" y="1987"/>
                      <a:pt x="750" y="1999"/>
                      <a:pt x="724" y="2009"/>
                    </a:cubicBezTo>
                    <a:cubicBezTo>
                      <a:pt x="715" y="2012"/>
                      <a:pt x="706" y="2017"/>
                      <a:pt x="697" y="2019"/>
                    </a:cubicBezTo>
                    <a:cubicBezTo>
                      <a:pt x="672" y="2028"/>
                      <a:pt x="648" y="2037"/>
                      <a:pt x="623" y="2046"/>
                    </a:cubicBezTo>
                    <a:cubicBezTo>
                      <a:pt x="612" y="2050"/>
                      <a:pt x="598" y="2055"/>
                      <a:pt x="587" y="2058"/>
                    </a:cubicBezTo>
                    <a:cubicBezTo>
                      <a:pt x="566" y="2065"/>
                      <a:pt x="545" y="2071"/>
                      <a:pt x="525" y="2077"/>
                    </a:cubicBezTo>
                    <a:cubicBezTo>
                      <a:pt x="509" y="2083"/>
                      <a:pt x="491" y="2087"/>
                      <a:pt x="475" y="2092"/>
                    </a:cubicBezTo>
                    <a:cubicBezTo>
                      <a:pt x="457" y="2096"/>
                      <a:pt x="441" y="2100"/>
                      <a:pt x="425" y="2103"/>
                    </a:cubicBezTo>
                    <a:cubicBezTo>
                      <a:pt x="403" y="2109"/>
                      <a:pt x="382" y="2114"/>
                      <a:pt x="361" y="2118"/>
                    </a:cubicBezTo>
                    <a:cubicBezTo>
                      <a:pt x="348" y="2121"/>
                      <a:pt x="335" y="2124"/>
                      <a:pt x="323" y="2127"/>
                    </a:cubicBezTo>
                    <a:cubicBezTo>
                      <a:pt x="297" y="2131"/>
                      <a:pt x="271" y="2136"/>
                      <a:pt x="246" y="2140"/>
                    </a:cubicBezTo>
                    <a:cubicBezTo>
                      <a:pt x="236" y="2142"/>
                      <a:pt x="227" y="2143"/>
                      <a:pt x="217" y="2145"/>
                    </a:cubicBezTo>
                    <a:cubicBezTo>
                      <a:pt x="189" y="2149"/>
                      <a:pt x="160" y="2152"/>
                      <a:pt x="130" y="2155"/>
                    </a:cubicBezTo>
                    <a:cubicBezTo>
                      <a:pt x="124" y="2156"/>
                      <a:pt x="117" y="2156"/>
                      <a:pt x="110" y="2158"/>
                    </a:cubicBezTo>
                    <a:cubicBezTo>
                      <a:pt x="79" y="2161"/>
                      <a:pt x="46" y="2162"/>
                      <a:pt x="15" y="2165"/>
                    </a:cubicBezTo>
                    <a:lnTo>
                      <a:pt x="1" y="2165"/>
                    </a:lnTo>
                    <a:cubicBezTo>
                      <a:pt x="3" y="2174"/>
                      <a:pt x="5" y="2181"/>
                      <a:pt x="6" y="2190"/>
                    </a:cubicBezTo>
                    <a:cubicBezTo>
                      <a:pt x="11" y="2208"/>
                      <a:pt x="15" y="2227"/>
                      <a:pt x="20" y="2245"/>
                    </a:cubicBezTo>
                    <a:cubicBezTo>
                      <a:pt x="24" y="2262"/>
                      <a:pt x="29" y="2280"/>
                      <a:pt x="34" y="2298"/>
                    </a:cubicBezTo>
                    <a:cubicBezTo>
                      <a:pt x="39" y="2313"/>
                      <a:pt x="43" y="2329"/>
                      <a:pt x="48" y="2343"/>
                    </a:cubicBezTo>
                    <a:cubicBezTo>
                      <a:pt x="54" y="2364"/>
                      <a:pt x="61" y="2385"/>
                      <a:pt x="67" y="2405"/>
                    </a:cubicBezTo>
                    <a:cubicBezTo>
                      <a:pt x="71" y="2417"/>
                      <a:pt x="76" y="2429"/>
                      <a:pt x="80" y="2442"/>
                    </a:cubicBezTo>
                    <a:cubicBezTo>
                      <a:pt x="87" y="2464"/>
                      <a:pt x="96" y="2488"/>
                      <a:pt x="105" y="2510"/>
                    </a:cubicBezTo>
                    <a:lnTo>
                      <a:pt x="117" y="2539"/>
                    </a:lnTo>
                    <a:cubicBezTo>
                      <a:pt x="121" y="2551"/>
                      <a:pt x="126" y="2561"/>
                      <a:pt x="130" y="2573"/>
                    </a:cubicBezTo>
                    <a:lnTo>
                      <a:pt x="136" y="2573"/>
                    </a:lnTo>
                    <a:cubicBezTo>
                      <a:pt x="145" y="2572"/>
                      <a:pt x="154" y="2570"/>
                      <a:pt x="163" y="2570"/>
                    </a:cubicBezTo>
                    <a:cubicBezTo>
                      <a:pt x="165" y="2570"/>
                      <a:pt x="167" y="2569"/>
                      <a:pt x="170" y="2569"/>
                    </a:cubicBezTo>
                    <a:lnTo>
                      <a:pt x="171" y="2569"/>
                    </a:lnTo>
                    <a:cubicBezTo>
                      <a:pt x="180" y="2569"/>
                      <a:pt x="189" y="2567"/>
                      <a:pt x="198" y="2566"/>
                    </a:cubicBezTo>
                    <a:cubicBezTo>
                      <a:pt x="201" y="2566"/>
                      <a:pt x="204" y="2566"/>
                      <a:pt x="207" y="2564"/>
                    </a:cubicBezTo>
                    <a:cubicBezTo>
                      <a:pt x="238" y="2561"/>
                      <a:pt x="270" y="2557"/>
                      <a:pt x="302" y="2553"/>
                    </a:cubicBezTo>
                    <a:cubicBezTo>
                      <a:pt x="302" y="2553"/>
                      <a:pt x="302" y="2551"/>
                      <a:pt x="304" y="2551"/>
                    </a:cubicBezTo>
                    <a:cubicBezTo>
                      <a:pt x="307" y="2551"/>
                      <a:pt x="310" y="2551"/>
                      <a:pt x="313" y="2550"/>
                    </a:cubicBezTo>
                    <a:lnTo>
                      <a:pt x="320" y="2550"/>
                    </a:lnTo>
                    <a:lnTo>
                      <a:pt x="320" y="2548"/>
                    </a:lnTo>
                    <a:cubicBezTo>
                      <a:pt x="329" y="2547"/>
                      <a:pt x="336" y="2547"/>
                      <a:pt x="345" y="2545"/>
                    </a:cubicBezTo>
                    <a:cubicBezTo>
                      <a:pt x="354" y="2544"/>
                      <a:pt x="363" y="2542"/>
                      <a:pt x="372" y="2541"/>
                    </a:cubicBezTo>
                    <a:cubicBezTo>
                      <a:pt x="375" y="2539"/>
                      <a:pt x="378" y="2539"/>
                      <a:pt x="380" y="2538"/>
                    </a:cubicBezTo>
                    <a:lnTo>
                      <a:pt x="383" y="2538"/>
                    </a:lnTo>
                    <a:lnTo>
                      <a:pt x="389" y="2536"/>
                    </a:lnTo>
                    <a:lnTo>
                      <a:pt x="392" y="2536"/>
                    </a:lnTo>
                    <a:cubicBezTo>
                      <a:pt x="400" y="2535"/>
                      <a:pt x="407" y="2533"/>
                      <a:pt x="413" y="2532"/>
                    </a:cubicBezTo>
                    <a:lnTo>
                      <a:pt x="416" y="2532"/>
                    </a:lnTo>
                    <a:cubicBezTo>
                      <a:pt x="422" y="2530"/>
                      <a:pt x="429" y="2529"/>
                      <a:pt x="436" y="2528"/>
                    </a:cubicBezTo>
                    <a:lnTo>
                      <a:pt x="438" y="2526"/>
                    </a:lnTo>
                    <a:lnTo>
                      <a:pt x="444" y="2526"/>
                    </a:lnTo>
                    <a:cubicBezTo>
                      <a:pt x="454" y="2523"/>
                      <a:pt x="466" y="2522"/>
                      <a:pt x="476" y="2519"/>
                    </a:cubicBezTo>
                    <a:lnTo>
                      <a:pt x="475" y="2519"/>
                    </a:lnTo>
                    <a:cubicBezTo>
                      <a:pt x="478" y="2519"/>
                      <a:pt x="479" y="2517"/>
                      <a:pt x="482" y="2517"/>
                    </a:cubicBezTo>
                    <a:lnTo>
                      <a:pt x="484" y="2517"/>
                    </a:lnTo>
                    <a:cubicBezTo>
                      <a:pt x="503" y="2513"/>
                      <a:pt x="523" y="2507"/>
                      <a:pt x="542" y="2503"/>
                    </a:cubicBezTo>
                    <a:lnTo>
                      <a:pt x="545" y="2503"/>
                    </a:lnTo>
                    <a:cubicBezTo>
                      <a:pt x="547" y="2501"/>
                      <a:pt x="550" y="2501"/>
                      <a:pt x="551" y="2501"/>
                    </a:cubicBezTo>
                    <a:lnTo>
                      <a:pt x="553" y="2500"/>
                    </a:lnTo>
                    <a:cubicBezTo>
                      <a:pt x="562" y="2498"/>
                      <a:pt x="569" y="2497"/>
                      <a:pt x="578" y="2494"/>
                    </a:cubicBezTo>
                    <a:cubicBezTo>
                      <a:pt x="603" y="2486"/>
                      <a:pt x="628" y="2480"/>
                      <a:pt x="653" y="2472"/>
                    </a:cubicBezTo>
                    <a:lnTo>
                      <a:pt x="654" y="2472"/>
                    </a:lnTo>
                    <a:cubicBezTo>
                      <a:pt x="674" y="2466"/>
                      <a:pt x="693" y="2460"/>
                      <a:pt x="712" y="2454"/>
                    </a:cubicBezTo>
                    <a:cubicBezTo>
                      <a:pt x="715" y="2452"/>
                      <a:pt x="718" y="2452"/>
                      <a:pt x="719" y="2451"/>
                    </a:cubicBezTo>
                    <a:lnTo>
                      <a:pt x="721" y="2451"/>
                    </a:lnTo>
                    <a:lnTo>
                      <a:pt x="746" y="2442"/>
                    </a:lnTo>
                    <a:cubicBezTo>
                      <a:pt x="747" y="2442"/>
                      <a:pt x="750" y="2441"/>
                      <a:pt x="753" y="2439"/>
                    </a:cubicBezTo>
                    <a:lnTo>
                      <a:pt x="755" y="2439"/>
                    </a:lnTo>
                    <a:cubicBezTo>
                      <a:pt x="784" y="2429"/>
                      <a:pt x="815" y="2419"/>
                      <a:pt x="844" y="2407"/>
                    </a:cubicBezTo>
                    <a:lnTo>
                      <a:pt x="846" y="2407"/>
                    </a:lnTo>
                    <a:cubicBezTo>
                      <a:pt x="859" y="2401"/>
                      <a:pt x="872" y="2396"/>
                      <a:pt x="886" y="2391"/>
                    </a:cubicBezTo>
                    <a:lnTo>
                      <a:pt x="887" y="2391"/>
                    </a:lnTo>
                    <a:cubicBezTo>
                      <a:pt x="894" y="2388"/>
                      <a:pt x="902" y="2385"/>
                      <a:pt x="909" y="2380"/>
                    </a:cubicBezTo>
                    <a:lnTo>
                      <a:pt x="911" y="2380"/>
                    </a:lnTo>
                    <a:cubicBezTo>
                      <a:pt x="914" y="2379"/>
                      <a:pt x="915" y="2379"/>
                      <a:pt x="918" y="2377"/>
                    </a:cubicBezTo>
                    <a:cubicBezTo>
                      <a:pt x="927" y="2374"/>
                      <a:pt x="934" y="2370"/>
                      <a:pt x="942" y="2367"/>
                    </a:cubicBezTo>
                    <a:cubicBezTo>
                      <a:pt x="944" y="2366"/>
                      <a:pt x="947" y="2366"/>
                      <a:pt x="950" y="2364"/>
                    </a:cubicBezTo>
                    <a:lnTo>
                      <a:pt x="952" y="2364"/>
                    </a:lnTo>
                    <a:cubicBezTo>
                      <a:pt x="959" y="2360"/>
                      <a:pt x="967" y="2357"/>
                      <a:pt x="975" y="2352"/>
                    </a:cubicBezTo>
                    <a:lnTo>
                      <a:pt x="977" y="2352"/>
                    </a:lnTo>
                    <a:cubicBezTo>
                      <a:pt x="978" y="2352"/>
                      <a:pt x="981" y="2351"/>
                      <a:pt x="983" y="2349"/>
                    </a:cubicBezTo>
                    <a:lnTo>
                      <a:pt x="984" y="2349"/>
                    </a:lnTo>
                    <a:cubicBezTo>
                      <a:pt x="992" y="2345"/>
                      <a:pt x="999" y="2342"/>
                      <a:pt x="1006" y="2339"/>
                    </a:cubicBezTo>
                    <a:cubicBezTo>
                      <a:pt x="1009" y="2338"/>
                      <a:pt x="1012" y="2336"/>
                      <a:pt x="1015" y="2335"/>
                    </a:cubicBezTo>
                    <a:cubicBezTo>
                      <a:pt x="1034" y="2326"/>
                      <a:pt x="1052" y="2317"/>
                      <a:pt x="1070" y="2308"/>
                    </a:cubicBezTo>
                    <a:lnTo>
                      <a:pt x="1071" y="2308"/>
                    </a:lnTo>
                    <a:lnTo>
                      <a:pt x="1078" y="2305"/>
                    </a:lnTo>
                    <a:cubicBezTo>
                      <a:pt x="1078" y="2305"/>
                      <a:pt x="1078" y="2304"/>
                      <a:pt x="1080" y="2304"/>
                    </a:cubicBezTo>
                    <a:cubicBezTo>
                      <a:pt x="1087" y="2301"/>
                      <a:pt x="1095" y="2296"/>
                      <a:pt x="1102" y="2293"/>
                    </a:cubicBezTo>
                    <a:lnTo>
                      <a:pt x="1104" y="2292"/>
                    </a:lnTo>
                    <a:cubicBezTo>
                      <a:pt x="1105" y="2292"/>
                      <a:pt x="1106" y="2290"/>
                      <a:pt x="1109" y="2289"/>
                    </a:cubicBezTo>
                    <a:lnTo>
                      <a:pt x="1111" y="2289"/>
                    </a:lnTo>
                    <a:cubicBezTo>
                      <a:pt x="1112" y="2288"/>
                      <a:pt x="1115" y="2286"/>
                      <a:pt x="1117" y="2285"/>
                    </a:cubicBezTo>
                    <a:lnTo>
                      <a:pt x="1118" y="2285"/>
                    </a:lnTo>
                    <a:cubicBezTo>
                      <a:pt x="1126" y="2280"/>
                      <a:pt x="1133" y="2277"/>
                      <a:pt x="1140" y="2273"/>
                    </a:cubicBezTo>
                    <a:lnTo>
                      <a:pt x="1142" y="2273"/>
                    </a:lnTo>
                    <a:cubicBezTo>
                      <a:pt x="1155" y="2265"/>
                      <a:pt x="1168" y="2258"/>
                      <a:pt x="1183" y="2251"/>
                    </a:cubicBezTo>
                    <a:lnTo>
                      <a:pt x="1183" y="2249"/>
                    </a:lnTo>
                    <a:cubicBezTo>
                      <a:pt x="1198" y="2242"/>
                      <a:pt x="1211" y="2234"/>
                      <a:pt x="1226" y="2226"/>
                    </a:cubicBezTo>
                    <a:cubicBezTo>
                      <a:pt x="1227" y="2226"/>
                      <a:pt x="1229" y="2224"/>
                      <a:pt x="1230" y="2223"/>
                    </a:cubicBezTo>
                    <a:cubicBezTo>
                      <a:pt x="1232" y="2223"/>
                      <a:pt x="1232" y="2223"/>
                      <a:pt x="1233" y="2221"/>
                    </a:cubicBezTo>
                    <a:lnTo>
                      <a:pt x="1235" y="2221"/>
                    </a:lnTo>
                    <a:cubicBezTo>
                      <a:pt x="1236" y="2220"/>
                      <a:pt x="1236" y="2220"/>
                      <a:pt x="1238" y="2220"/>
                    </a:cubicBezTo>
                    <a:cubicBezTo>
                      <a:pt x="1242" y="2217"/>
                      <a:pt x="1246" y="2214"/>
                      <a:pt x="1251" y="2211"/>
                    </a:cubicBezTo>
                    <a:lnTo>
                      <a:pt x="1252" y="2211"/>
                    </a:lnTo>
                    <a:cubicBezTo>
                      <a:pt x="1255" y="2208"/>
                      <a:pt x="1260" y="2207"/>
                      <a:pt x="1264" y="2204"/>
                    </a:cubicBezTo>
                    <a:lnTo>
                      <a:pt x="1266" y="2204"/>
                    </a:lnTo>
                    <a:cubicBezTo>
                      <a:pt x="1274" y="2198"/>
                      <a:pt x="1285" y="2192"/>
                      <a:pt x="1293" y="2186"/>
                    </a:cubicBezTo>
                    <a:cubicBezTo>
                      <a:pt x="1295" y="2184"/>
                      <a:pt x="1295" y="2184"/>
                      <a:pt x="1296" y="2184"/>
                    </a:cubicBezTo>
                    <a:cubicBezTo>
                      <a:pt x="1305" y="2179"/>
                      <a:pt x="1314" y="2173"/>
                      <a:pt x="1324" y="2167"/>
                    </a:cubicBezTo>
                    <a:lnTo>
                      <a:pt x="1326" y="2165"/>
                    </a:lnTo>
                    <a:cubicBezTo>
                      <a:pt x="1335" y="2159"/>
                      <a:pt x="1344" y="2153"/>
                      <a:pt x="1354" y="2148"/>
                    </a:cubicBezTo>
                    <a:cubicBezTo>
                      <a:pt x="1357" y="2146"/>
                      <a:pt x="1360" y="2143"/>
                      <a:pt x="1364" y="2140"/>
                    </a:cubicBezTo>
                    <a:cubicBezTo>
                      <a:pt x="1370" y="2137"/>
                      <a:pt x="1376" y="2133"/>
                      <a:pt x="1383" y="2128"/>
                    </a:cubicBezTo>
                    <a:cubicBezTo>
                      <a:pt x="1385" y="2127"/>
                      <a:pt x="1388" y="2126"/>
                      <a:pt x="1389" y="2124"/>
                    </a:cubicBezTo>
                    <a:cubicBezTo>
                      <a:pt x="1391" y="2123"/>
                      <a:pt x="1392" y="2123"/>
                      <a:pt x="1394" y="2121"/>
                    </a:cubicBezTo>
                    <a:cubicBezTo>
                      <a:pt x="1400" y="2117"/>
                      <a:pt x="1405" y="2112"/>
                      <a:pt x="1411" y="2108"/>
                    </a:cubicBezTo>
                    <a:lnTo>
                      <a:pt x="1413" y="2108"/>
                    </a:lnTo>
                    <a:cubicBezTo>
                      <a:pt x="1413" y="2108"/>
                      <a:pt x="1414" y="2106"/>
                      <a:pt x="1416" y="2106"/>
                    </a:cubicBezTo>
                    <a:cubicBezTo>
                      <a:pt x="1417" y="2103"/>
                      <a:pt x="1420" y="2102"/>
                      <a:pt x="1423" y="2100"/>
                    </a:cubicBezTo>
                    <a:cubicBezTo>
                      <a:pt x="1429" y="2096"/>
                      <a:pt x="1435" y="2092"/>
                      <a:pt x="1441" y="2087"/>
                    </a:cubicBezTo>
                    <a:cubicBezTo>
                      <a:pt x="1442" y="2087"/>
                      <a:pt x="1442" y="2087"/>
                      <a:pt x="1444" y="2086"/>
                    </a:cubicBezTo>
                    <a:cubicBezTo>
                      <a:pt x="1453" y="2080"/>
                      <a:pt x="1461" y="2074"/>
                      <a:pt x="1470" y="2067"/>
                    </a:cubicBezTo>
                    <a:cubicBezTo>
                      <a:pt x="1479" y="2059"/>
                      <a:pt x="1489" y="2053"/>
                      <a:pt x="1498" y="2046"/>
                    </a:cubicBezTo>
                    <a:cubicBezTo>
                      <a:pt x="1501" y="2043"/>
                      <a:pt x="1506" y="2040"/>
                      <a:pt x="1508" y="2039"/>
                    </a:cubicBezTo>
                    <a:cubicBezTo>
                      <a:pt x="1514" y="2034"/>
                      <a:pt x="1520" y="2030"/>
                      <a:pt x="1526" y="2025"/>
                    </a:cubicBezTo>
                    <a:cubicBezTo>
                      <a:pt x="1526" y="2024"/>
                      <a:pt x="1528" y="2024"/>
                      <a:pt x="1528" y="2024"/>
                    </a:cubicBezTo>
                    <a:cubicBezTo>
                      <a:pt x="1528" y="2024"/>
                      <a:pt x="1529" y="2022"/>
                      <a:pt x="1529" y="2022"/>
                    </a:cubicBezTo>
                    <a:cubicBezTo>
                      <a:pt x="1531" y="2022"/>
                      <a:pt x="1531" y="2021"/>
                      <a:pt x="1532" y="2019"/>
                    </a:cubicBezTo>
                    <a:lnTo>
                      <a:pt x="1534" y="2019"/>
                    </a:lnTo>
                    <a:cubicBezTo>
                      <a:pt x="1534" y="2018"/>
                      <a:pt x="1535" y="2018"/>
                      <a:pt x="1535" y="2017"/>
                    </a:cubicBezTo>
                    <a:cubicBezTo>
                      <a:pt x="1548" y="2008"/>
                      <a:pt x="1562" y="1997"/>
                      <a:pt x="1573" y="1987"/>
                    </a:cubicBezTo>
                    <a:lnTo>
                      <a:pt x="1576" y="1986"/>
                    </a:lnTo>
                    <a:cubicBezTo>
                      <a:pt x="1578" y="1984"/>
                      <a:pt x="1578" y="1983"/>
                      <a:pt x="1579" y="1983"/>
                    </a:cubicBezTo>
                    <a:cubicBezTo>
                      <a:pt x="1580" y="1982"/>
                      <a:pt x="1580" y="1982"/>
                      <a:pt x="1581" y="1981"/>
                    </a:cubicBezTo>
                    <a:lnTo>
                      <a:pt x="1581" y="1981"/>
                    </a:lnTo>
                    <a:lnTo>
                      <a:pt x="1581" y="1981"/>
                    </a:lnTo>
                    <a:cubicBezTo>
                      <a:pt x="1589" y="1974"/>
                      <a:pt x="1598" y="1966"/>
                      <a:pt x="1607" y="1959"/>
                    </a:cubicBezTo>
                    <a:cubicBezTo>
                      <a:pt x="1609" y="1959"/>
                      <a:pt x="1609" y="1958"/>
                      <a:pt x="1609" y="1958"/>
                    </a:cubicBezTo>
                    <a:lnTo>
                      <a:pt x="1610" y="1958"/>
                    </a:lnTo>
                    <a:cubicBezTo>
                      <a:pt x="1613" y="1955"/>
                      <a:pt x="1615" y="1953"/>
                      <a:pt x="1617" y="1950"/>
                    </a:cubicBezTo>
                    <a:cubicBezTo>
                      <a:pt x="1623" y="1946"/>
                      <a:pt x="1629" y="1941"/>
                      <a:pt x="1635" y="1936"/>
                    </a:cubicBezTo>
                    <a:lnTo>
                      <a:pt x="1637" y="1934"/>
                    </a:lnTo>
                    <a:cubicBezTo>
                      <a:pt x="1645" y="1927"/>
                      <a:pt x="1653" y="1919"/>
                      <a:pt x="1662" y="1912"/>
                    </a:cubicBezTo>
                    <a:cubicBezTo>
                      <a:pt x="1663" y="1911"/>
                      <a:pt x="1665" y="1911"/>
                      <a:pt x="1666" y="1909"/>
                    </a:cubicBezTo>
                    <a:cubicBezTo>
                      <a:pt x="1673" y="1902"/>
                      <a:pt x="1681" y="1896"/>
                      <a:pt x="1688" y="1888"/>
                    </a:cubicBezTo>
                    <a:cubicBezTo>
                      <a:pt x="1690" y="1887"/>
                      <a:pt x="1691" y="1885"/>
                      <a:pt x="1693" y="1884"/>
                    </a:cubicBezTo>
                    <a:cubicBezTo>
                      <a:pt x="1694" y="1883"/>
                      <a:pt x="1696" y="1881"/>
                      <a:pt x="1697" y="1880"/>
                    </a:cubicBezTo>
                    <a:cubicBezTo>
                      <a:pt x="1703" y="1875"/>
                      <a:pt x="1709" y="1871"/>
                      <a:pt x="1713" y="1865"/>
                    </a:cubicBezTo>
                    <a:cubicBezTo>
                      <a:pt x="1722" y="1857"/>
                      <a:pt x="1731" y="1849"/>
                      <a:pt x="1740" y="1841"/>
                    </a:cubicBezTo>
                    <a:cubicBezTo>
                      <a:pt x="1749" y="1832"/>
                      <a:pt x="1756" y="1825"/>
                      <a:pt x="1765" y="1816"/>
                    </a:cubicBezTo>
                    <a:lnTo>
                      <a:pt x="1768" y="1815"/>
                    </a:lnTo>
                    <a:lnTo>
                      <a:pt x="1768" y="1813"/>
                    </a:lnTo>
                    <a:cubicBezTo>
                      <a:pt x="1775" y="1806"/>
                      <a:pt x="1782" y="1799"/>
                      <a:pt x="1790" y="1791"/>
                    </a:cubicBezTo>
                    <a:cubicBezTo>
                      <a:pt x="1793" y="1788"/>
                      <a:pt x="1796" y="1785"/>
                      <a:pt x="1799" y="1782"/>
                    </a:cubicBezTo>
                    <a:cubicBezTo>
                      <a:pt x="1802" y="1779"/>
                      <a:pt x="1806" y="1775"/>
                      <a:pt x="1809" y="1772"/>
                    </a:cubicBezTo>
                    <a:lnTo>
                      <a:pt x="1815" y="1766"/>
                    </a:lnTo>
                    <a:cubicBezTo>
                      <a:pt x="1822" y="1757"/>
                      <a:pt x="1831" y="1750"/>
                      <a:pt x="1838" y="1741"/>
                    </a:cubicBezTo>
                    <a:cubicBezTo>
                      <a:pt x="1846" y="1734"/>
                      <a:pt x="1852" y="1726"/>
                      <a:pt x="1859" y="1719"/>
                    </a:cubicBezTo>
                    <a:cubicBezTo>
                      <a:pt x="1860" y="1718"/>
                      <a:pt x="1862" y="1716"/>
                      <a:pt x="1863" y="1715"/>
                    </a:cubicBezTo>
                    <a:cubicBezTo>
                      <a:pt x="1868" y="1709"/>
                      <a:pt x="1874" y="1703"/>
                      <a:pt x="1878" y="1697"/>
                    </a:cubicBezTo>
                    <a:cubicBezTo>
                      <a:pt x="1881" y="1694"/>
                      <a:pt x="1884" y="1691"/>
                      <a:pt x="1887" y="1688"/>
                    </a:cubicBezTo>
                    <a:cubicBezTo>
                      <a:pt x="1893" y="1681"/>
                      <a:pt x="1900" y="1673"/>
                      <a:pt x="1906" y="1666"/>
                    </a:cubicBezTo>
                    <a:lnTo>
                      <a:pt x="1908" y="1665"/>
                    </a:lnTo>
                    <a:cubicBezTo>
                      <a:pt x="1908" y="1665"/>
                      <a:pt x="1909" y="1663"/>
                      <a:pt x="1909" y="1663"/>
                    </a:cubicBezTo>
                    <a:lnTo>
                      <a:pt x="1909" y="1662"/>
                    </a:lnTo>
                    <a:cubicBezTo>
                      <a:pt x="1918" y="1653"/>
                      <a:pt x="1925" y="1644"/>
                      <a:pt x="1933" y="1635"/>
                    </a:cubicBezTo>
                    <a:lnTo>
                      <a:pt x="1937" y="1629"/>
                    </a:lnTo>
                    <a:cubicBezTo>
                      <a:pt x="1939" y="1628"/>
                      <a:pt x="1940" y="1626"/>
                      <a:pt x="1940" y="1626"/>
                    </a:cubicBezTo>
                    <a:cubicBezTo>
                      <a:pt x="1946" y="1620"/>
                      <a:pt x="1950" y="1615"/>
                      <a:pt x="1955" y="1610"/>
                    </a:cubicBezTo>
                    <a:lnTo>
                      <a:pt x="1955" y="1609"/>
                    </a:lnTo>
                    <a:cubicBezTo>
                      <a:pt x="1956" y="1607"/>
                      <a:pt x="1958" y="1604"/>
                      <a:pt x="1961" y="1603"/>
                    </a:cubicBezTo>
                    <a:cubicBezTo>
                      <a:pt x="1961" y="1601"/>
                      <a:pt x="1962" y="1600"/>
                      <a:pt x="1962" y="1600"/>
                    </a:cubicBezTo>
                    <a:cubicBezTo>
                      <a:pt x="1966" y="1594"/>
                      <a:pt x="1972" y="1588"/>
                      <a:pt x="1977" y="1582"/>
                    </a:cubicBezTo>
                    <a:lnTo>
                      <a:pt x="1977" y="1581"/>
                    </a:lnTo>
                    <a:cubicBezTo>
                      <a:pt x="1983" y="1575"/>
                      <a:pt x="1989" y="1567"/>
                      <a:pt x="1994" y="1560"/>
                    </a:cubicBezTo>
                    <a:cubicBezTo>
                      <a:pt x="1994" y="1560"/>
                      <a:pt x="1994" y="1560"/>
                      <a:pt x="1994" y="1559"/>
                    </a:cubicBezTo>
                    <a:cubicBezTo>
                      <a:pt x="1996" y="1557"/>
                      <a:pt x="1997" y="1556"/>
                      <a:pt x="1999" y="1553"/>
                    </a:cubicBezTo>
                    <a:cubicBezTo>
                      <a:pt x="2006" y="1544"/>
                      <a:pt x="2014" y="1535"/>
                      <a:pt x="2021" y="1526"/>
                    </a:cubicBezTo>
                    <a:cubicBezTo>
                      <a:pt x="2021" y="1525"/>
                      <a:pt x="2021" y="1525"/>
                      <a:pt x="2021" y="1525"/>
                    </a:cubicBezTo>
                    <a:cubicBezTo>
                      <a:pt x="2025" y="1519"/>
                      <a:pt x="2030" y="1513"/>
                      <a:pt x="2034" y="1507"/>
                    </a:cubicBezTo>
                    <a:lnTo>
                      <a:pt x="2036" y="1506"/>
                    </a:lnTo>
                    <a:cubicBezTo>
                      <a:pt x="2036" y="1506"/>
                      <a:pt x="2036" y="1504"/>
                      <a:pt x="2036" y="1504"/>
                    </a:cubicBezTo>
                    <a:lnTo>
                      <a:pt x="2040" y="1500"/>
                    </a:lnTo>
                    <a:cubicBezTo>
                      <a:pt x="2040" y="1498"/>
                      <a:pt x="2042" y="1498"/>
                      <a:pt x="2042" y="1497"/>
                    </a:cubicBezTo>
                    <a:cubicBezTo>
                      <a:pt x="2047" y="1491"/>
                      <a:pt x="2052" y="1483"/>
                      <a:pt x="2058" y="1476"/>
                    </a:cubicBezTo>
                    <a:cubicBezTo>
                      <a:pt x="2059" y="1473"/>
                      <a:pt x="2061" y="1472"/>
                      <a:pt x="2062" y="1469"/>
                    </a:cubicBezTo>
                    <a:lnTo>
                      <a:pt x="2064" y="1467"/>
                    </a:lnTo>
                    <a:cubicBezTo>
                      <a:pt x="2064" y="1466"/>
                      <a:pt x="2065" y="1464"/>
                      <a:pt x="2067" y="1463"/>
                    </a:cubicBezTo>
                    <a:cubicBezTo>
                      <a:pt x="2078" y="1445"/>
                      <a:pt x="2092" y="1429"/>
                      <a:pt x="2103" y="1411"/>
                    </a:cubicBezTo>
                    <a:cubicBezTo>
                      <a:pt x="2108" y="1404"/>
                      <a:pt x="2112" y="1398"/>
                      <a:pt x="2115" y="1391"/>
                    </a:cubicBezTo>
                    <a:cubicBezTo>
                      <a:pt x="2118" y="1389"/>
                      <a:pt x="2120" y="1386"/>
                      <a:pt x="2121" y="1383"/>
                    </a:cubicBezTo>
                    <a:lnTo>
                      <a:pt x="2123" y="1382"/>
                    </a:lnTo>
                    <a:cubicBezTo>
                      <a:pt x="2127" y="1374"/>
                      <a:pt x="2130" y="1369"/>
                      <a:pt x="2134" y="1363"/>
                    </a:cubicBezTo>
                    <a:cubicBezTo>
                      <a:pt x="2136" y="1361"/>
                      <a:pt x="2136" y="1360"/>
                      <a:pt x="2137" y="1358"/>
                    </a:cubicBezTo>
                    <a:cubicBezTo>
                      <a:pt x="2139" y="1357"/>
                      <a:pt x="2140" y="1354"/>
                      <a:pt x="2142" y="1352"/>
                    </a:cubicBezTo>
                    <a:cubicBezTo>
                      <a:pt x="2148" y="1342"/>
                      <a:pt x="2154" y="1332"/>
                      <a:pt x="2159" y="1323"/>
                    </a:cubicBezTo>
                    <a:lnTo>
                      <a:pt x="2161" y="1323"/>
                    </a:lnTo>
                    <a:lnTo>
                      <a:pt x="2161" y="1321"/>
                    </a:lnTo>
                    <a:cubicBezTo>
                      <a:pt x="2167" y="1313"/>
                      <a:pt x="2173" y="1302"/>
                      <a:pt x="2179" y="1292"/>
                    </a:cubicBezTo>
                    <a:cubicBezTo>
                      <a:pt x="2180" y="1289"/>
                      <a:pt x="2181" y="1286"/>
                      <a:pt x="2184" y="1283"/>
                    </a:cubicBezTo>
                    <a:lnTo>
                      <a:pt x="2184" y="1282"/>
                    </a:lnTo>
                    <a:cubicBezTo>
                      <a:pt x="2189" y="1276"/>
                      <a:pt x="2192" y="1270"/>
                      <a:pt x="2196" y="1263"/>
                    </a:cubicBezTo>
                    <a:cubicBezTo>
                      <a:pt x="2196" y="1263"/>
                      <a:pt x="2198" y="1261"/>
                      <a:pt x="2198" y="1261"/>
                    </a:cubicBezTo>
                    <a:lnTo>
                      <a:pt x="2209" y="1239"/>
                    </a:lnTo>
                    <a:cubicBezTo>
                      <a:pt x="2211" y="1239"/>
                      <a:pt x="2211" y="1238"/>
                      <a:pt x="2211" y="1236"/>
                    </a:cubicBezTo>
                    <a:cubicBezTo>
                      <a:pt x="2212" y="1235"/>
                      <a:pt x="2214" y="1233"/>
                      <a:pt x="2214" y="1232"/>
                    </a:cubicBezTo>
                    <a:cubicBezTo>
                      <a:pt x="2214" y="1232"/>
                      <a:pt x="2215" y="1230"/>
                      <a:pt x="2215" y="1230"/>
                    </a:cubicBezTo>
                    <a:cubicBezTo>
                      <a:pt x="2220" y="1221"/>
                      <a:pt x="2226" y="1211"/>
                      <a:pt x="2232" y="1201"/>
                    </a:cubicBezTo>
                    <a:lnTo>
                      <a:pt x="2234" y="1195"/>
                    </a:lnTo>
                    <a:cubicBezTo>
                      <a:pt x="2239" y="1186"/>
                      <a:pt x="2243" y="1179"/>
                      <a:pt x="2248" y="1171"/>
                    </a:cubicBezTo>
                    <a:lnTo>
                      <a:pt x="2249" y="1170"/>
                    </a:lnTo>
                    <a:cubicBezTo>
                      <a:pt x="2265" y="1139"/>
                      <a:pt x="2280" y="1108"/>
                      <a:pt x="2296" y="1076"/>
                    </a:cubicBezTo>
                    <a:cubicBezTo>
                      <a:pt x="2299" y="1071"/>
                      <a:pt x="2301" y="1067"/>
                      <a:pt x="2302" y="1062"/>
                    </a:cubicBezTo>
                    <a:lnTo>
                      <a:pt x="2304" y="1061"/>
                    </a:lnTo>
                    <a:lnTo>
                      <a:pt x="2311" y="1045"/>
                    </a:lnTo>
                    <a:lnTo>
                      <a:pt x="2313" y="1043"/>
                    </a:lnTo>
                    <a:cubicBezTo>
                      <a:pt x="2315" y="1036"/>
                      <a:pt x="2318" y="1028"/>
                      <a:pt x="2323" y="1021"/>
                    </a:cubicBezTo>
                    <a:lnTo>
                      <a:pt x="2323" y="1020"/>
                    </a:lnTo>
                    <a:cubicBezTo>
                      <a:pt x="2324" y="1017"/>
                      <a:pt x="2326" y="1014"/>
                      <a:pt x="2326" y="1012"/>
                    </a:cubicBezTo>
                    <a:cubicBezTo>
                      <a:pt x="2332" y="1000"/>
                      <a:pt x="2336" y="990"/>
                      <a:pt x="2341" y="980"/>
                    </a:cubicBezTo>
                    <a:cubicBezTo>
                      <a:pt x="2351" y="955"/>
                      <a:pt x="2361" y="931"/>
                      <a:pt x="2371" y="906"/>
                    </a:cubicBezTo>
                    <a:cubicBezTo>
                      <a:pt x="2386" y="909"/>
                      <a:pt x="2401" y="914"/>
                      <a:pt x="2416" y="918"/>
                    </a:cubicBezTo>
                    <a:cubicBezTo>
                      <a:pt x="2430" y="921"/>
                      <a:pt x="2444" y="925"/>
                      <a:pt x="2458" y="930"/>
                    </a:cubicBezTo>
                    <a:cubicBezTo>
                      <a:pt x="2458" y="933"/>
                      <a:pt x="2458" y="937"/>
                      <a:pt x="2457" y="940"/>
                    </a:cubicBezTo>
                    <a:cubicBezTo>
                      <a:pt x="2457" y="944"/>
                      <a:pt x="2455" y="949"/>
                      <a:pt x="2455" y="953"/>
                    </a:cubicBezTo>
                    <a:cubicBezTo>
                      <a:pt x="2455" y="955"/>
                      <a:pt x="2455" y="956"/>
                      <a:pt x="2455" y="958"/>
                    </a:cubicBezTo>
                    <a:lnTo>
                      <a:pt x="2455" y="959"/>
                    </a:lnTo>
                    <a:cubicBezTo>
                      <a:pt x="2454" y="967"/>
                      <a:pt x="2452" y="974"/>
                      <a:pt x="2452" y="981"/>
                    </a:cubicBezTo>
                    <a:cubicBezTo>
                      <a:pt x="2452" y="981"/>
                      <a:pt x="2452" y="983"/>
                      <a:pt x="2451" y="983"/>
                    </a:cubicBezTo>
                    <a:cubicBezTo>
                      <a:pt x="2451" y="990"/>
                      <a:pt x="2450" y="997"/>
                      <a:pt x="2450" y="1005"/>
                    </a:cubicBezTo>
                    <a:cubicBezTo>
                      <a:pt x="2448" y="1012"/>
                      <a:pt x="2448" y="1020"/>
                      <a:pt x="2447" y="1025"/>
                    </a:cubicBezTo>
                    <a:cubicBezTo>
                      <a:pt x="2445" y="1037"/>
                      <a:pt x="2444" y="1049"/>
                      <a:pt x="2444" y="1061"/>
                    </a:cubicBezTo>
                    <a:cubicBezTo>
                      <a:pt x="2442" y="1070"/>
                      <a:pt x="2442" y="1080"/>
                      <a:pt x="2441" y="1089"/>
                    </a:cubicBezTo>
                    <a:lnTo>
                      <a:pt x="2439" y="1115"/>
                    </a:lnTo>
                    <a:lnTo>
                      <a:pt x="2439" y="1117"/>
                    </a:lnTo>
                    <a:cubicBezTo>
                      <a:pt x="2438" y="1118"/>
                      <a:pt x="2438" y="1121"/>
                      <a:pt x="2438" y="1124"/>
                    </a:cubicBezTo>
                    <a:cubicBezTo>
                      <a:pt x="2438" y="1124"/>
                      <a:pt x="2438" y="1124"/>
                      <a:pt x="2438" y="1126"/>
                    </a:cubicBezTo>
                    <a:cubicBezTo>
                      <a:pt x="2438" y="1134"/>
                      <a:pt x="2436" y="1145"/>
                      <a:pt x="2436" y="1155"/>
                    </a:cubicBezTo>
                    <a:lnTo>
                      <a:pt x="2436" y="1157"/>
                    </a:lnTo>
                    <a:cubicBezTo>
                      <a:pt x="2436" y="1158"/>
                      <a:pt x="2436" y="1158"/>
                      <a:pt x="2436" y="1158"/>
                    </a:cubicBezTo>
                    <a:cubicBezTo>
                      <a:pt x="2433" y="1192"/>
                      <a:pt x="2433" y="1224"/>
                      <a:pt x="2432" y="1258"/>
                    </a:cubicBezTo>
                    <a:cubicBezTo>
                      <a:pt x="2432" y="1261"/>
                      <a:pt x="2432" y="1264"/>
                      <a:pt x="2432" y="1267"/>
                    </a:cubicBezTo>
                    <a:lnTo>
                      <a:pt x="2432" y="1268"/>
                    </a:lnTo>
                    <a:cubicBezTo>
                      <a:pt x="2432" y="1270"/>
                      <a:pt x="2432" y="1271"/>
                      <a:pt x="2432" y="1273"/>
                    </a:cubicBezTo>
                    <a:cubicBezTo>
                      <a:pt x="2432" y="1280"/>
                      <a:pt x="2432" y="1289"/>
                      <a:pt x="2432" y="1296"/>
                    </a:cubicBezTo>
                    <a:cubicBezTo>
                      <a:pt x="2432" y="1298"/>
                      <a:pt x="2432" y="1299"/>
                      <a:pt x="2432" y="1301"/>
                    </a:cubicBezTo>
                    <a:lnTo>
                      <a:pt x="2432" y="1308"/>
                    </a:lnTo>
                    <a:cubicBezTo>
                      <a:pt x="2432" y="1314"/>
                      <a:pt x="2432" y="1320"/>
                      <a:pt x="2432" y="1326"/>
                    </a:cubicBezTo>
                    <a:cubicBezTo>
                      <a:pt x="2432" y="1329"/>
                      <a:pt x="2432" y="1332"/>
                      <a:pt x="2432" y="1335"/>
                    </a:cubicBezTo>
                    <a:lnTo>
                      <a:pt x="2432" y="1336"/>
                    </a:lnTo>
                    <a:lnTo>
                      <a:pt x="2432" y="1339"/>
                    </a:lnTo>
                    <a:lnTo>
                      <a:pt x="2432" y="1342"/>
                    </a:lnTo>
                    <a:cubicBezTo>
                      <a:pt x="2432" y="1351"/>
                      <a:pt x="2432" y="1360"/>
                      <a:pt x="2432" y="1369"/>
                    </a:cubicBezTo>
                    <a:cubicBezTo>
                      <a:pt x="2432" y="1377"/>
                      <a:pt x="2433" y="1386"/>
                      <a:pt x="2433" y="1395"/>
                    </a:cubicBezTo>
                    <a:cubicBezTo>
                      <a:pt x="2433" y="1401"/>
                      <a:pt x="2433" y="1407"/>
                      <a:pt x="2433" y="1413"/>
                    </a:cubicBezTo>
                    <a:lnTo>
                      <a:pt x="2435" y="1439"/>
                    </a:lnTo>
                    <a:cubicBezTo>
                      <a:pt x="2435" y="1448"/>
                      <a:pt x="2436" y="1457"/>
                      <a:pt x="2436" y="1466"/>
                    </a:cubicBezTo>
                    <a:cubicBezTo>
                      <a:pt x="2436" y="1469"/>
                      <a:pt x="2436" y="1472"/>
                      <a:pt x="2436" y="1475"/>
                    </a:cubicBezTo>
                    <a:cubicBezTo>
                      <a:pt x="2438" y="1485"/>
                      <a:pt x="2438" y="1497"/>
                      <a:pt x="2439" y="1507"/>
                    </a:cubicBezTo>
                    <a:lnTo>
                      <a:pt x="2439" y="1508"/>
                    </a:lnTo>
                    <a:lnTo>
                      <a:pt x="2439" y="1510"/>
                    </a:lnTo>
                    <a:cubicBezTo>
                      <a:pt x="2441" y="1522"/>
                      <a:pt x="2441" y="1532"/>
                      <a:pt x="2442" y="1544"/>
                    </a:cubicBezTo>
                    <a:cubicBezTo>
                      <a:pt x="2444" y="1551"/>
                      <a:pt x="2444" y="1560"/>
                      <a:pt x="2445" y="1567"/>
                    </a:cubicBezTo>
                    <a:cubicBezTo>
                      <a:pt x="2445" y="1567"/>
                      <a:pt x="2445" y="1569"/>
                      <a:pt x="2445" y="1569"/>
                    </a:cubicBezTo>
                    <a:cubicBezTo>
                      <a:pt x="2445" y="1573"/>
                      <a:pt x="2445" y="1578"/>
                      <a:pt x="2447" y="1582"/>
                    </a:cubicBezTo>
                    <a:cubicBezTo>
                      <a:pt x="2447" y="1584"/>
                      <a:pt x="2447" y="1584"/>
                      <a:pt x="2447" y="1584"/>
                    </a:cubicBezTo>
                    <a:cubicBezTo>
                      <a:pt x="2447" y="1591"/>
                      <a:pt x="2448" y="1598"/>
                      <a:pt x="2448" y="1606"/>
                    </a:cubicBezTo>
                    <a:lnTo>
                      <a:pt x="2448" y="1604"/>
                    </a:lnTo>
                    <a:cubicBezTo>
                      <a:pt x="2450" y="1609"/>
                      <a:pt x="2450" y="1615"/>
                      <a:pt x="2450" y="1619"/>
                    </a:cubicBezTo>
                    <a:cubicBezTo>
                      <a:pt x="2451" y="1623"/>
                      <a:pt x="2451" y="1626"/>
                      <a:pt x="2451" y="1629"/>
                    </a:cubicBezTo>
                    <a:cubicBezTo>
                      <a:pt x="2452" y="1638"/>
                      <a:pt x="2454" y="1647"/>
                      <a:pt x="2454" y="1656"/>
                    </a:cubicBezTo>
                    <a:cubicBezTo>
                      <a:pt x="2454" y="1657"/>
                      <a:pt x="2455" y="1659"/>
                      <a:pt x="2455" y="1662"/>
                    </a:cubicBezTo>
                    <a:cubicBezTo>
                      <a:pt x="2457" y="1672"/>
                      <a:pt x="2458" y="1681"/>
                      <a:pt x="2460" y="1690"/>
                    </a:cubicBezTo>
                    <a:lnTo>
                      <a:pt x="2458" y="1688"/>
                    </a:lnTo>
                    <a:lnTo>
                      <a:pt x="2458" y="1688"/>
                    </a:lnTo>
                    <a:cubicBezTo>
                      <a:pt x="2460" y="1690"/>
                      <a:pt x="2460" y="1691"/>
                      <a:pt x="2460" y="1693"/>
                    </a:cubicBezTo>
                    <a:cubicBezTo>
                      <a:pt x="2461" y="1701"/>
                      <a:pt x="2463" y="1710"/>
                      <a:pt x="2463" y="1719"/>
                    </a:cubicBezTo>
                    <a:cubicBezTo>
                      <a:pt x="2466" y="1729"/>
                      <a:pt x="2467" y="1741"/>
                      <a:pt x="2469" y="1753"/>
                    </a:cubicBezTo>
                    <a:cubicBezTo>
                      <a:pt x="2469" y="1753"/>
                      <a:pt x="2469" y="1753"/>
                      <a:pt x="2469" y="1754"/>
                    </a:cubicBezTo>
                    <a:cubicBezTo>
                      <a:pt x="2472" y="1765"/>
                      <a:pt x="2473" y="1777"/>
                      <a:pt x="2476" y="1788"/>
                    </a:cubicBezTo>
                    <a:cubicBezTo>
                      <a:pt x="2477" y="1799"/>
                      <a:pt x="2479" y="1809"/>
                      <a:pt x="2482" y="1819"/>
                    </a:cubicBezTo>
                    <a:cubicBezTo>
                      <a:pt x="2482" y="1821"/>
                      <a:pt x="2482" y="1822"/>
                      <a:pt x="2482" y="1824"/>
                    </a:cubicBezTo>
                    <a:lnTo>
                      <a:pt x="2483" y="1827"/>
                    </a:lnTo>
                    <a:cubicBezTo>
                      <a:pt x="2485" y="1837"/>
                      <a:pt x="2486" y="1846"/>
                      <a:pt x="2488" y="1855"/>
                    </a:cubicBezTo>
                    <a:cubicBezTo>
                      <a:pt x="2488" y="1856"/>
                      <a:pt x="2489" y="1857"/>
                      <a:pt x="2489" y="1857"/>
                    </a:cubicBezTo>
                    <a:lnTo>
                      <a:pt x="2489" y="1860"/>
                    </a:lnTo>
                    <a:cubicBezTo>
                      <a:pt x="2491" y="1866"/>
                      <a:pt x="2492" y="1872"/>
                      <a:pt x="2494" y="1878"/>
                    </a:cubicBezTo>
                    <a:cubicBezTo>
                      <a:pt x="2495" y="1884"/>
                      <a:pt x="2497" y="1890"/>
                      <a:pt x="2497" y="1896"/>
                    </a:cubicBezTo>
                    <a:cubicBezTo>
                      <a:pt x="2498" y="1896"/>
                      <a:pt x="2498" y="1896"/>
                      <a:pt x="2498" y="1897"/>
                    </a:cubicBezTo>
                    <a:cubicBezTo>
                      <a:pt x="2498" y="1902"/>
                      <a:pt x="2500" y="1905"/>
                      <a:pt x="2501" y="1909"/>
                    </a:cubicBezTo>
                    <a:cubicBezTo>
                      <a:pt x="2503" y="1915"/>
                      <a:pt x="2504" y="1921"/>
                      <a:pt x="2505" y="1927"/>
                    </a:cubicBezTo>
                    <a:lnTo>
                      <a:pt x="2505" y="1930"/>
                    </a:lnTo>
                    <a:cubicBezTo>
                      <a:pt x="2505" y="1931"/>
                      <a:pt x="2505" y="1934"/>
                      <a:pt x="2507" y="1936"/>
                    </a:cubicBezTo>
                    <a:cubicBezTo>
                      <a:pt x="2508" y="1943"/>
                      <a:pt x="2511" y="1952"/>
                      <a:pt x="2513" y="1961"/>
                    </a:cubicBezTo>
                    <a:cubicBezTo>
                      <a:pt x="2516" y="1972"/>
                      <a:pt x="2519" y="1983"/>
                      <a:pt x="2522" y="1994"/>
                    </a:cubicBezTo>
                    <a:cubicBezTo>
                      <a:pt x="2525" y="2005"/>
                      <a:pt x="2528" y="2015"/>
                      <a:pt x="2530" y="2025"/>
                    </a:cubicBezTo>
                    <a:cubicBezTo>
                      <a:pt x="2530" y="2025"/>
                      <a:pt x="2530" y="2027"/>
                      <a:pt x="2530" y="2027"/>
                    </a:cubicBezTo>
                    <a:cubicBezTo>
                      <a:pt x="2530" y="2028"/>
                      <a:pt x="2530" y="2028"/>
                      <a:pt x="2532" y="2028"/>
                    </a:cubicBezTo>
                    <a:cubicBezTo>
                      <a:pt x="2533" y="2036"/>
                      <a:pt x="2536" y="2045"/>
                      <a:pt x="2538" y="2053"/>
                    </a:cubicBezTo>
                    <a:cubicBezTo>
                      <a:pt x="2539" y="2056"/>
                      <a:pt x="2541" y="2059"/>
                      <a:pt x="2541" y="2064"/>
                    </a:cubicBezTo>
                    <a:cubicBezTo>
                      <a:pt x="2544" y="2073"/>
                      <a:pt x="2547" y="2080"/>
                      <a:pt x="2550" y="2089"/>
                    </a:cubicBezTo>
                    <a:cubicBezTo>
                      <a:pt x="2550" y="2092"/>
                      <a:pt x="2551" y="2095"/>
                      <a:pt x="2551" y="2098"/>
                    </a:cubicBezTo>
                    <a:lnTo>
                      <a:pt x="2553" y="2098"/>
                    </a:lnTo>
                    <a:lnTo>
                      <a:pt x="2560" y="2124"/>
                    </a:lnTo>
                    <a:cubicBezTo>
                      <a:pt x="2560" y="2124"/>
                      <a:pt x="2560" y="2126"/>
                      <a:pt x="2561" y="2126"/>
                    </a:cubicBezTo>
                    <a:cubicBezTo>
                      <a:pt x="2561" y="2128"/>
                      <a:pt x="2561" y="2130"/>
                      <a:pt x="2563" y="2131"/>
                    </a:cubicBezTo>
                    <a:lnTo>
                      <a:pt x="2564" y="2139"/>
                    </a:lnTo>
                    <a:lnTo>
                      <a:pt x="2566" y="2139"/>
                    </a:lnTo>
                    <a:cubicBezTo>
                      <a:pt x="2567" y="2148"/>
                      <a:pt x="2570" y="2156"/>
                      <a:pt x="2573" y="2164"/>
                    </a:cubicBezTo>
                    <a:cubicBezTo>
                      <a:pt x="2576" y="2173"/>
                      <a:pt x="2579" y="2181"/>
                      <a:pt x="2582" y="2189"/>
                    </a:cubicBezTo>
                    <a:cubicBezTo>
                      <a:pt x="2584" y="2193"/>
                      <a:pt x="2585" y="2196"/>
                      <a:pt x="2586" y="2201"/>
                    </a:cubicBezTo>
                    <a:cubicBezTo>
                      <a:pt x="2586" y="2202"/>
                      <a:pt x="2588" y="2204"/>
                      <a:pt x="2588" y="2205"/>
                    </a:cubicBezTo>
                    <a:cubicBezTo>
                      <a:pt x="2589" y="2208"/>
                      <a:pt x="2589" y="2211"/>
                      <a:pt x="2591" y="2212"/>
                    </a:cubicBezTo>
                    <a:cubicBezTo>
                      <a:pt x="2594" y="2221"/>
                      <a:pt x="2597" y="2229"/>
                      <a:pt x="2600" y="2236"/>
                    </a:cubicBezTo>
                    <a:lnTo>
                      <a:pt x="2601" y="2240"/>
                    </a:lnTo>
                    <a:cubicBezTo>
                      <a:pt x="2601" y="2242"/>
                      <a:pt x="2603" y="2245"/>
                      <a:pt x="2603" y="2246"/>
                    </a:cubicBezTo>
                    <a:cubicBezTo>
                      <a:pt x="2606" y="2252"/>
                      <a:pt x="2607" y="2258"/>
                      <a:pt x="2610" y="2264"/>
                    </a:cubicBezTo>
                    <a:cubicBezTo>
                      <a:pt x="2610" y="2264"/>
                      <a:pt x="2610" y="2265"/>
                      <a:pt x="2610" y="2265"/>
                    </a:cubicBezTo>
                    <a:cubicBezTo>
                      <a:pt x="2613" y="2273"/>
                      <a:pt x="2617" y="2282"/>
                      <a:pt x="2620" y="2290"/>
                    </a:cubicBezTo>
                    <a:cubicBezTo>
                      <a:pt x="2620" y="2292"/>
                      <a:pt x="2620" y="2292"/>
                      <a:pt x="2620" y="2293"/>
                    </a:cubicBezTo>
                    <a:cubicBezTo>
                      <a:pt x="2622" y="2293"/>
                      <a:pt x="2622" y="2295"/>
                      <a:pt x="2622" y="2296"/>
                    </a:cubicBezTo>
                    <a:cubicBezTo>
                      <a:pt x="2625" y="2304"/>
                      <a:pt x="2628" y="2310"/>
                      <a:pt x="2631" y="2317"/>
                    </a:cubicBezTo>
                    <a:cubicBezTo>
                      <a:pt x="2631" y="2318"/>
                      <a:pt x="2632" y="2318"/>
                      <a:pt x="2632" y="2320"/>
                    </a:cubicBezTo>
                    <a:cubicBezTo>
                      <a:pt x="2634" y="2324"/>
                      <a:pt x="2635" y="2327"/>
                      <a:pt x="2637" y="2330"/>
                    </a:cubicBezTo>
                    <a:cubicBezTo>
                      <a:pt x="2639" y="2339"/>
                      <a:pt x="2644" y="2348"/>
                      <a:pt x="2648" y="2357"/>
                    </a:cubicBezTo>
                    <a:lnTo>
                      <a:pt x="2648" y="2358"/>
                    </a:lnTo>
                    <a:cubicBezTo>
                      <a:pt x="2648" y="2360"/>
                      <a:pt x="2650" y="2361"/>
                      <a:pt x="2650" y="2363"/>
                    </a:cubicBezTo>
                    <a:cubicBezTo>
                      <a:pt x="2653" y="2368"/>
                      <a:pt x="2656" y="2374"/>
                      <a:pt x="2657" y="2380"/>
                    </a:cubicBezTo>
                    <a:cubicBezTo>
                      <a:pt x="2660" y="2386"/>
                      <a:pt x="2663" y="2392"/>
                      <a:pt x="2666" y="2398"/>
                    </a:cubicBezTo>
                    <a:cubicBezTo>
                      <a:pt x="2666" y="2399"/>
                      <a:pt x="2666" y="2401"/>
                      <a:pt x="2667" y="2401"/>
                    </a:cubicBezTo>
                    <a:lnTo>
                      <a:pt x="2667" y="2404"/>
                    </a:lnTo>
                    <a:cubicBezTo>
                      <a:pt x="2669" y="2405"/>
                      <a:pt x="2670" y="2408"/>
                      <a:pt x="2670" y="2410"/>
                    </a:cubicBezTo>
                    <a:lnTo>
                      <a:pt x="2676" y="2422"/>
                    </a:lnTo>
                    <a:cubicBezTo>
                      <a:pt x="2676" y="2423"/>
                      <a:pt x="2676" y="2423"/>
                      <a:pt x="2676" y="2423"/>
                    </a:cubicBezTo>
                    <a:cubicBezTo>
                      <a:pt x="2678" y="2426"/>
                      <a:pt x="2679" y="2429"/>
                      <a:pt x="2681" y="2432"/>
                    </a:cubicBezTo>
                    <a:cubicBezTo>
                      <a:pt x="2685" y="2441"/>
                      <a:pt x="2688" y="2448"/>
                      <a:pt x="2692" y="2457"/>
                    </a:cubicBezTo>
                    <a:cubicBezTo>
                      <a:pt x="2697" y="2467"/>
                      <a:pt x="2703" y="2477"/>
                      <a:pt x="2707" y="2488"/>
                    </a:cubicBezTo>
                    <a:cubicBezTo>
                      <a:pt x="2707" y="2488"/>
                      <a:pt x="2707" y="2489"/>
                      <a:pt x="2709" y="2489"/>
                    </a:cubicBezTo>
                    <a:cubicBezTo>
                      <a:pt x="2712" y="2497"/>
                      <a:pt x="2716" y="2505"/>
                      <a:pt x="2720" y="2513"/>
                    </a:cubicBezTo>
                    <a:cubicBezTo>
                      <a:pt x="2722" y="2514"/>
                      <a:pt x="2722" y="2516"/>
                      <a:pt x="2722" y="2517"/>
                    </a:cubicBezTo>
                    <a:cubicBezTo>
                      <a:pt x="2723" y="2519"/>
                      <a:pt x="2725" y="2520"/>
                      <a:pt x="2725" y="2522"/>
                    </a:cubicBezTo>
                    <a:cubicBezTo>
                      <a:pt x="2729" y="2529"/>
                      <a:pt x="2732" y="2536"/>
                      <a:pt x="2737" y="2544"/>
                    </a:cubicBezTo>
                    <a:cubicBezTo>
                      <a:pt x="2738" y="2547"/>
                      <a:pt x="2740" y="2550"/>
                      <a:pt x="2740" y="2551"/>
                    </a:cubicBezTo>
                    <a:cubicBezTo>
                      <a:pt x="2741" y="2553"/>
                      <a:pt x="2741" y="2553"/>
                      <a:pt x="2741" y="2554"/>
                    </a:cubicBezTo>
                    <a:cubicBezTo>
                      <a:pt x="2744" y="2558"/>
                      <a:pt x="2745" y="2561"/>
                      <a:pt x="2748" y="2566"/>
                    </a:cubicBezTo>
                    <a:lnTo>
                      <a:pt x="2757" y="2584"/>
                    </a:lnTo>
                    <a:lnTo>
                      <a:pt x="2757" y="2585"/>
                    </a:lnTo>
                    <a:cubicBezTo>
                      <a:pt x="2759" y="2586"/>
                      <a:pt x="2759" y="2586"/>
                      <a:pt x="2759" y="2586"/>
                    </a:cubicBezTo>
                    <a:cubicBezTo>
                      <a:pt x="2759" y="2588"/>
                      <a:pt x="2760" y="2589"/>
                      <a:pt x="2760" y="2589"/>
                    </a:cubicBezTo>
                    <a:cubicBezTo>
                      <a:pt x="2765" y="2598"/>
                      <a:pt x="2769" y="2606"/>
                      <a:pt x="2773" y="2613"/>
                    </a:cubicBezTo>
                    <a:cubicBezTo>
                      <a:pt x="2779" y="2623"/>
                      <a:pt x="2784" y="2632"/>
                      <a:pt x="2790" y="2642"/>
                    </a:cubicBezTo>
                    <a:cubicBezTo>
                      <a:pt x="2790" y="2642"/>
                      <a:pt x="2790" y="2642"/>
                      <a:pt x="2791" y="2644"/>
                    </a:cubicBezTo>
                    <a:cubicBezTo>
                      <a:pt x="2791" y="2645"/>
                      <a:pt x="2793" y="2648"/>
                      <a:pt x="2794" y="2650"/>
                    </a:cubicBezTo>
                    <a:cubicBezTo>
                      <a:pt x="2796" y="2651"/>
                      <a:pt x="2796" y="2653"/>
                      <a:pt x="2797" y="2654"/>
                    </a:cubicBezTo>
                    <a:cubicBezTo>
                      <a:pt x="2799" y="2657"/>
                      <a:pt x="2800" y="2660"/>
                      <a:pt x="2801" y="2663"/>
                    </a:cubicBezTo>
                    <a:cubicBezTo>
                      <a:pt x="2806" y="2669"/>
                      <a:pt x="2809" y="2675"/>
                      <a:pt x="2812" y="2681"/>
                    </a:cubicBezTo>
                    <a:lnTo>
                      <a:pt x="2813" y="2681"/>
                    </a:lnTo>
                    <a:cubicBezTo>
                      <a:pt x="2819" y="2691"/>
                      <a:pt x="2825" y="2701"/>
                      <a:pt x="2831" y="2712"/>
                    </a:cubicBezTo>
                    <a:cubicBezTo>
                      <a:pt x="2831" y="2712"/>
                      <a:pt x="2832" y="2713"/>
                      <a:pt x="2832" y="2713"/>
                    </a:cubicBezTo>
                    <a:cubicBezTo>
                      <a:pt x="2838" y="2722"/>
                      <a:pt x="2844" y="2732"/>
                      <a:pt x="2850" y="2741"/>
                    </a:cubicBezTo>
                    <a:cubicBezTo>
                      <a:pt x="2856" y="2751"/>
                      <a:pt x="2862" y="2760"/>
                      <a:pt x="2869" y="2771"/>
                    </a:cubicBezTo>
                    <a:cubicBezTo>
                      <a:pt x="2871" y="2773"/>
                      <a:pt x="2874" y="2776"/>
                      <a:pt x="2875" y="2781"/>
                    </a:cubicBezTo>
                    <a:lnTo>
                      <a:pt x="2877" y="2781"/>
                    </a:lnTo>
                    <a:cubicBezTo>
                      <a:pt x="2880" y="2787"/>
                      <a:pt x="2884" y="2793"/>
                      <a:pt x="2888" y="2800"/>
                    </a:cubicBezTo>
                    <a:cubicBezTo>
                      <a:pt x="2890" y="2801"/>
                      <a:pt x="2891" y="2804"/>
                      <a:pt x="2893" y="2806"/>
                    </a:cubicBezTo>
                    <a:cubicBezTo>
                      <a:pt x="2894" y="2807"/>
                      <a:pt x="2894" y="2809"/>
                      <a:pt x="2896" y="2810"/>
                    </a:cubicBezTo>
                    <a:cubicBezTo>
                      <a:pt x="2900" y="2816"/>
                      <a:pt x="2905" y="2822"/>
                      <a:pt x="2907" y="2829"/>
                    </a:cubicBezTo>
                    <a:lnTo>
                      <a:pt x="2909" y="2829"/>
                    </a:lnTo>
                    <a:cubicBezTo>
                      <a:pt x="2910" y="2832"/>
                      <a:pt x="2913" y="2835"/>
                      <a:pt x="2916" y="2840"/>
                    </a:cubicBezTo>
                    <a:cubicBezTo>
                      <a:pt x="2919" y="2846"/>
                      <a:pt x="2924" y="2852"/>
                      <a:pt x="2928" y="2857"/>
                    </a:cubicBezTo>
                    <a:cubicBezTo>
                      <a:pt x="2930" y="2859"/>
                      <a:pt x="2930" y="2859"/>
                      <a:pt x="2930" y="2859"/>
                    </a:cubicBezTo>
                    <a:cubicBezTo>
                      <a:pt x="2937" y="2869"/>
                      <a:pt x="2943" y="2878"/>
                      <a:pt x="2949" y="2887"/>
                    </a:cubicBezTo>
                    <a:lnTo>
                      <a:pt x="2950" y="2887"/>
                    </a:lnTo>
                    <a:cubicBezTo>
                      <a:pt x="2950" y="2888"/>
                      <a:pt x="2952" y="2890"/>
                      <a:pt x="2952" y="2890"/>
                    </a:cubicBezTo>
                    <a:cubicBezTo>
                      <a:pt x="2958" y="2899"/>
                      <a:pt x="2963" y="2906"/>
                      <a:pt x="2971" y="2915"/>
                    </a:cubicBezTo>
                    <a:cubicBezTo>
                      <a:pt x="2977" y="2924"/>
                      <a:pt x="2984" y="2934"/>
                      <a:pt x="2991" y="2943"/>
                    </a:cubicBezTo>
                    <a:cubicBezTo>
                      <a:pt x="2991" y="2943"/>
                      <a:pt x="2991" y="2943"/>
                      <a:pt x="2993" y="2944"/>
                    </a:cubicBezTo>
                    <a:cubicBezTo>
                      <a:pt x="2997" y="2950"/>
                      <a:pt x="3003" y="2958"/>
                      <a:pt x="3008" y="2963"/>
                    </a:cubicBezTo>
                    <a:cubicBezTo>
                      <a:pt x="3009" y="2965"/>
                      <a:pt x="3011" y="2966"/>
                      <a:pt x="3012" y="2968"/>
                    </a:cubicBezTo>
                    <a:cubicBezTo>
                      <a:pt x="3012" y="2969"/>
                      <a:pt x="3014" y="2969"/>
                      <a:pt x="3014" y="2971"/>
                    </a:cubicBezTo>
                    <a:cubicBezTo>
                      <a:pt x="3016" y="2974"/>
                      <a:pt x="3018" y="2977"/>
                      <a:pt x="3021" y="2980"/>
                    </a:cubicBezTo>
                    <a:cubicBezTo>
                      <a:pt x="3031" y="2991"/>
                      <a:pt x="3040" y="3003"/>
                      <a:pt x="3050" y="3016"/>
                    </a:cubicBezTo>
                    <a:cubicBezTo>
                      <a:pt x="3053" y="3019"/>
                      <a:pt x="3056" y="3022"/>
                      <a:pt x="3059" y="3027"/>
                    </a:cubicBezTo>
                    <a:cubicBezTo>
                      <a:pt x="3064" y="3033"/>
                      <a:pt x="3069" y="3039"/>
                      <a:pt x="3074" y="3044"/>
                    </a:cubicBezTo>
                    <a:cubicBezTo>
                      <a:pt x="3075" y="3046"/>
                      <a:pt x="3077" y="3047"/>
                      <a:pt x="3077" y="3047"/>
                    </a:cubicBezTo>
                    <a:cubicBezTo>
                      <a:pt x="3078" y="3049"/>
                      <a:pt x="3080" y="3050"/>
                      <a:pt x="3081" y="3052"/>
                    </a:cubicBezTo>
                    <a:lnTo>
                      <a:pt x="3081" y="3053"/>
                    </a:lnTo>
                    <a:lnTo>
                      <a:pt x="3086" y="3058"/>
                    </a:lnTo>
                    <a:cubicBezTo>
                      <a:pt x="3092" y="3065"/>
                      <a:pt x="3097" y="3072"/>
                      <a:pt x="3103" y="3078"/>
                    </a:cubicBezTo>
                    <a:cubicBezTo>
                      <a:pt x="3106" y="3081"/>
                      <a:pt x="3109" y="3084"/>
                      <a:pt x="3112" y="3089"/>
                    </a:cubicBezTo>
                    <a:cubicBezTo>
                      <a:pt x="3118" y="3093"/>
                      <a:pt x="3122" y="3099"/>
                      <a:pt x="3127" y="3105"/>
                    </a:cubicBezTo>
                    <a:cubicBezTo>
                      <a:pt x="3134" y="3112"/>
                      <a:pt x="3142" y="3120"/>
                      <a:pt x="3148" y="3127"/>
                    </a:cubicBezTo>
                    <a:lnTo>
                      <a:pt x="3150" y="3130"/>
                    </a:lnTo>
                    <a:lnTo>
                      <a:pt x="3152" y="3131"/>
                    </a:lnTo>
                    <a:cubicBezTo>
                      <a:pt x="3159" y="3140"/>
                      <a:pt x="3168" y="3149"/>
                      <a:pt x="3176" y="3156"/>
                    </a:cubicBezTo>
                    <a:cubicBezTo>
                      <a:pt x="3177" y="3159"/>
                      <a:pt x="3180" y="3161"/>
                      <a:pt x="3181" y="3162"/>
                    </a:cubicBezTo>
                    <a:cubicBezTo>
                      <a:pt x="3187" y="3168"/>
                      <a:pt x="3193" y="3175"/>
                      <a:pt x="3199" y="3181"/>
                    </a:cubicBezTo>
                    <a:lnTo>
                      <a:pt x="3202" y="3184"/>
                    </a:lnTo>
                    <a:cubicBezTo>
                      <a:pt x="3209" y="3192"/>
                      <a:pt x="3217" y="3199"/>
                      <a:pt x="3224" y="3206"/>
                    </a:cubicBezTo>
                    <a:lnTo>
                      <a:pt x="3226" y="3206"/>
                    </a:lnTo>
                    <a:lnTo>
                      <a:pt x="3226" y="3208"/>
                    </a:lnTo>
                    <a:cubicBezTo>
                      <a:pt x="3231" y="3214"/>
                      <a:pt x="3239" y="3220"/>
                      <a:pt x="3245" y="3226"/>
                    </a:cubicBezTo>
                    <a:lnTo>
                      <a:pt x="3251" y="3231"/>
                    </a:lnTo>
                    <a:cubicBezTo>
                      <a:pt x="3258" y="3239"/>
                      <a:pt x="3267" y="3248"/>
                      <a:pt x="3276" y="3255"/>
                    </a:cubicBezTo>
                    <a:cubicBezTo>
                      <a:pt x="3276" y="3255"/>
                      <a:pt x="3276" y="3256"/>
                      <a:pt x="3276" y="3256"/>
                    </a:cubicBezTo>
                    <a:cubicBezTo>
                      <a:pt x="3283" y="3262"/>
                      <a:pt x="3289" y="3268"/>
                      <a:pt x="3296" y="3274"/>
                    </a:cubicBezTo>
                    <a:lnTo>
                      <a:pt x="3296" y="3276"/>
                    </a:lnTo>
                    <a:cubicBezTo>
                      <a:pt x="3299" y="3277"/>
                      <a:pt x="3301" y="3279"/>
                      <a:pt x="3302" y="3280"/>
                    </a:cubicBezTo>
                    <a:cubicBezTo>
                      <a:pt x="3308" y="3286"/>
                      <a:pt x="3314" y="3290"/>
                      <a:pt x="3320" y="3296"/>
                    </a:cubicBezTo>
                    <a:cubicBezTo>
                      <a:pt x="3323" y="3298"/>
                      <a:pt x="3324" y="3301"/>
                      <a:pt x="3327" y="3302"/>
                    </a:cubicBezTo>
                    <a:lnTo>
                      <a:pt x="3329" y="3304"/>
                    </a:lnTo>
                    <a:cubicBezTo>
                      <a:pt x="3336" y="3311"/>
                      <a:pt x="3343" y="3317"/>
                      <a:pt x="3351" y="3323"/>
                    </a:cubicBezTo>
                    <a:lnTo>
                      <a:pt x="3355" y="3327"/>
                    </a:lnTo>
                    <a:cubicBezTo>
                      <a:pt x="3361" y="3333"/>
                      <a:pt x="3367" y="3337"/>
                      <a:pt x="3374" y="3343"/>
                    </a:cubicBezTo>
                    <a:cubicBezTo>
                      <a:pt x="3377" y="3345"/>
                      <a:pt x="3379" y="3348"/>
                      <a:pt x="3382" y="3349"/>
                    </a:cubicBezTo>
                    <a:cubicBezTo>
                      <a:pt x="3389" y="3357"/>
                      <a:pt x="3396" y="3363"/>
                      <a:pt x="3405" y="3370"/>
                    </a:cubicBezTo>
                    <a:cubicBezTo>
                      <a:pt x="3407" y="3371"/>
                      <a:pt x="3408" y="3371"/>
                      <a:pt x="3408" y="3373"/>
                    </a:cubicBezTo>
                    <a:lnTo>
                      <a:pt x="3410" y="3373"/>
                    </a:lnTo>
                    <a:cubicBezTo>
                      <a:pt x="3418" y="3380"/>
                      <a:pt x="3427" y="3388"/>
                      <a:pt x="3436" y="3395"/>
                    </a:cubicBezTo>
                    <a:lnTo>
                      <a:pt x="3438" y="3395"/>
                    </a:lnTo>
                    <a:cubicBezTo>
                      <a:pt x="3439" y="3398"/>
                      <a:pt x="3442" y="3399"/>
                      <a:pt x="3445" y="3401"/>
                    </a:cubicBezTo>
                    <a:cubicBezTo>
                      <a:pt x="3449" y="3405"/>
                      <a:pt x="3455" y="3410"/>
                      <a:pt x="3461" y="3414"/>
                    </a:cubicBezTo>
                    <a:cubicBezTo>
                      <a:pt x="3461" y="3416"/>
                      <a:pt x="3463" y="3416"/>
                      <a:pt x="3463" y="3416"/>
                    </a:cubicBezTo>
                    <a:cubicBezTo>
                      <a:pt x="3466" y="3418"/>
                      <a:pt x="3469" y="3420"/>
                      <a:pt x="3472" y="3421"/>
                    </a:cubicBezTo>
                    <a:lnTo>
                      <a:pt x="3491" y="3438"/>
                    </a:lnTo>
                    <a:cubicBezTo>
                      <a:pt x="3492" y="3438"/>
                      <a:pt x="3492" y="3439"/>
                      <a:pt x="3492" y="3439"/>
                    </a:cubicBezTo>
                    <a:lnTo>
                      <a:pt x="3502" y="3446"/>
                    </a:lnTo>
                    <a:cubicBezTo>
                      <a:pt x="3507" y="3449"/>
                      <a:pt x="3513" y="3454"/>
                      <a:pt x="3517" y="3457"/>
                    </a:cubicBezTo>
                    <a:cubicBezTo>
                      <a:pt x="3519" y="3458"/>
                      <a:pt x="3519" y="3458"/>
                      <a:pt x="3519" y="3458"/>
                    </a:cubicBezTo>
                    <a:cubicBezTo>
                      <a:pt x="3529" y="3466"/>
                      <a:pt x="3538" y="3473"/>
                      <a:pt x="3547" y="3479"/>
                    </a:cubicBezTo>
                    <a:lnTo>
                      <a:pt x="3548" y="3479"/>
                    </a:lnTo>
                    <a:cubicBezTo>
                      <a:pt x="3551" y="3482"/>
                      <a:pt x="3554" y="3485"/>
                      <a:pt x="3558" y="3486"/>
                    </a:cubicBezTo>
                    <a:cubicBezTo>
                      <a:pt x="3560" y="3489"/>
                      <a:pt x="3563" y="3491"/>
                      <a:pt x="3566" y="3492"/>
                    </a:cubicBezTo>
                    <a:cubicBezTo>
                      <a:pt x="3566" y="3492"/>
                      <a:pt x="3566" y="3494"/>
                      <a:pt x="3567" y="3494"/>
                    </a:cubicBezTo>
                    <a:cubicBezTo>
                      <a:pt x="3681" y="3407"/>
                      <a:pt x="3787" y="3311"/>
                      <a:pt x="3882" y="3205"/>
                    </a:cubicBezTo>
                    <a:cubicBezTo>
                      <a:pt x="3719" y="3100"/>
                      <a:pt x="3567" y="2974"/>
                      <a:pt x="3435" y="2828"/>
                    </a:cubicBezTo>
                    <a:cubicBezTo>
                      <a:pt x="3433" y="2826"/>
                      <a:pt x="3432" y="2825"/>
                      <a:pt x="3432" y="2825"/>
                    </a:cubicBezTo>
                    <a:cubicBezTo>
                      <a:pt x="3413" y="2803"/>
                      <a:pt x="3393" y="2781"/>
                      <a:pt x="3374" y="2757"/>
                    </a:cubicBezTo>
                    <a:cubicBezTo>
                      <a:pt x="3368" y="2751"/>
                      <a:pt x="3363" y="2744"/>
                      <a:pt x="3357" y="2737"/>
                    </a:cubicBezTo>
                    <a:cubicBezTo>
                      <a:pt x="3342" y="2719"/>
                      <a:pt x="3329" y="2701"/>
                      <a:pt x="3315" y="2684"/>
                    </a:cubicBezTo>
                    <a:cubicBezTo>
                      <a:pt x="3305" y="2670"/>
                      <a:pt x="3295" y="2657"/>
                      <a:pt x="3284" y="2644"/>
                    </a:cubicBezTo>
                    <a:cubicBezTo>
                      <a:pt x="3276" y="2631"/>
                      <a:pt x="3265" y="2617"/>
                      <a:pt x="3256" y="2606"/>
                    </a:cubicBezTo>
                    <a:cubicBezTo>
                      <a:pt x="3243" y="2585"/>
                      <a:pt x="3230" y="2566"/>
                      <a:pt x="3217" y="2545"/>
                    </a:cubicBezTo>
                    <a:cubicBezTo>
                      <a:pt x="3211" y="2536"/>
                      <a:pt x="3205" y="2528"/>
                      <a:pt x="3199" y="2519"/>
                    </a:cubicBezTo>
                    <a:cubicBezTo>
                      <a:pt x="3184" y="2495"/>
                      <a:pt x="3168" y="2470"/>
                      <a:pt x="3153" y="2444"/>
                    </a:cubicBezTo>
                    <a:cubicBezTo>
                      <a:pt x="3152" y="2441"/>
                      <a:pt x="3150" y="2439"/>
                      <a:pt x="3149" y="2436"/>
                    </a:cubicBezTo>
                    <a:cubicBezTo>
                      <a:pt x="3146" y="2433"/>
                      <a:pt x="3145" y="2429"/>
                      <a:pt x="3143" y="2426"/>
                    </a:cubicBezTo>
                    <a:cubicBezTo>
                      <a:pt x="3127" y="2398"/>
                      <a:pt x="3112" y="2370"/>
                      <a:pt x="3097" y="2342"/>
                    </a:cubicBezTo>
                    <a:cubicBezTo>
                      <a:pt x="3095" y="2336"/>
                      <a:pt x="3092" y="2332"/>
                      <a:pt x="3089" y="2326"/>
                    </a:cubicBezTo>
                    <a:cubicBezTo>
                      <a:pt x="3075" y="2298"/>
                      <a:pt x="3061" y="2270"/>
                      <a:pt x="3047" y="2240"/>
                    </a:cubicBezTo>
                    <a:cubicBezTo>
                      <a:pt x="3044" y="2234"/>
                      <a:pt x="3043" y="2227"/>
                      <a:pt x="3040" y="2221"/>
                    </a:cubicBezTo>
                    <a:cubicBezTo>
                      <a:pt x="3027" y="2195"/>
                      <a:pt x="3016" y="2168"/>
                      <a:pt x="3005" y="2140"/>
                    </a:cubicBezTo>
                    <a:cubicBezTo>
                      <a:pt x="3002" y="2131"/>
                      <a:pt x="2999" y="2123"/>
                      <a:pt x="2994" y="2114"/>
                    </a:cubicBezTo>
                    <a:cubicBezTo>
                      <a:pt x="2986" y="2090"/>
                      <a:pt x="2977" y="2065"/>
                      <a:pt x="2968" y="2040"/>
                    </a:cubicBezTo>
                    <a:cubicBezTo>
                      <a:pt x="2965" y="2028"/>
                      <a:pt x="2961" y="2017"/>
                      <a:pt x="2956" y="2003"/>
                    </a:cubicBezTo>
                    <a:cubicBezTo>
                      <a:pt x="2949" y="1983"/>
                      <a:pt x="2943" y="1962"/>
                      <a:pt x="2937" y="1941"/>
                    </a:cubicBezTo>
                    <a:cubicBezTo>
                      <a:pt x="2933" y="1924"/>
                      <a:pt x="2928" y="1909"/>
                      <a:pt x="2924" y="1891"/>
                    </a:cubicBezTo>
                    <a:cubicBezTo>
                      <a:pt x="2918" y="1875"/>
                      <a:pt x="2915" y="1857"/>
                      <a:pt x="2910" y="1840"/>
                    </a:cubicBezTo>
                    <a:cubicBezTo>
                      <a:pt x="2905" y="1819"/>
                      <a:pt x="2900" y="1799"/>
                      <a:pt x="2896" y="1778"/>
                    </a:cubicBezTo>
                    <a:cubicBezTo>
                      <a:pt x="2893" y="1765"/>
                      <a:pt x="2890" y="1751"/>
                      <a:pt x="2887" y="1738"/>
                    </a:cubicBezTo>
                    <a:cubicBezTo>
                      <a:pt x="2882" y="1713"/>
                      <a:pt x="2878" y="1688"/>
                      <a:pt x="2874" y="1665"/>
                    </a:cubicBezTo>
                    <a:cubicBezTo>
                      <a:pt x="2872" y="1654"/>
                      <a:pt x="2871" y="1644"/>
                      <a:pt x="2869" y="1634"/>
                    </a:cubicBezTo>
                    <a:cubicBezTo>
                      <a:pt x="2866" y="1606"/>
                      <a:pt x="2862" y="1578"/>
                      <a:pt x="2859" y="1548"/>
                    </a:cubicBezTo>
                    <a:lnTo>
                      <a:pt x="2856" y="1526"/>
                    </a:lnTo>
                    <a:cubicBezTo>
                      <a:pt x="2853" y="1495"/>
                      <a:pt x="2852" y="1464"/>
                      <a:pt x="2850" y="1433"/>
                    </a:cubicBezTo>
                    <a:cubicBezTo>
                      <a:pt x="2849" y="1426"/>
                      <a:pt x="2849" y="1420"/>
                      <a:pt x="2849" y="1413"/>
                    </a:cubicBezTo>
                    <a:cubicBezTo>
                      <a:pt x="2847" y="1382"/>
                      <a:pt x="2847" y="1351"/>
                      <a:pt x="2846" y="1320"/>
                    </a:cubicBezTo>
                    <a:cubicBezTo>
                      <a:pt x="2846" y="1316"/>
                      <a:pt x="2846" y="1311"/>
                      <a:pt x="2846" y="1307"/>
                    </a:cubicBezTo>
                    <a:cubicBezTo>
                      <a:pt x="2846" y="1304"/>
                      <a:pt x="2846" y="1299"/>
                      <a:pt x="2846" y="1295"/>
                    </a:cubicBezTo>
                    <a:cubicBezTo>
                      <a:pt x="2846" y="1273"/>
                      <a:pt x="2847" y="1251"/>
                      <a:pt x="2847" y="1229"/>
                    </a:cubicBezTo>
                    <a:cubicBezTo>
                      <a:pt x="2847" y="1215"/>
                      <a:pt x="2849" y="1204"/>
                      <a:pt x="2849" y="1190"/>
                    </a:cubicBezTo>
                    <a:cubicBezTo>
                      <a:pt x="2850" y="1171"/>
                      <a:pt x="2852" y="1151"/>
                      <a:pt x="2853" y="1131"/>
                    </a:cubicBezTo>
                    <a:cubicBezTo>
                      <a:pt x="2854" y="1115"/>
                      <a:pt x="2856" y="1098"/>
                      <a:pt x="2857" y="1081"/>
                    </a:cubicBezTo>
                    <a:cubicBezTo>
                      <a:pt x="2859" y="1065"/>
                      <a:pt x="2860" y="1051"/>
                      <a:pt x="2862" y="1034"/>
                    </a:cubicBezTo>
                    <a:cubicBezTo>
                      <a:pt x="2866" y="1002"/>
                      <a:pt x="2871" y="970"/>
                      <a:pt x="2877" y="937"/>
                    </a:cubicBezTo>
                    <a:cubicBezTo>
                      <a:pt x="2877" y="931"/>
                      <a:pt x="2878" y="927"/>
                      <a:pt x="2880" y="922"/>
                    </a:cubicBezTo>
                    <a:cubicBezTo>
                      <a:pt x="2884" y="893"/>
                      <a:pt x="2890" y="865"/>
                      <a:pt x="2896" y="835"/>
                    </a:cubicBezTo>
                    <a:cubicBezTo>
                      <a:pt x="2899" y="827"/>
                      <a:pt x="2900" y="816"/>
                      <a:pt x="2903" y="808"/>
                    </a:cubicBezTo>
                    <a:cubicBezTo>
                      <a:pt x="2907" y="784"/>
                      <a:pt x="2913" y="760"/>
                      <a:pt x="2919" y="735"/>
                    </a:cubicBezTo>
                    <a:cubicBezTo>
                      <a:pt x="2922" y="725"/>
                      <a:pt x="2925" y="715"/>
                      <a:pt x="2928" y="704"/>
                    </a:cubicBezTo>
                    <a:cubicBezTo>
                      <a:pt x="2935" y="682"/>
                      <a:pt x="2941" y="659"/>
                      <a:pt x="2949" y="637"/>
                    </a:cubicBezTo>
                    <a:cubicBezTo>
                      <a:pt x="2952" y="626"/>
                      <a:pt x="2955" y="615"/>
                      <a:pt x="2959" y="604"/>
                    </a:cubicBezTo>
                    <a:cubicBezTo>
                      <a:pt x="2962" y="595"/>
                      <a:pt x="2963" y="587"/>
                      <a:pt x="2966" y="578"/>
                    </a:cubicBezTo>
                    <a:cubicBezTo>
                      <a:pt x="2968" y="578"/>
                      <a:pt x="2968" y="579"/>
                      <a:pt x="2968" y="579"/>
                    </a:cubicBezTo>
                    <a:cubicBezTo>
                      <a:pt x="3005" y="469"/>
                      <a:pt x="3052" y="361"/>
                      <a:pt x="3105" y="258"/>
                    </a:cubicBezTo>
                    <a:cubicBezTo>
                      <a:pt x="3090" y="257"/>
                      <a:pt x="3077" y="257"/>
                      <a:pt x="3062" y="255"/>
                    </a:cubicBezTo>
                    <a:cubicBezTo>
                      <a:pt x="2999" y="252"/>
                      <a:pt x="2937" y="246"/>
                      <a:pt x="2877" y="238"/>
                    </a:cubicBezTo>
                    <a:cubicBezTo>
                      <a:pt x="2868" y="236"/>
                      <a:pt x="2859" y="235"/>
                      <a:pt x="2852" y="235"/>
                    </a:cubicBezTo>
                    <a:cubicBezTo>
                      <a:pt x="2600" y="195"/>
                      <a:pt x="2363" y="115"/>
                      <a:pt x="2145" y="1"/>
                    </a:cubicBezTo>
                    <a:close/>
                  </a:path>
                </a:pathLst>
              </a:custGeom>
              <a:solidFill>
                <a:srgbClr val="FA91FF">
                  <a:alpha val="6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" name="Google Shape;2415;p49"/>
              <p:cNvSpPr/>
              <p:nvPr/>
            </p:nvSpPr>
            <p:spPr>
              <a:xfrm>
                <a:off x="8566822" y="4086394"/>
                <a:ext cx="277929" cy="308722"/>
              </a:xfrm>
              <a:custGeom>
                <a:avLst/>
                <a:gdLst/>
                <a:ahLst/>
                <a:cxnLst/>
                <a:rect l="l" t="t" r="r" b="b"/>
                <a:pathLst>
                  <a:path w="3493" h="3880" extrusionOk="0">
                    <a:moveTo>
                      <a:pt x="3204" y="1"/>
                    </a:moveTo>
                    <a:cubicBezTo>
                      <a:pt x="3197" y="13"/>
                      <a:pt x="3189" y="24"/>
                      <a:pt x="3182" y="36"/>
                    </a:cubicBezTo>
                    <a:cubicBezTo>
                      <a:pt x="3180" y="38"/>
                      <a:pt x="3180" y="38"/>
                      <a:pt x="3180" y="39"/>
                    </a:cubicBezTo>
                    <a:cubicBezTo>
                      <a:pt x="3080" y="186"/>
                      <a:pt x="2962" y="323"/>
                      <a:pt x="2828" y="446"/>
                    </a:cubicBezTo>
                    <a:cubicBezTo>
                      <a:pt x="2827" y="447"/>
                      <a:pt x="2825" y="447"/>
                      <a:pt x="2825" y="449"/>
                    </a:cubicBezTo>
                    <a:cubicBezTo>
                      <a:pt x="2803" y="468"/>
                      <a:pt x="2781" y="487"/>
                      <a:pt x="2759" y="506"/>
                    </a:cubicBezTo>
                    <a:cubicBezTo>
                      <a:pt x="2752" y="512"/>
                      <a:pt x="2744" y="518"/>
                      <a:pt x="2737" y="524"/>
                    </a:cubicBezTo>
                    <a:cubicBezTo>
                      <a:pt x="2721" y="538"/>
                      <a:pt x="2703" y="552"/>
                      <a:pt x="2684" y="565"/>
                    </a:cubicBezTo>
                    <a:cubicBezTo>
                      <a:pt x="2671" y="575"/>
                      <a:pt x="2658" y="586"/>
                      <a:pt x="2644" y="596"/>
                    </a:cubicBezTo>
                    <a:cubicBezTo>
                      <a:pt x="2633" y="605"/>
                      <a:pt x="2619" y="615"/>
                      <a:pt x="2606" y="624"/>
                    </a:cubicBezTo>
                    <a:cubicBezTo>
                      <a:pt x="2585" y="637"/>
                      <a:pt x="2566" y="650"/>
                      <a:pt x="2547" y="664"/>
                    </a:cubicBezTo>
                    <a:cubicBezTo>
                      <a:pt x="2538" y="669"/>
                      <a:pt x="2529" y="675"/>
                      <a:pt x="2519" y="681"/>
                    </a:cubicBezTo>
                    <a:cubicBezTo>
                      <a:pt x="2496" y="696"/>
                      <a:pt x="2471" y="712"/>
                      <a:pt x="2446" y="727"/>
                    </a:cubicBezTo>
                    <a:cubicBezTo>
                      <a:pt x="2443" y="728"/>
                      <a:pt x="2440" y="730"/>
                      <a:pt x="2437" y="731"/>
                    </a:cubicBezTo>
                    <a:cubicBezTo>
                      <a:pt x="2434" y="734"/>
                      <a:pt x="2429" y="736"/>
                      <a:pt x="2426" y="737"/>
                    </a:cubicBezTo>
                    <a:cubicBezTo>
                      <a:pt x="2398" y="753"/>
                      <a:pt x="2370" y="768"/>
                      <a:pt x="2342" y="783"/>
                    </a:cubicBezTo>
                    <a:cubicBezTo>
                      <a:pt x="2337" y="786"/>
                      <a:pt x="2332" y="789"/>
                      <a:pt x="2326" y="792"/>
                    </a:cubicBezTo>
                    <a:cubicBezTo>
                      <a:pt x="2298" y="805"/>
                      <a:pt x="2270" y="818"/>
                      <a:pt x="2241" y="831"/>
                    </a:cubicBezTo>
                    <a:cubicBezTo>
                      <a:pt x="2235" y="834"/>
                      <a:pt x="2228" y="837"/>
                      <a:pt x="2222" y="840"/>
                    </a:cubicBezTo>
                    <a:cubicBezTo>
                      <a:pt x="2195" y="852"/>
                      <a:pt x="2169" y="864"/>
                      <a:pt x="2141" y="874"/>
                    </a:cubicBezTo>
                    <a:cubicBezTo>
                      <a:pt x="2132" y="879"/>
                      <a:pt x="2123" y="882"/>
                      <a:pt x="2114" y="886"/>
                    </a:cubicBezTo>
                    <a:cubicBezTo>
                      <a:pt x="2091" y="895"/>
                      <a:pt x="2066" y="904"/>
                      <a:pt x="2042" y="911"/>
                    </a:cubicBezTo>
                    <a:cubicBezTo>
                      <a:pt x="2029" y="915"/>
                      <a:pt x="2017" y="920"/>
                      <a:pt x="2004" y="924"/>
                    </a:cubicBezTo>
                    <a:cubicBezTo>
                      <a:pt x="1983" y="930"/>
                      <a:pt x="1963" y="937"/>
                      <a:pt x="1942" y="943"/>
                    </a:cubicBezTo>
                    <a:cubicBezTo>
                      <a:pt x="1926" y="948"/>
                      <a:pt x="1910" y="952"/>
                      <a:pt x="1892" y="957"/>
                    </a:cubicBezTo>
                    <a:cubicBezTo>
                      <a:pt x="1876" y="961"/>
                      <a:pt x="1859" y="965"/>
                      <a:pt x="1842" y="970"/>
                    </a:cubicBezTo>
                    <a:cubicBezTo>
                      <a:pt x="1821" y="976"/>
                      <a:pt x="1801" y="980"/>
                      <a:pt x="1778" y="985"/>
                    </a:cubicBezTo>
                    <a:cubicBezTo>
                      <a:pt x="1767" y="988"/>
                      <a:pt x="1753" y="990"/>
                      <a:pt x="1740" y="992"/>
                    </a:cubicBezTo>
                    <a:cubicBezTo>
                      <a:pt x="1715" y="998"/>
                      <a:pt x="1690" y="1002"/>
                      <a:pt x="1665" y="1005"/>
                    </a:cubicBezTo>
                    <a:cubicBezTo>
                      <a:pt x="1655" y="1007"/>
                      <a:pt x="1644" y="1008"/>
                      <a:pt x="1636" y="1010"/>
                    </a:cubicBezTo>
                    <a:cubicBezTo>
                      <a:pt x="1606" y="1014"/>
                      <a:pt x="1578" y="1018"/>
                      <a:pt x="1549" y="1021"/>
                    </a:cubicBezTo>
                    <a:cubicBezTo>
                      <a:pt x="1541" y="1021"/>
                      <a:pt x="1534" y="1023"/>
                      <a:pt x="1527" y="1023"/>
                    </a:cubicBezTo>
                    <a:cubicBezTo>
                      <a:pt x="1496" y="1026"/>
                      <a:pt x="1465" y="1029"/>
                      <a:pt x="1434" y="1030"/>
                    </a:cubicBezTo>
                    <a:cubicBezTo>
                      <a:pt x="1428" y="1032"/>
                      <a:pt x="1421" y="1032"/>
                      <a:pt x="1415" y="1032"/>
                    </a:cubicBezTo>
                    <a:cubicBezTo>
                      <a:pt x="1384" y="1033"/>
                      <a:pt x="1351" y="1033"/>
                      <a:pt x="1320" y="1035"/>
                    </a:cubicBezTo>
                    <a:lnTo>
                      <a:pt x="1298" y="1035"/>
                    </a:lnTo>
                    <a:cubicBezTo>
                      <a:pt x="1269" y="1035"/>
                      <a:pt x="1239" y="1033"/>
                      <a:pt x="1211" y="1032"/>
                    </a:cubicBezTo>
                    <a:cubicBezTo>
                      <a:pt x="1200" y="1032"/>
                      <a:pt x="1189" y="1032"/>
                      <a:pt x="1179" y="1030"/>
                    </a:cubicBezTo>
                    <a:cubicBezTo>
                      <a:pt x="1156" y="1029"/>
                      <a:pt x="1132" y="1027"/>
                      <a:pt x="1108" y="1026"/>
                    </a:cubicBezTo>
                    <a:cubicBezTo>
                      <a:pt x="1092" y="1024"/>
                      <a:pt x="1076" y="1023"/>
                      <a:pt x="1060" y="1020"/>
                    </a:cubicBezTo>
                    <a:cubicBezTo>
                      <a:pt x="1044" y="1018"/>
                      <a:pt x="1027" y="1017"/>
                      <a:pt x="1011" y="1014"/>
                    </a:cubicBezTo>
                    <a:cubicBezTo>
                      <a:pt x="988" y="1011"/>
                      <a:pt x="966" y="1008"/>
                      <a:pt x="943" y="1005"/>
                    </a:cubicBezTo>
                    <a:cubicBezTo>
                      <a:pt x="935" y="1004"/>
                      <a:pt x="926" y="1001"/>
                      <a:pt x="917" y="999"/>
                    </a:cubicBezTo>
                    <a:cubicBezTo>
                      <a:pt x="888" y="995"/>
                      <a:pt x="860" y="989"/>
                      <a:pt x="830" y="983"/>
                    </a:cubicBezTo>
                    <a:lnTo>
                      <a:pt x="827" y="983"/>
                    </a:lnTo>
                    <a:cubicBezTo>
                      <a:pt x="627" y="939"/>
                      <a:pt x="435" y="868"/>
                      <a:pt x="259" y="775"/>
                    </a:cubicBezTo>
                    <a:cubicBezTo>
                      <a:pt x="244" y="1120"/>
                      <a:pt x="154" y="1447"/>
                      <a:pt x="1" y="1736"/>
                    </a:cubicBezTo>
                    <a:cubicBezTo>
                      <a:pt x="749" y="1765"/>
                      <a:pt x="1465" y="2166"/>
                      <a:pt x="1867" y="2862"/>
                    </a:cubicBezTo>
                    <a:cubicBezTo>
                      <a:pt x="1955" y="3017"/>
                      <a:pt x="2024" y="3177"/>
                      <a:pt x="2073" y="3342"/>
                    </a:cubicBezTo>
                    <a:cubicBezTo>
                      <a:pt x="2074" y="3345"/>
                      <a:pt x="2076" y="3350"/>
                      <a:pt x="2077" y="3353"/>
                    </a:cubicBezTo>
                    <a:cubicBezTo>
                      <a:pt x="2085" y="3379"/>
                      <a:pt x="2092" y="3407"/>
                      <a:pt x="2099" y="3434"/>
                    </a:cubicBezTo>
                    <a:cubicBezTo>
                      <a:pt x="2099" y="3438"/>
                      <a:pt x="2101" y="3441"/>
                      <a:pt x="2101" y="3444"/>
                    </a:cubicBezTo>
                    <a:cubicBezTo>
                      <a:pt x="2138" y="3588"/>
                      <a:pt x="2158" y="3734"/>
                      <a:pt x="2166" y="3880"/>
                    </a:cubicBezTo>
                    <a:cubicBezTo>
                      <a:pt x="2306" y="3850"/>
                      <a:pt x="2441" y="3808"/>
                      <a:pt x="2574" y="3752"/>
                    </a:cubicBezTo>
                    <a:cubicBezTo>
                      <a:pt x="2574" y="3750"/>
                      <a:pt x="2574" y="3750"/>
                      <a:pt x="2574" y="3750"/>
                    </a:cubicBezTo>
                    <a:cubicBezTo>
                      <a:pt x="2574" y="3749"/>
                      <a:pt x="2572" y="3747"/>
                      <a:pt x="2572" y="3746"/>
                    </a:cubicBezTo>
                    <a:lnTo>
                      <a:pt x="2572" y="3744"/>
                    </a:lnTo>
                    <a:cubicBezTo>
                      <a:pt x="2571" y="3735"/>
                      <a:pt x="2571" y="3727"/>
                      <a:pt x="2569" y="3719"/>
                    </a:cubicBezTo>
                    <a:lnTo>
                      <a:pt x="2569" y="3718"/>
                    </a:lnTo>
                    <a:cubicBezTo>
                      <a:pt x="2569" y="3716"/>
                      <a:pt x="2569" y="3713"/>
                      <a:pt x="2569" y="3710"/>
                    </a:cubicBezTo>
                    <a:cubicBezTo>
                      <a:pt x="2568" y="3702"/>
                      <a:pt x="2566" y="3693"/>
                      <a:pt x="2566" y="3684"/>
                    </a:cubicBezTo>
                    <a:cubicBezTo>
                      <a:pt x="2565" y="3679"/>
                      <a:pt x="2565" y="3678"/>
                      <a:pt x="2565" y="3675"/>
                    </a:cubicBezTo>
                    <a:cubicBezTo>
                      <a:pt x="2565" y="3674"/>
                      <a:pt x="2565" y="3674"/>
                      <a:pt x="2565" y="3674"/>
                    </a:cubicBezTo>
                    <a:cubicBezTo>
                      <a:pt x="2563" y="3665"/>
                      <a:pt x="2562" y="3656"/>
                      <a:pt x="2560" y="3647"/>
                    </a:cubicBezTo>
                    <a:cubicBezTo>
                      <a:pt x="2560" y="3644"/>
                      <a:pt x="2560" y="3643"/>
                      <a:pt x="2560" y="3640"/>
                    </a:cubicBezTo>
                    <a:lnTo>
                      <a:pt x="2560" y="3638"/>
                    </a:lnTo>
                    <a:cubicBezTo>
                      <a:pt x="2559" y="3631"/>
                      <a:pt x="2557" y="3622"/>
                      <a:pt x="2556" y="3613"/>
                    </a:cubicBezTo>
                    <a:cubicBezTo>
                      <a:pt x="2556" y="3613"/>
                      <a:pt x="2556" y="3613"/>
                      <a:pt x="2556" y="3612"/>
                    </a:cubicBezTo>
                    <a:cubicBezTo>
                      <a:pt x="2556" y="3610"/>
                      <a:pt x="2556" y="3607"/>
                      <a:pt x="2555" y="3606"/>
                    </a:cubicBezTo>
                    <a:lnTo>
                      <a:pt x="2555" y="3603"/>
                    </a:lnTo>
                    <a:cubicBezTo>
                      <a:pt x="2553" y="3594"/>
                      <a:pt x="2552" y="3584"/>
                      <a:pt x="2550" y="3573"/>
                    </a:cubicBezTo>
                    <a:cubicBezTo>
                      <a:pt x="2550" y="3573"/>
                      <a:pt x="2550" y="3572"/>
                      <a:pt x="2550" y="3572"/>
                    </a:cubicBezTo>
                    <a:lnTo>
                      <a:pt x="2550" y="3571"/>
                    </a:lnTo>
                    <a:cubicBezTo>
                      <a:pt x="2549" y="3571"/>
                      <a:pt x="2549" y="3569"/>
                      <a:pt x="2549" y="3569"/>
                    </a:cubicBezTo>
                    <a:cubicBezTo>
                      <a:pt x="2547" y="3560"/>
                      <a:pt x="2546" y="3551"/>
                      <a:pt x="2546" y="3544"/>
                    </a:cubicBezTo>
                    <a:lnTo>
                      <a:pt x="2544" y="3543"/>
                    </a:lnTo>
                    <a:cubicBezTo>
                      <a:pt x="2544" y="3537"/>
                      <a:pt x="2543" y="3529"/>
                      <a:pt x="2541" y="3523"/>
                    </a:cubicBezTo>
                    <a:lnTo>
                      <a:pt x="2541" y="3522"/>
                    </a:lnTo>
                    <a:cubicBezTo>
                      <a:pt x="2540" y="3516"/>
                      <a:pt x="2538" y="3509"/>
                      <a:pt x="2538" y="3501"/>
                    </a:cubicBezTo>
                    <a:cubicBezTo>
                      <a:pt x="2538" y="3501"/>
                      <a:pt x="2538" y="3500"/>
                      <a:pt x="2537" y="3500"/>
                    </a:cubicBezTo>
                    <a:cubicBezTo>
                      <a:pt x="2535" y="3492"/>
                      <a:pt x="2534" y="3484"/>
                      <a:pt x="2532" y="3476"/>
                    </a:cubicBezTo>
                    <a:lnTo>
                      <a:pt x="2532" y="3475"/>
                    </a:lnTo>
                    <a:cubicBezTo>
                      <a:pt x="2532" y="3472"/>
                      <a:pt x="2531" y="3470"/>
                      <a:pt x="2531" y="3467"/>
                    </a:cubicBezTo>
                    <a:cubicBezTo>
                      <a:pt x="2531" y="3466"/>
                      <a:pt x="2531" y="3463"/>
                      <a:pt x="2529" y="3462"/>
                    </a:cubicBezTo>
                    <a:cubicBezTo>
                      <a:pt x="2529" y="3459"/>
                      <a:pt x="2529" y="3457"/>
                      <a:pt x="2528" y="3454"/>
                    </a:cubicBezTo>
                    <a:lnTo>
                      <a:pt x="2524" y="3432"/>
                    </a:lnTo>
                    <a:lnTo>
                      <a:pt x="2518" y="3407"/>
                    </a:lnTo>
                    <a:lnTo>
                      <a:pt x="2518" y="3406"/>
                    </a:lnTo>
                    <a:cubicBezTo>
                      <a:pt x="2518" y="3403"/>
                      <a:pt x="2516" y="3401"/>
                      <a:pt x="2516" y="3398"/>
                    </a:cubicBezTo>
                    <a:cubicBezTo>
                      <a:pt x="2516" y="3397"/>
                      <a:pt x="2516" y="3397"/>
                      <a:pt x="2516" y="3397"/>
                    </a:cubicBezTo>
                    <a:cubicBezTo>
                      <a:pt x="2513" y="3388"/>
                      <a:pt x="2512" y="3379"/>
                      <a:pt x="2510" y="3370"/>
                    </a:cubicBezTo>
                    <a:cubicBezTo>
                      <a:pt x="2509" y="3370"/>
                      <a:pt x="2509" y="3369"/>
                      <a:pt x="2509" y="3369"/>
                    </a:cubicBezTo>
                    <a:cubicBezTo>
                      <a:pt x="2509" y="3366"/>
                      <a:pt x="2507" y="3363"/>
                      <a:pt x="2507" y="3360"/>
                    </a:cubicBezTo>
                    <a:cubicBezTo>
                      <a:pt x="2506" y="3353"/>
                      <a:pt x="2503" y="3345"/>
                      <a:pt x="2502" y="3338"/>
                    </a:cubicBezTo>
                    <a:cubicBezTo>
                      <a:pt x="2502" y="3335"/>
                      <a:pt x="2500" y="3333"/>
                      <a:pt x="2500" y="3332"/>
                    </a:cubicBezTo>
                    <a:cubicBezTo>
                      <a:pt x="2500" y="3330"/>
                      <a:pt x="2500" y="3329"/>
                      <a:pt x="2500" y="3329"/>
                    </a:cubicBezTo>
                    <a:cubicBezTo>
                      <a:pt x="2497" y="3320"/>
                      <a:pt x="2496" y="3311"/>
                      <a:pt x="2493" y="3302"/>
                    </a:cubicBezTo>
                    <a:cubicBezTo>
                      <a:pt x="2493" y="3302"/>
                      <a:pt x="2493" y="3301"/>
                      <a:pt x="2493" y="3301"/>
                    </a:cubicBezTo>
                    <a:cubicBezTo>
                      <a:pt x="2491" y="3298"/>
                      <a:pt x="2491" y="3297"/>
                      <a:pt x="2490" y="3294"/>
                    </a:cubicBezTo>
                    <a:lnTo>
                      <a:pt x="2490" y="3292"/>
                    </a:lnTo>
                    <a:lnTo>
                      <a:pt x="2484" y="3269"/>
                    </a:lnTo>
                    <a:cubicBezTo>
                      <a:pt x="2479" y="3257"/>
                      <a:pt x="2476" y="3247"/>
                      <a:pt x="2474" y="3235"/>
                    </a:cubicBezTo>
                    <a:cubicBezTo>
                      <a:pt x="2471" y="3223"/>
                      <a:pt x="2468" y="3213"/>
                      <a:pt x="2463" y="3202"/>
                    </a:cubicBezTo>
                    <a:cubicBezTo>
                      <a:pt x="2463" y="3201"/>
                      <a:pt x="2463" y="3201"/>
                      <a:pt x="2463" y="3201"/>
                    </a:cubicBezTo>
                    <a:cubicBezTo>
                      <a:pt x="2460" y="3192"/>
                      <a:pt x="2457" y="3182"/>
                      <a:pt x="2454" y="3173"/>
                    </a:cubicBezTo>
                    <a:lnTo>
                      <a:pt x="2454" y="3171"/>
                    </a:lnTo>
                    <a:cubicBezTo>
                      <a:pt x="2454" y="3170"/>
                      <a:pt x="2453" y="3170"/>
                      <a:pt x="2453" y="3168"/>
                    </a:cubicBezTo>
                    <a:cubicBezTo>
                      <a:pt x="2453" y="3166"/>
                      <a:pt x="2451" y="3163"/>
                      <a:pt x="2450" y="3160"/>
                    </a:cubicBezTo>
                    <a:cubicBezTo>
                      <a:pt x="2450" y="3158"/>
                      <a:pt x="2450" y="3157"/>
                      <a:pt x="2448" y="3157"/>
                    </a:cubicBezTo>
                    <a:cubicBezTo>
                      <a:pt x="2448" y="3154"/>
                      <a:pt x="2448" y="3154"/>
                      <a:pt x="2447" y="3151"/>
                    </a:cubicBezTo>
                    <a:lnTo>
                      <a:pt x="2446" y="3148"/>
                    </a:lnTo>
                    <a:cubicBezTo>
                      <a:pt x="2444" y="3141"/>
                      <a:pt x="2441" y="3133"/>
                      <a:pt x="2440" y="3127"/>
                    </a:cubicBezTo>
                    <a:cubicBezTo>
                      <a:pt x="2440" y="3127"/>
                      <a:pt x="2440" y="3126"/>
                      <a:pt x="2440" y="3126"/>
                    </a:cubicBezTo>
                    <a:cubicBezTo>
                      <a:pt x="2384" y="2962"/>
                      <a:pt x="2312" y="2805"/>
                      <a:pt x="2225" y="2655"/>
                    </a:cubicBezTo>
                    <a:cubicBezTo>
                      <a:pt x="1920" y="2126"/>
                      <a:pt x="1447" y="1730"/>
                      <a:pt x="896" y="1512"/>
                    </a:cubicBezTo>
                    <a:cubicBezTo>
                      <a:pt x="910" y="1482"/>
                      <a:pt x="924" y="1453"/>
                      <a:pt x="939" y="1425"/>
                    </a:cubicBezTo>
                    <a:lnTo>
                      <a:pt x="946" y="1425"/>
                    </a:lnTo>
                    <a:lnTo>
                      <a:pt x="958" y="1428"/>
                    </a:lnTo>
                    <a:cubicBezTo>
                      <a:pt x="966" y="1428"/>
                      <a:pt x="974" y="1429"/>
                      <a:pt x="982" y="1431"/>
                    </a:cubicBezTo>
                    <a:lnTo>
                      <a:pt x="991" y="1431"/>
                    </a:lnTo>
                    <a:cubicBezTo>
                      <a:pt x="998" y="1432"/>
                      <a:pt x="1007" y="1432"/>
                      <a:pt x="1016" y="1434"/>
                    </a:cubicBezTo>
                    <a:lnTo>
                      <a:pt x="1017" y="1434"/>
                    </a:lnTo>
                    <a:cubicBezTo>
                      <a:pt x="1020" y="1434"/>
                      <a:pt x="1024" y="1435"/>
                      <a:pt x="1029" y="1435"/>
                    </a:cubicBezTo>
                    <a:cubicBezTo>
                      <a:pt x="1036" y="1437"/>
                      <a:pt x="1044" y="1437"/>
                      <a:pt x="1051" y="1438"/>
                    </a:cubicBezTo>
                    <a:lnTo>
                      <a:pt x="1052" y="1438"/>
                    </a:lnTo>
                    <a:cubicBezTo>
                      <a:pt x="1055" y="1438"/>
                      <a:pt x="1060" y="1438"/>
                      <a:pt x="1064" y="1440"/>
                    </a:cubicBezTo>
                    <a:cubicBezTo>
                      <a:pt x="1072" y="1440"/>
                      <a:pt x="1079" y="1441"/>
                      <a:pt x="1088" y="1441"/>
                    </a:cubicBezTo>
                    <a:lnTo>
                      <a:pt x="1086" y="1441"/>
                    </a:lnTo>
                    <a:cubicBezTo>
                      <a:pt x="1098" y="1443"/>
                      <a:pt x="1110" y="1443"/>
                      <a:pt x="1122" y="1444"/>
                    </a:cubicBezTo>
                    <a:lnTo>
                      <a:pt x="1125" y="1444"/>
                    </a:lnTo>
                    <a:cubicBezTo>
                      <a:pt x="1135" y="1444"/>
                      <a:pt x="1145" y="1446"/>
                      <a:pt x="1157" y="1446"/>
                    </a:cubicBezTo>
                    <a:lnTo>
                      <a:pt x="1191" y="1447"/>
                    </a:lnTo>
                    <a:lnTo>
                      <a:pt x="1192" y="1447"/>
                    </a:lnTo>
                    <a:cubicBezTo>
                      <a:pt x="1195" y="1447"/>
                      <a:pt x="1200" y="1448"/>
                      <a:pt x="1204" y="1448"/>
                    </a:cubicBezTo>
                    <a:lnTo>
                      <a:pt x="1229" y="1448"/>
                    </a:lnTo>
                    <a:cubicBezTo>
                      <a:pt x="1241" y="1448"/>
                      <a:pt x="1251" y="1448"/>
                      <a:pt x="1263" y="1450"/>
                    </a:cubicBezTo>
                    <a:lnTo>
                      <a:pt x="1343" y="1450"/>
                    </a:lnTo>
                    <a:cubicBezTo>
                      <a:pt x="1360" y="1448"/>
                      <a:pt x="1376" y="1448"/>
                      <a:pt x="1394" y="1448"/>
                    </a:cubicBezTo>
                    <a:cubicBezTo>
                      <a:pt x="1400" y="1448"/>
                      <a:pt x="1406" y="1447"/>
                      <a:pt x="1412" y="1447"/>
                    </a:cubicBezTo>
                    <a:lnTo>
                      <a:pt x="1438" y="1447"/>
                    </a:lnTo>
                    <a:cubicBezTo>
                      <a:pt x="1449" y="1446"/>
                      <a:pt x="1460" y="1446"/>
                      <a:pt x="1471" y="1444"/>
                    </a:cubicBezTo>
                    <a:lnTo>
                      <a:pt x="1474" y="1444"/>
                    </a:lnTo>
                    <a:cubicBezTo>
                      <a:pt x="1484" y="1444"/>
                      <a:pt x="1493" y="1443"/>
                      <a:pt x="1502" y="1443"/>
                    </a:cubicBezTo>
                    <a:lnTo>
                      <a:pt x="1507" y="1443"/>
                    </a:lnTo>
                    <a:cubicBezTo>
                      <a:pt x="1509" y="1443"/>
                      <a:pt x="1509" y="1443"/>
                      <a:pt x="1510" y="1441"/>
                    </a:cubicBezTo>
                    <a:cubicBezTo>
                      <a:pt x="1521" y="1441"/>
                      <a:pt x="1531" y="1440"/>
                      <a:pt x="1543" y="1440"/>
                    </a:cubicBezTo>
                    <a:lnTo>
                      <a:pt x="1544" y="1438"/>
                    </a:lnTo>
                    <a:lnTo>
                      <a:pt x="1552" y="1438"/>
                    </a:lnTo>
                    <a:cubicBezTo>
                      <a:pt x="1560" y="1437"/>
                      <a:pt x="1569" y="1437"/>
                      <a:pt x="1578" y="1435"/>
                    </a:cubicBezTo>
                    <a:lnTo>
                      <a:pt x="1588" y="1435"/>
                    </a:lnTo>
                    <a:cubicBezTo>
                      <a:pt x="1597" y="1434"/>
                      <a:pt x="1605" y="1432"/>
                      <a:pt x="1614" y="1432"/>
                    </a:cubicBezTo>
                    <a:cubicBezTo>
                      <a:pt x="1616" y="1431"/>
                      <a:pt x="1619" y="1431"/>
                      <a:pt x="1622" y="1431"/>
                    </a:cubicBezTo>
                    <a:lnTo>
                      <a:pt x="1627" y="1431"/>
                    </a:lnTo>
                    <a:cubicBezTo>
                      <a:pt x="1627" y="1431"/>
                      <a:pt x="1627" y="1429"/>
                      <a:pt x="1628" y="1429"/>
                    </a:cubicBezTo>
                    <a:lnTo>
                      <a:pt x="1630" y="1429"/>
                    </a:lnTo>
                    <a:cubicBezTo>
                      <a:pt x="1639" y="1429"/>
                      <a:pt x="1647" y="1428"/>
                      <a:pt x="1656" y="1426"/>
                    </a:cubicBezTo>
                    <a:cubicBezTo>
                      <a:pt x="1665" y="1425"/>
                      <a:pt x="1674" y="1423"/>
                      <a:pt x="1683" y="1423"/>
                    </a:cubicBezTo>
                    <a:cubicBezTo>
                      <a:pt x="1684" y="1423"/>
                      <a:pt x="1684" y="1422"/>
                      <a:pt x="1684" y="1422"/>
                    </a:cubicBezTo>
                    <a:lnTo>
                      <a:pt x="1693" y="1422"/>
                    </a:lnTo>
                    <a:cubicBezTo>
                      <a:pt x="1736" y="1415"/>
                      <a:pt x="1780" y="1407"/>
                      <a:pt x="1823" y="1400"/>
                    </a:cubicBezTo>
                    <a:cubicBezTo>
                      <a:pt x="1823" y="1400"/>
                      <a:pt x="1823" y="1398"/>
                      <a:pt x="1823" y="1398"/>
                    </a:cubicBezTo>
                    <a:lnTo>
                      <a:pt x="1827" y="1398"/>
                    </a:lnTo>
                    <a:cubicBezTo>
                      <a:pt x="1837" y="1397"/>
                      <a:pt x="1846" y="1394"/>
                      <a:pt x="1855" y="1393"/>
                    </a:cubicBezTo>
                    <a:lnTo>
                      <a:pt x="1856" y="1393"/>
                    </a:lnTo>
                    <a:lnTo>
                      <a:pt x="1864" y="1391"/>
                    </a:lnTo>
                    <a:lnTo>
                      <a:pt x="1865" y="1391"/>
                    </a:lnTo>
                    <a:lnTo>
                      <a:pt x="1890" y="1385"/>
                    </a:lnTo>
                    <a:lnTo>
                      <a:pt x="1892" y="1385"/>
                    </a:lnTo>
                    <a:cubicBezTo>
                      <a:pt x="1895" y="1384"/>
                      <a:pt x="1898" y="1384"/>
                      <a:pt x="1901" y="1382"/>
                    </a:cubicBezTo>
                    <a:cubicBezTo>
                      <a:pt x="1910" y="1381"/>
                      <a:pt x="1917" y="1379"/>
                      <a:pt x="1926" y="1376"/>
                    </a:cubicBezTo>
                    <a:lnTo>
                      <a:pt x="1933" y="1375"/>
                    </a:lnTo>
                    <a:cubicBezTo>
                      <a:pt x="1942" y="1373"/>
                      <a:pt x="1951" y="1370"/>
                      <a:pt x="1960" y="1369"/>
                    </a:cubicBezTo>
                    <a:cubicBezTo>
                      <a:pt x="1963" y="1367"/>
                      <a:pt x="1965" y="1367"/>
                      <a:pt x="1968" y="1366"/>
                    </a:cubicBezTo>
                    <a:cubicBezTo>
                      <a:pt x="1977" y="1365"/>
                      <a:pt x="1986" y="1362"/>
                      <a:pt x="1993" y="1360"/>
                    </a:cubicBezTo>
                    <a:cubicBezTo>
                      <a:pt x="1996" y="1359"/>
                      <a:pt x="1999" y="1359"/>
                      <a:pt x="2002" y="1357"/>
                    </a:cubicBezTo>
                    <a:cubicBezTo>
                      <a:pt x="2011" y="1356"/>
                      <a:pt x="2020" y="1353"/>
                      <a:pt x="2027" y="1350"/>
                    </a:cubicBezTo>
                    <a:lnTo>
                      <a:pt x="2029" y="1350"/>
                    </a:lnTo>
                    <a:cubicBezTo>
                      <a:pt x="2039" y="1347"/>
                      <a:pt x="2049" y="1344"/>
                      <a:pt x="2061" y="1341"/>
                    </a:cubicBezTo>
                    <a:lnTo>
                      <a:pt x="2060" y="1341"/>
                    </a:lnTo>
                    <a:cubicBezTo>
                      <a:pt x="2063" y="1341"/>
                      <a:pt x="2066" y="1339"/>
                      <a:pt x="2069" y="1338"/>
                    </a:cubicBezTo>
                    <a:lnTo>
                      <a:pt x="2070" y="1338"/>
                    </a:lnTo>
                    <a:cubicBezTo>
                      <a:pt x="2077" y="1337"/>
                      <a:pt x="2086" y="1334"/>
                      <a:pt x="2094" y="1331"/>
                    </a:cubicBezTo>
                    <a:lnTo>
                      <a:pt x="2095" y="1331"/>
                    </a:lnTo>
                    <a:cubicBezTo>
                      <a:pt x="2098" y="1329"/>
                      <a:pt x="2099" y="1329"/>
                      <a:pt x="2102" y="1328"/>
                    </a:cubicBezTo>
                    <a:lnTo>
                      <a:pt x="2104" y="1328"/>
                    </a:lnTo>
                    <a:cubicBezTo>
                      <a:pt x="2113" y="1325"/>
                      <a:pt x="2120" y="1323"/>
                      <a:pt x="2129" y="1320"/>
                    </a:cubicBezTo>
                    <a:lnTo>
                      <a:pt x="2130" y="1320"/>
                    </a:lnTo>
                    <a:cubicBezTo>
                      <a:pt x="2132" y="1319"/>
                      <a:pt x="2135" y="1319"/>
                      <a:pt x="2136" y="1317"/>
                    </a:cubicBezTo>
                    <a:lnTo>
                      <a:pt x="2161" y="1309"/>
                    </a:lnTo>
                    <a:cubicBezTo>
                      <a:pt x="2164" y="1309"/>
                      <a:pt x="2167" y="1307"/>
                      <a:pt x="2170" y="1307"/>
                    </a:cubicBezTo>
                    <a:cubicBezTo>
                      <a:pt x="2170" y="1306"/>
                      <a:pt x="2170" y="1306"/>
                      <a:pt x="2172" y="1306"/>
                    </a:cubicBezTo>
                    <a:cubicBezTo>
                      <a:pt x="2179" y="1303"/>
                      <a:pt x="2188" y="1300"/>
                      <a:pt x="2197" y="1297"/>
                    </a:cubicBezTo>
                    <a:lnTo>
                      <a:pt x="2198" y="1297"/>
                    </a:lnTo>
                    <a:cubicBezTo>
                      <a:pt x="2200" y="1297"/>
                      <a:pt x="2203" y="1295"/>
                      <a:pt x="2206" y="1294"/>
                    </a:cubicBezTo>
                    <a:lnTo>
                      <a:pt x="2206" y="1294"/>
                    </a:lnTo>
                    <a:lnTo>
                      <a:pt x="2204" y="1295"/>
                    </a:lnTo>
                    <a:lnTo>
                      <a:pt x="2229" y="1286"/>
                    </a:lnTo>
                    <a:cubicBezTo>
                      <a:pt x="2229" y="1285"/>
                      <a:pt x="2231" y="1285"/>
                      <a:pt x="2231" y="1285"/>
                    </a:cubicBezTo>
                    <a:cubicBezTo>
                      <a:pt x="2233" y="1284"/>
                      <a:pt x="2235" y="1284"/>
                      <a:pt x="2236" y="1282"/>
                    </a:cubicBezTo>
                    <a:lnTo>
                      <a:pt x="2239" y="1282"/>
                    </a:lnTo>
                    <a:cubicBezTo>
                      <a:pt x="2257" y="1275"/>
                      <a:pt x="2276" y="1267"/>
                      <a:pt x="2294" y="1261"/>
                    </a:cubicBezTo>
                    <a:lnTo>
                      <a:pt x="2294" y="1260"/>
                    </a:lnTo>
                    <a:cubicBezTo>
                      <a:pt x="2297" y="1260"/>
                      <a:pt x="2300" y="1258"/>
                      <a:pt x="2301" y="1257"/>
                    </a:cubicBezTo>
                    <a:lnTo>
                      <a:pt x="2303" y="1257"/>
                    </a:lnTo>
                    <a:cubicBezTo>
                      <a:pt x="2322" y="1250"/>
                      <a:pt x="2341" y="1242"/>
                      <a:pt x="2359" y="1233"/>
                    </a:cubicBezTo>
                    <a:lnTo>
                      <a:pt x="2360" y="1233"/>
                    </a:lnTo>
                    <a:cubicBezTo>
                      <a:pt x="2362" y="1232"/>
                      <a:pt x="2365" y="1232"/>
                      <a:pt x="2367" y="1231"/>
                    </a:cubicBezTo>
                    <a:cubicBezTo>
                      <a:pt x="2376" y="1226"/>
                      <a:pt x="2384" y="1223"/>
                      <a:pt x="2391" y="1219"/>
                    </a:cubicBezTo>
                    <a:lnTo>
                      <a:pt x="2393" y="1219"/>
                    </a:lnTo>
                    <a:cubicBezTo>
                      <a:pt x="2395" y="1219"/>
                      <a:pt x="2397" y="1217"/>
                      <a:pt x="2398" y="1216"/>
                    </a:cubicBezTo>
                    <a:lnTo>
                      <a:pt x="2401" y="1216"/>
                    </a:lnTo>
                    <a:cubicBezTo>
                      <a:pt x="2409" y="1211"/>
                      <a:pt x="2416" y="1208"/>
                      <a:pt x="2423" y="1205"/>
                    </a:cubicBezTo>
                    <a:cubicBezTo>
                      <a:pt x="2423" y="1205"/>
                      <a:pt x="2425" y="1205"/>
                      <a:pt x="2425" y="1204"/>
                    </a:cubicBezTo>
                    <a:cubicBezTo>
                      <a:pt x="2428" y="1204"/>
                      <a:pt x="2429" y="1203"/>
                      <a:pt x="2431" y="1201"/>
                    </a:cubicBezTo>
                    <a:lnTo>
                      <a:pt x="2434" y="1201"/>
                    </a:lnTo>
                    <a:cubicBezTo>
                      <a:pt x="2451" y="1192"/>
                      <a:pt x="2469" y="1183"/>
                      <a:pt x="2487" y="1175"/>
                    </a:cubicBezTo>
                    <a:lnTo>
                      <a:pt x="2488" y="1175"/>
                    </a:lnTo>
                    <a:cubicBezTo>
                      <a:pt x="2500" y="1169"/>
                      <a:pt x="2513" y="1161"/>
                      <a:pt x="2527" y="1155"/>
                    </a:cubicBezTo>
                    <a:cubicBezTo>
                      <a:pt x="2534" y="1151"/>
                      <a:pt x="2541" y="1147"/>
                      <a:pt x="2549" y="1144"/>
                    </a:cubicBezTo>
                    <a:lnTo>
                      <a:pt x="2550" y="1142"/>
                    </a:lnTo>
                    <a:cubicBezTo>
                      <a:pt x="2552" y="1142"/>
                      <a:pt x="2555" y="1141"/>
                      <a:pt x="2557" y="1139"/>
                    </a:cubicBezTo>
                    <a:cubicBezTo>
                      <a:pt x="2565" y="1135"/>
                      <a:pt x="2572" y="1130"/>
                      <a:pt x="2580" y="1126"/>
                    </a:cubicBezTo>
                    <a:lnTo>
                      <a:pt x="2582" y="1126"/>
                    </a:lnTo>
                    <a:cubicBezTo>
                      <a:pt x="2585" y="1124"/>
                      <a:pt x="2587" y="1123"/>
                      <a:pt x="2590" y="1122"/>
                    </a:cubicBezTo>
                    <a:cubicBezTo>
                      <a:pt x="2608" y="1111"/>
                      <a:pt x="2624" y="1102"/>
                      <a:pt x="2641" y="1092"/>
                    </a:cubicBezTo>
                    <a:lnTo>
                      <a:pt x="2643" y="1092"/>
                    </a:lnTo>
                    <a:cubicBezTo>
                      <a:pt x="2644" y="1091"/>
                      <a:pt x="2647" y="1089"/>
                      <a:pt x="2649" y="1088"/>
                    </a:cubicBezTo>
                    <a:cubicBezTo>
                      <a:pt x="2652" y="1086"/>
                      <a:pt x="2655" y="1085"/>
                      <a:pt x="2656" y="1083"/>
                    </a:cubicBezTo>
                    <a:lnTo>
                      <a:pt x="2661" y="1082"/>
                    </a:lnTo>
                    <a:cubicBezTo>
                      <a:pt x="2666" y="1077"/>
                      <a:pt x="2674" y="1074"/>
                      <a:pt x="2680" y="1070"/>
                    </a:cubicBezTo>
                    <a:cubicBezTo>
                      <a:pt x="2681" y="1070"/>
                      <a:pt x="2681" y="1069"/>
                      <a:pt x="2683" y="1069"/>
                    </a:cubicBezTo>
                    <a:cubicBezTo>
                      <a:pt x="2684" y="1067"/>
                      <a:pt x="2686" y="1067"/>
                      <a:pt x="2687" y="1066"/>
                    </a:cubicBezTo>
                    <a:cubicBezTo>
                      <a:pt x="2689" y="1064"/>
                      <a:pt x="2690" y="1064"/>
                      <a:pt x="2693" y="1063"/>
                    </a:cubicBezTo>
                    <a:cubicBezTo>
                      <a:pt x="2725" y="1042"/>
                      <a:pt x="2758" y="1021"/>
                      <a:pt x="2790" y="1001"/>
                    </a:cubicBezTo>
                    <a:lnTo>
                      <a:pt x="2790" y="1001"/>
                    </a:lnTo>
                    <a:lnTo>
                      <a:pt x="2787" y="1002"/>
                    </a:lnTo>
                    <a:cubicBezTo>
                      <a:pt x="2790" y="1001"/>
                      <a:pt x="2793" y="998"/>
                      <a:pt x="2796" y="996"/>
                    </a:cubicBezTo>
                    <a:cubicBezTo>
                      <a:pt x="2798" y="995"/>
                      <a:pt x="2798" y="995"/>
                      <a:pt x="2799" y="995"/>
                    </a:cubicBezTo>
                    <a:cubicBezTo>
                      <a:pt x="2802" y="992"/>
                      <a:pt x="2805" y="990"/>
                      <a:pt x="2806" y="989"/>
                    </a:cubicBezTo>
                    <a:cubicBezTo>
                      <a:pt x="2808" y="989"/>
                      <a:pt x="2808" y="989"/>
                      <a:pt x="2808" y="988"/>
                    </a:cubicBezTo>
                    <a:cubicBezTo>
                      <a:pt x="2814" y="983"/>
                      <a:pt x="2821" y="979"/>
                      <a:pt x="2828" y="974"/>
                    </a:cubicBezTo>
                    <a:cubicBezTo>
                      <a:pt x="2828" y="974"/>
                      <a:pt x="2830" y="973"/>
                      <a:pt x="2831" y="971"/>
                    </a:cubicBezTo>
                    <a:cubicBezTo>
                      <a:pt x="2834" y="970"/>
                      <a:pt x="2836" y="968"/>
                      <a:pt x="2839" y="967"/>
                    </a:cubicBezTo>
                    <a:cubicBezTo>
                      <a:pt x="2845" y="962"/>
                      <a:pt x="2851" y="958"/>
                      <a:pt x="2856" y="954"/>
                    </a:cubicBezTo>
                    <a:lnTo>
                      <a:pt x="2858" y="954"/>
                    </a:lnTo>
                    <a:cubicBezTo>
                      <a:pt x="2859" y="952"/>
                      <a:pt x="2861" y="951"/>
                      <a:pt x="2864" y="949"/>
                    </a:cubicBezTo>
                    <a:cubicBezTo>
                      <a:pt x="2865" y="949"/>
                      <a:pt x="2865" y="948"/>
                      <a:pt x="2867" y="946"/>
                    </a:cubicBezTo>
                    <a:cubicBezTo>
                      <a:pt x="2874" y="942"/>
                      <a:pt x="2880" y="937"/>
                      <a:pt x="2886" y="933"/>
                    </a:cubicBezTo>
                    <a:cubicBezTo>
                      <a:pt x="2887" y="933"/>
                      <a:pt x="2887" y="932"/>
                      <a:pt x="2889" y="932"/>
                    </a:cubicBezTo>
                    <a:cubicBezTo>
                      <a:pt x="2890" y="930"/>
                      <a:pt x="2892" y="929"/>
                      <a:pt x="2893" y="929"/>
                    </a:cubicBezTo>
                    <a:lnTo>
                      <a:pt x="2893" y="927"/>
                    </a:lnTo>
                    <a:cubicBezTo>
                      <a:pt x="2918" y="909"/>
                      <a:pt x="2945" y="889"/>
                      <a:pt x="2970" y="870"/>
                    </a:cubicBezTo>
                    <a:cubicBezTo>
                      <a:pt x="2979" y="862"/>
                      <a:pt x="2987" y="855"/>
                      <a:pt x="2996" y="848"/>
                    </a:cubicBezTo>
                    <a:cubicBezTo>
                      <a:pt x="2998" y="848"/>
                      <a:pt x="2998" y="846"/>
                      <a:pt x="2998" y="846"/>
                    </a:cubicBezTo>
                    <a:cubicBezTo>
                      <a:pt x="2999" y="845"/>
                      <a:pt x="3001" y="845"/>
                      <a:pt x="3002" y="843"/>
                    </a:cubicBezTo>
                    <a:cubicBezTo>
                      <a:pt x="3004" y="842"/>
                      <a:pt x="3005" y="840"/>
                      <a:pt x="3007" y="840"/>
                    </a:cubicBezTo>
                    <a:cubicBezTo>
                      <a:pt x="3013" y="834"/>
                      <a:pt x="3018" y="830"/>
                      <a:pt x="3024" y="826"/>
                    </a:cubicBezTo>
                    <a:cubicBezTo>
                      <a:pt x="3024" y="826"/>
                      <a:pt x="3024" y="824"/>
                      <a:pt x="3026" y="824"/>
                    </a:cubicBezTo>
                    <a:cubicBezTo>
                      <a:pt x="3026" y="824"/>
                      <a:pt x="3027" y="823"/>
                      <a:pt x="3027" y="823"/>
                    </a:cubicBezTo>
                    <a:cubicBezTo>
                      <a:pt x="3035" y="815"/>
                      <a:pt x="3043" y="809"/>
                      <a:pt x="3051" y="803"/>
                    </a:cubicBezTo>
                    <a:cubicBezTo>
                      <a:pt x="3051" y="802"/>
                      <a:pt x="3051" y="802"/>
                      <a:pt x="3051" y="802"/>
                    </a:cubicBezTo>
                    <a:cubicBezTo>
                      <a:pt x="3060" y="795"/>
                      <a:pt x="3068" y="787"/>
                      <a:pt x="3077" y="780"/>
                    </a:cubicBezTo>
                    <a:lnTo>
                      <a:pt x="3077" y="778"/>
                    </a:lnTo>
                    <a:cubicBezTo>
                      <a:pt x="3095" y="764"/>
                      <a:pt x="3113" y="747"/>
                      <a:pt x="3129" y="731"/>
                    </a:cubicBezTo>
                    <a:lnTo>
                      <a:pt x="3130" y="731"/>
                    </a:lnTo>
                    <a:cubicBezTo>
                      <a:pt x="3139" y="722"/>
                      <a:pt x="3147" y="715"/>
                      <a:pt x="3155" y="706"/>
                    </a:cubicBezTo>
                    <a:cubicBezTo>
                      <a:pt x="3164" y="699"/>
                      <a:pt x="3172" y="692"/>
                      <a:pt x="3180" y="683"/>
                    </a:cubicBezTo>
                    <a:cubicBezTo>
                      <a:pt x="3188" y="675"/>
                      <a:pt x="3197" y="666"/>
                      <a:pt x="3204" y="659"/>
                    </a:cubicBezTo>
                    <a:lnTo>
                      <a:pt x="3205" y="658"/>
                    </a:lnTo>
                    <a:cubicBezTo>
                      <a:pt x="3213" y="650"/>
                      <a:pt x="3222" y="641"/>
                      <a:pt x="3229" y="633"/>
                    </a:cubicBezTo>
                    <a:cubicBezTo>
                      <a:pt x="3238" y="625"/>
                      <a:pt x="3245" y="616"/>
                      <a:pt x="3254" y="608"/>
                    </a:cubicBezTo>
                    <a:cubicBezTo>
                      <a:pt x="3261" y="600"/>
                      <a:pt x="3267" y="594"/>
                      <a:pt x="3273" y="587"/>
                    </a:cubicBezTo>
                    <a:cubicBezTo>
                      <a:pt x="3276" y="584"/>
                      <a:pt x="3278" y="583"/>
                      <a:pt x="3279" y="581"/>
                    </a:cubicBezTo>
                    <a:cubicBezTo>
                      <a:pt x="3283" y="575"/>
                      <a:pt x="3289" y="569"/>
                      <a:pt x="3295" y="563"/>
                    </a:cubicBezTo>
                    <a:cubicBezTo>
                      <a:pt x="3297" y="560"/>
                      <a:pt x="3300" y="559"/>
                      <a:pt x="3301" y="556"/>
                    </a:cubicBezTo>
                    <a:lnTo>
                      <a:pt x="3303" y="555"/>
                    </a:lnTo>
                    <a:cubicBezTo>
                      <a:pt x="3308" y="547"/>
                      <a:pt x="3316" y="540"/>
                      <a:pt x="3322" y="532"/>
                    </a:cubicBezTo>
                    <a:lnTo>
                      <a:pt x="3325" y="528"/>
                    </a:lnTo>
                    <a:cubicBezTo>
                      <a:pt x="3331" y="522"/>
                      <a:pt x="3336" y="516"/>
                      <a:pt x="3342" y="509"/>
                    </a:cubicBezTo>
                    <a:cubicBezTo>
                      <a:pt x="3344" y="507"/>
                      <a:pt x="3345" y="506"/>
                      <a:pt x="3345" y="505"/>
                    </a:cubicBezTo>
                    <a:cubicBezTo>
                      <a:pt x="3347" y="503"/>
                      <a:pt x="3347" y="503"/>
                      <a:pt x="3348" y="502"/>
                    </a:cubicBezTo>
                    <a:lnTo>
                      <a:pt x="3367" y="479"/>
                    </a:lnTo>
                    <a:cubicBezTo>
                      <a:pt x="3367" y="478"/>
                      <a:pt x="3369" y="478"/>
                      <a:pt x="3370" y="477"/>
                    </a:cubicBezTo>
                    <a:cubicBezTo>
                      <a:pt x="3370" y="477"/>
                      <a:pt x="3370" y="475"/>
                      <a:pt x="3370" y="475"/>
                    </a:cubicBezTo>
                    <a:cubicBezTo>
                      <a:pt x="3370" y="475"/>
                      <a:pt x="3372" y="475"/>
                      <a:pt x="3372" y="474"/>
                    </a:cubicBezTo>
                    <a:lnTo>
                      <a:pt x="3388" y="454"/>
                    </a:lnTo>
                    <a:cubicBezTo>
                      <a:pt x="3388" y="453"/>
                      <a:pt x="3389" y="453"/>
                      <a:pt x="3389" y="451"/>
                    </a:cubicBezTo>
                    <a:cubicBezTo>
                      <a:pt x="3391" y="450"/>
                      <a:pt x="3391" y="450"/>
                      <a:pt x="3392" y="449"/>
                    </a:cubicBezTo>
                    <a:cubicBezTo>
                      <a:pt x="3392" y="449"/>
                      <a:pt x="3394" y="447"/>
                      <a:pt x="3394" y="447"/>
                    </a:cubicBezTo>
                    <a:cubicBezTo>
                      <a:pt x="3401" y="438"/>
                      <a:pt x="3407" y="429"/>
                      <a:pt x="3415" y="421"/>
                    </a:cubicBezTo>
                    <a:cubicBezTo>
                      <a:pt x="3416" y="419"/>
                      <a:pt x="3417" y="416"/>
                      <a:pt x="3419" y="415"/>
                    </a:cubicBezTo>
                    <a:cubicBezTo>
                      <a:pt x="3420" y="413"/>
                      <a:pt x="3420" y="412"/>
                      <a:pt x="3422" y="410"/>
                    </a:cubicBezTo>
                    <a:cubicBezTo>
                      <a:pt x="3425" y="407"/>
                      <a:pt x="3428" y="403"/>
                      <a:pt x="3431" y="400"/>
                    </a:cubicBezTo>
                    <a:lnTo>
                      <a:pt x="3431" y="398"/>
                    </a:lnTo>
                    <a:cubicBezTo>
                      <a:pt x="3434" y="397"/>
                      <a:pt x="3434" y="396"/>
                      <a:pt x="3437" y="393"/>
                    </a:cubicBezTo>
                    <a:cubicBezTo>
                      <a:pt x="3441" y="387"/>
                      <a:pt x="3445" y="379"/>
                      <a:pt x="3451" y="373"/>
                    </a:cubicBezTo>
                    <a:cubicBezTo>
                      <a:pt x="3453" y="370"/>
                      <a:pt x="3456" y="368"/>
                      <a:pt x="3457" y="365"/>
                    </a:cubicBezTo>
                    <a:cubicBezTo>
                      <a:pt x="3457" y="365"/>
                      <a:pt x="3457" y="365"/>
                      <a:pt x="3459" y="363"/>
                    </a:cubicBezTo>
                    <a:cubicBezTo>
                      <a:pt x="3465" y="354"/>
                      <a:pt x="3472" y="344"/>
                      <a:pt x="3479" y="335"/>
                    </a:cubicBezTo>
                    <a:cubicBezTo>
                      <a:pt x="3479" y="334"/>
                      <a:pt x="3481" y="332"/>
                      <a:pt x="3482" y="329"/>
                    </a:cubicBezTo>
                    <a:cubicBezTo>
                      <a:pt x="3485" y="325"/>
                      <a:pt x="3488" y="320"/>
                      <a:pt x="3493" y="316"/>
                    </a:cubicBezTo>
                    <a:cubicBezTo>
                      <a:pt x="3406" y="203"/>
                      <a:pt x="3310" y="97"/>
                      <a:pt x="3204" y="1"/>
                    </a:cubicBezTo>
                    <a:close/>
                  </a:path>
                </a:pathLst>
              </a:custGeom>
              <a:solidFill>
                <a:srgbClr val="FA91FF">
                  <a:alpha val="6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" name="Google Shape;2416;p49"/>
              <p:cNvSpPr/>
              <p:nvPr/>
            </p:nvSpPr>
            <p:spPr>
              <a:xfrm>
                <a:off x="7971263" y="3886761"/>
                <a:ext cx="277691" cy="308722"/>
              </a:xfrm>
              <a:custGeom>
                <a:avLst/>
                <a:gdLst/>
                <a:ahLst/>
                <a:cxnLst/>
                <a:rect l="l" t="t" r="r" b="b"/>
                <a:pathLst>
                  <a:path w="3490" h="3880" extrusionOk="0">
                    <a:moveTo>
                      <a:pt x="1325" y="1"/>
                    </a:moveTo>
                    <a:cubicBezTo>
                      <a:pt x="1252" y="15"/>
                      <a:pt x="1182" y="34"/>
                      <a:pt x="1111" y="56"/>
                    </a:cubicBezTo>
                    <a:cubicBezTo>
                      <a:pt x="1104" y="59"/>
                      <a:pt x="1096" y="62"/>
                      <a:pt x="1089" y="64"/>
                    </a:cubicBezTo>
                    <a:cubicBezTo>
                      <a:pt x="1068" y="71"/>
                      <a:pt x="1048" y="79"/>
                      <a:pt x="1027" y="86"/>
                    </a:cubicBezTo>
                    <a:cubicBezTo>
                      <a:pt x="1015" y="90"/>
                      <a:pt x="1004" y="95"/>
                      <a:pt x="992" y="99"/>
                    </a:cubicBezTo>
                    <a:cubicBezTo>
                      <a:pt x="973" y="107"/>
                      <a:pt x="955" y="114"/>
                      <a:pt x="937" y="121"/>
                    </a:cubicBezTo>
                    <a:cubicBezTo>
                      <a:pt x="930" y="124"/>
                      <a:pt x="924" y="126"/>
                      <a:pt x="918" y="129"/>
                    </a:cubicBezTo>
                    <a:lnTo>
                      <a:pt x="918" y="130"/>
                    </a:lnTo>
                    <a:cubicBezTo>
                      <a:pt x="920" y="151"/>
                      <a:pt x="923" y="171"/>
                      <a:pt x="924" y="192"/>
                    </a:cubicBezTo>
                    <a:cubicBezTo>
                      <a:pt x="924" y="193"/>
                      <a:pt x="925" y="195"/>
                      <a:pt x="925" y="198"/>
                    </a:cubicBezTo>
                    <a:cubicBezTo>
                      <a:pt x="925" y="201"/>
                      <a:pt x="925" y="202"/>
                      <a:pt x="925" y="204"/>
                    </a:cubicBezTo>
                    <a:cubicBezTo>
                      <a:pt x="925" y="204"/>
                      <a:pt x="925" y="205"/>
                      <a:pt x="925" y="205"/>
                    </a:cubicBezTo>
                    <a:cubicBezTo>
                      <a:pt x="927" y="214"/>
                      <a:pt x="928" y="223"/>
                      <a:pt x="930" y="232"/>
                    </a:cubicBezTo>
                    <a:cubicBezTo>
                      <a:pt x="931" y="252"/>
                      <a:pt x="934" y="271"/>
                      <a:pt x="937" y="291"/>
                    </a:cubicBezTo>
                    <a:cubicBezTo>
                      <a:pt x="937" y="292"/>
                      <a:pt x="939" y="292"/>
                      <a:pt x="939" y="294"/>
                    </a:cubicBezTo>
                    <a:cubicBezTo>
                      <a:pt x="939" y="297"/>
                      <a:pt x="939" y="299"/>
                      <a:pt x="940" y="302"/>
                    </a:cubicBezTo>
                    <a:cubicBezTo>
                      <a:pt x="940" y="305"/>
                      <a:pt x="940" y="307"/>
                      <a:pt x="940" y="310"/>
                    </a:cubicBezTo>
                    <a:cubicBezTo>
                      <a:pt x="942" y="319"/>
                      <a:pt x="943" y="327"/>
                      <a:pt x="945" y="336"/>
                    </a:cubicBezTo>
                    <a:cubicBezTo>
                      <a:pt x="946" y="342"/>
                      <a:pt x="948" y="350"/>
                      <a:pt x="949" y="355"/>
                    </a:cubicBezTo>
                    <a:cubicBezTo>
                      <a:pt x="952" y="373"/>
                      <a:pt x="955" y="389"/>
                      <a:pt x="958" y="407"/>
                    </a:cubicBezTo>
                    <a:cubicBezTo>
                      <a:pt x="959" y="411"/>
                      <a:pt x="959" y="417"/>
                      <a:pt x="961" y="422"/>
                    </a:cubicBezTo>
                    <a:cubicBezTo>
                      <a:pt x="961" y="423"/>
                      <a:pt x="961" y="423"/>
                      <a:pt x="961" y="425"/>
                    </a:cubicBezTo>
                    <a:cubicBezTo>
                      <a:pt x="962" y="431"/>
                      <a:pt x="964" y="436"/>
                      <a:pt x="965" y="442"/>
                    </a:cubicBezTo>
                    <a:cubicBezTo>
                      <a:pt x="965" y="444"/>
                      <a:pt x="965" y="444"/>
                      <a:pt x="965" y="445"/>
                    </a:cubicBezTo>
                    <a:cubicBezTo>
                      <a:pt x="968" y="454"/>
                      <a:pt x="970" y="463"/>
                      <a:pt x="973" y="472"/>
                    </a:cubicBezTo>
                    <a:cubicBezTo>
                      <a:pt x="973" y="473"/>
                      <a:pt x="973" y="473"/>
                      <a:pt x="973" y="475"/>
                    </a:cubicBezTo>
                    <a:lnTo>
                      <a:pt x="973" y="476"/>
                    </a:lnTo>
                    <a:cubicBezTo>
                      <a:pt x="973" y="478"/>
                      <a:pt x="973" y="478"/>
                      <a:pt x="973" y="479"/>
                    </a:cubicBezTo>
                    <a:cubicBezTo>
                      <a:pt x="974" y="479"/>
                      <a:pt x="974" y="481"/>
                      <a:pt x="974" y="482"/>
                    </a:cubicBezTo>
                    <a:cubicBezTo>
                      <a:pt x="976" y="491"/>
                      <a:pt x="978" y="500"/>
                      <a:pt x="980" y="509"/>
                    </a:cubicBezTo>
                    <a:cubicBezTo>
                      <a:pt x="983" y="517"/>
                      <a:pt x="984" y="526"/>
                      <a:pt x="987" y="535"/>
                    </a:cubicBezTo>
                    <a:cubicBezTo>
                      <a:pt x="987" y="539"/>
                      <a:pt x="989" y="542"/>
                      <a:pt x="989" y="545"/>
                    </a:cubicBezTo>
                    <a:cubicBezTo>
                      <a:pt x="989" y="547"/>
                      <a:pt x="990" y="548"/>
                      <a:pt x="990" y="551"/>
                    </a:cubicBezTo>
                    <a:cubicBezTo>
                      <a:pt x="990" y="553"/>
                      <a:pt x="992" y="554"/>
                      <a:pt x="992" y="557"/>
                    </a:cubicBezTo>
                    <a:cubicBezTo>
                      <a:pt x="995" y="566"/>
                      <a:pt x="996" y="575"/>
                      <a:pt x="999" y="584"/>
                    </a:cubicBezTo>
                    <a:cubicBezTo>
                      <a:pt x="999" y="584"/>
                      <a:pt x="999" y="585"/>
                      <a:pt x="999" y="585"/>
                    </a:cubicBezTo>
                    <a:cubicBezTo>
                      <a:pt x="1002" y="594"/>
                      <a:pt x="1004" y="603"/>
                      <a:pt x="1006" y="610"/>
                    </a:cubicBezTo>
                    <a:cubicBezTo>
                      <a:pt x="1015" y="641"/>
                      <a:pt x="1024" y="672"/>
                      <a:pt x="1034" y="703"/>
                    </a:cubicBezTo>
                    <a:cubicBezTo>
                      <a:pt x="1036" y="707"/>
                      <a:pt x="1037" y="712"/>
                      <a:pt x="1039" y="716"/>
                    </a:cubicBezTo>
                    <a:cubicBezTo>
                      <a:pt x="1039" y="716"/>
                      <a:pt x="1039" y="718"/>
                      <a:pt x="1039" y="718"/>
                    </a:cubicBezTo>
                    <a:cubicBezTo>
                      <a:pt x="1040" y="721"/>
                      <a:pt x="1042" y="725"/>
                      <a:pt x="1043" y="728"/>
                    </a:cubicBezTo>
                    <a:cubicBezTo>
                      <a:pt x="1045" y="735"/>
                      <a:pt x="1046" y="741"/>
                      <a:pt x="1049" y="747"/>
                    </a:cubicBezTo>
                    <a:lnTo>
                      <a:pt x="1049" y="750"/>
                    </a:lnTo>
                    <a:cubicBezTo>
                      <a:pt x="1051" y="752"/>
                      <a:pt x="1051" y="753"/>
                      <a:pt x="1051" y="753"/>
                    </a:cubicBezTo>
                    <a:cubicBezTo>
                      <a:pt x="1054" y="762"/>
                      <a:pt x="1057" y="771"/>
                      <a:pt x="1059" y="778"/>
                    </a:cubicBezTo>
                    <a:cubicBezTo>
                      <a:pt x="1070" y="808"/>
                      <a:pt x="1080" y="837"/>
                      <a:pt x="1092" y="865"/>
                    </a:cubicBezTo>
                    <a:cubicBezTo>
                      <a:pt x="1095" y="871"/>
                      <a:pt x="1096" y="877"/>
                      <a:pt x="1099" y="884"/>
                    </a:cubicBezTo>
                    <a:cubicBezTo>
                      <a:pt x="1101" y="887"/>
                      <a:pt x="1102" y="890"/>
                      <a:pt x="1104" y="893"/>
                    </a:cubicBezTo>
                    <a:cubicBezTo>
                      <a:pt x="1104" y="893"/>
                      <a:pt x="1104" y="894"/>
                      <a:pt x="1104" y="894"/>
                    </a:cubicBezTo>
                    <a:cubicBezTo>
                      <a:pt x="1107" y="900"/>
                      <a:pt x="1108" y="906"/>
                      <a:pt x="1111" y="911"/>
                    </a:cubicBezTo>
                    <a:lnTo>
                      <a:pt x="1111" y="912"/>
                    </a:lnTo>
                    <a:cubicBezTo>
                      <a:pt x="1111" y="912"/>
                      <a:pt x="1111" y="912"/>
                      <a:pt x="1111" y="914"/>
                    </a:cubicBezTo>
                    <a:cubicBezTo>
                      <a:pt x="1114" y="918"/>
                      <a:pt x="1115" y="924"/>
                      <a:pt x="1118" y="930"/>
                    </a:cubicBezTo>
                    <a:cubicBezTo>
                      <a:pt x="1120" y="933"/>
                      <a:pt x="1121" y="937"/>
                      <a:pt x="1123" y="942"/>
                    </a:cubicBezTo>
                    <a:cubicBezTo>
                      <a:pt x="1123" y="942"/>
                      <a:pt x="1124" y="943"/>
                      <a:pt x="1124" y="944"/>
                    </a:cubicBezTo>
                    <a:cubicBezTo>
                      <a:pt x="1127" y="950"/>
                      <a:pt x="1130" y="956"/>
                      <a:pt x="1133" y="964"/>
                    </a:cubicBezTo>
                    <a:lnTo>
                      <a:pt x="1139" y="978"/>
                    </a:lnTo>
                    <a:cubicBezTo>
                      <a:pt x="1140" y="981"/>
                      <a:pt x="1142" y="983"/>
                      <a:pt x="1142" y="984"/>
                    </a:cubicBezTo>
                    <a:lnTo>
                      <a:pt x="1143" y="986"/>
                    </a:lnTo>
                    <a:cubicBezTo>
                      <a:pt x="1146" y="993"/>
                      <a:pt x="1149" y="1000"/>
                      <a:pt x="1152" y="1006"/>
                    </a:cubicBezTo>
                    <a:cubicBezTo>
                      <a:pt x="1155" y="1014"/>
                      <a:pt x="1158" y="1020"/>
                      <a:pt x="1161" y="1025"/>
                    </a:cubicBezTo>
                    <a:cubicBezTo>
                      <a:pt x="1168" y="1042"/>
                      <a:pt x="1176" y="1058"/>
                      <a:pt x="1183" y="1074"/>
                    </a:cubicBezTo>
                    <a:cubicBezTo>
                      <a:pt x="1186" y="1078"/>
                      <a:pt x="1189" y="1083"/>
                      <a:pt x="1191" y="1087"/>
                    </a:cubicBezTo>
                    <a:cubicBezTo>
                      <a:pt x="1193" y="1092"/>
                      <a:pt x="1195" y="1096"/>
                      <a:pt x="1198" y="1101"/>
                    </a:cubicBezTo>
                    <a:cubicBezTo>
                      <a:pt x="1198" y="1102"/>
                      <a:pt x="1198" y="1102"/>
                      <a:pt x="1199" y="1104"/>
                    </a:cubicBezTo>
                    <a:cubicBezTo>
                      <a:pt x="1199" y="1105"/>
                      <a:pt x="1201" y="1106"/>
                      <a:pt x="1202" y="1109"/>
                    </a:cubicBezTo>
                    <a:cubicBezTo>
                      <a:pt x="1205" y="1117"/>
                      <a:pt x="1210" y="1124"/>
                      <a:pt x="1213" y="1131"/>
                    </a:cubicBezTo>
                    <a:lnTo>
                      <a:pt x="1214" y="1131"/>
                    </a:lnTo>
                    <a:cubicBezTo>
                      <a:pt x="1214" y="1134"/>
                      <a:pt x="1216" y="1136"/>
                      <a:pt x="1217" y="1139"/>
                    </a:cubicBezTo>
                    <a:lnTo>
                      <a:pt x="1219" y="1140"/>
                    </a:lnTo>
                    <a:cubicBezTo>
                      <a:pt x="1223" y="1149"/>
                      <a:pt x="1226" y="1157"/>
                      <a:pt x="1230" y="1164"/>
                    </a:cubicBezTo>
                    <a:cubicBezTo>
                      <a:pt x="1236" y="1174"/>
                      <a:pt x="1242" y="1183"/>
                      <a:pt x="1247" y="1193"/>
                    </a:cubicBezTo>
                    <a:lnTo>
                      <a:pt x="1248" y="1196"/>
                    </a:lnTo>
                    <a:lnTo>
                      <a:pt x="1249" y="1198"/>
                    </a:lnTo>
                    <a:cubicBezTo>
                      <a:pt x="1254" y="1205"/>
                      <a:pt x="1257" y="1212"/>
                      <a:pt x="1261" y="1218"/>
                    </a:cubicBezTo>
                    <a:lnTo>
                      <a:pt x="1263" y="1220"/>
                    </a:lnTo>
                    <a:cubicBezTo>
                      <a:pt x="1263" y="1220"/>
                      <a:pt x="1263" y="1220"/>
                      <a:pt x="1263" y="1221"/>
                    </a:cubicBezTo>
                    <a:cubicBezTo>
                      <a:pt x="1263" y="1221"/>
                      <a:pt x="1264" y="1223"/>
                      <a:pt x="1264" y="1224"/>
                    </a:cubicBezTo>
                    <a:cubicBezTo>
                      <a:pt x="1264" y="1224"/>
                      <a:pt x="1264" y="1224"/>
                      <a:pt x="1264" y="1226"/>
                    </a:cubicBezTo>
                    <a:cubicBezTo>
                      <a:pt x="1266" y="1227"/>
                      <a:pt x="1267" y="1230"/>
                      <a:pt x="1269" y="1232"/>
                    </a:cubicBezTo>
                    <a:lnTo>
                      <a:pt x="1269" y="1233"/>
                    </a:lnTo>
                    <a:cubicBezTo>
                      <a:pt x="1274" y="1243"/>
                      <a:pt x="1280" y="1254"/>
                      <a:pt x="1288" y="1263"/>
                    </a:cubicBezTo>
                    <a:cubicBezTo>
                      <a:pt x="1288" y="1264"/>
                      <a:pt x="1288" y="1264"/>
                      <a:pt x="1288" y="1266"/>
                    </a:cubicBezTo>
                    <a:lnTo>
                      <a:pt x="1295" y="1276"/>
                    </a:lnTo>
                    <a:lnTo>
                      <a:pt x="1304" y="1292"/>
                    </a:lnTo>
                    <a:lnTo>
                      <a:pt x="1305" y="1293"/>
                    </a:lnTo>
                    <a:cubicBezTo>
                      <a:pt x="1307" y="1296"/>
                      <a:pt x="1308" y="1299"/>
                      <a:pt x="1311" y="1302"/>
                    </a:cubicBezTo>
                    <a:cubicBezTo>
                      <a:pt x="1316" y="1310"/>
                      <a:pt x="1319" y="1316"/>
                      <a:pt x="1323" y="1323"/>
                    </a:cubicBezTo>
                    <a:cubicBezTo>
                      <a:pt x="1325" y="1323"/>
                      <a:pt x="1325" y="1324"/>
                      <a:pt x="1325" y="1324"/>
                    </a:cubicBezTo>
                    <a:cubicBezTo>
                      <a:pt x="1330" y="1333"/>
                      <a:pt x="1336" y="1344"/>
                      <a:pt x="1342" y="1352"/>
                    </a:cubicBezTo>
                    <a:cubicBezTo>
                      <a:pt x="1345" y="1355"/>
                      <a:pt x="1348" y="1360"/>
                      <a:pt x="1350" y="1363"/>
                    </a:cubicBezTo>
                    <a:cubicBezTo>
                      <a:pt x="1354" y="1369"/>
                      <a:pt x="1358" y="1376"/>
                      <a:pt x="1363" y="1382"/>
                    </a:cubicBezTo>
                    <a:cubicBezTo>
                      <a:pt x="1364" y="1383"/>
                      <a:pt x="1366" y="1386"/>
                      <a:pt x="1367" y="1388"/>
                    </a:cubicBezTo>
                    <a:cubicBezTo>
                      <a:pt x="1367" y="1389"/>
                      <a:pt x="1369" y="1391"/>
                      <a:pt x="1370" y="1392"/>
                    </a:cubicBezTo>
                    <a:cubicBezTo>
                      <a:pt x="1375" y="1398"/>
                      <a:pt x="1378" y="1405"/>
                      <a:pt x="1382" y="1411"/>
                    </a:cubicBezTo>
                    <a:cubicBezTo>
                      <a:pt x="1385" y="1414"/>
                      <a:pt x="1388" y="1417"/>
                      <a:pt x="1389" y="1422"/>
                    </a:cubicBezTo>
                    <a:cubicBezTo>
                      <a:pt x="1394" y="1427"/>
                      <a:pt x="1398" y="1433"/>
                      <a:pt x="1403" y="1439"/>
                    </a:cubicBezTo>
                    <a:cubicBezTo>
                      <a:pt x="1404" y="1441"/>
                      <a:pt x="1404" y="1441"/>
                      <a:pt x="1404" y="1442"/>
                    </a:cubicBezTo>
                    <a:cubicBezTo>
                      <a:pt x="1410" y="1451"/>
                      <a:pt x="1417" y="1460"/>
                      <a:pt x="1423" y="1469"/>
                    </a:cubicBezTo>
                    <a:lnTo>
                      <a:pt x="1425" y="1469"/>
                    </a:lnTo>
                    <a:cubicBezTo>
                      <a:pt x="1431" y="1479"/>
                      <a:pt x="1438" y="1488"/>
                      <a:pt x="1445" y="1497"/>
                    </a:cubicBezTo>
                    <a:cubicBezTo>
                      <a:pt x="1445" y="1497"/>
                      <a:pt x="1445" y="1497"/>
                      <a:pt x="1445" y="1498"/>
                    </a:cubicBezTo>
                    <a:cubicBezTo>
                      <a:pt x="1450" y="1504"/>
                      <a:pt x="1456" y="1510"/>
                      <a:pt x="1460" y="1517"/>
                    </a:cubicBezTo>
                    <a:cubicBezTo>
                      <a:pt x="1462" y="1519"/>
                      <a:pt x="1463" y="1522"/>
                      <a:pt x="1464" y="1523"/>
                    </a:cubicBezTo>
                    <a:cubicBezTo>
                      <a:pt x="1466" y="1523"/>
                      <a:pt x="1466" y="1525"/>
                      <a:pt x="1467" y="1525"/>
                    </a:cubicBezTo>
                    <a:cubicBezTo>
                      <a:pt x="1469" y="1528"/>
                      <a:pt x="1472" y="1531"/>
                      <a:pt x="1473" y="1534"/>
                    </a:cubicBezTo>
                    <a:cubicBezTo>
                      <a:pt x="1478" y="1539"/>
                      <a:pt x="1484" y="1547"/>
                      <a:pt x="1488" y="1553"/>
                    </a:cubicBezTo>
                    <a:cubicBezTo>
                      <a:pt x="1488" y="1554"/>
                      <a:pt x="1489" y="1554"/>
                      <a:pt x="1489" y="1554"/>
                    </a:cubicBezTo>
                    <a:cubicBezTo>
                      <a:pt x="1497" y="1563"/>
                      <a:pt x="1503" y="1572"/>
                      <a:pt x="1510" y="1579"/>
                    </a:cubicBezTo>
                    <a:cubicBezTo>
                      <a:pt x="1512" y="1582"/>
                      <a:pt x="1513" y="1584"/>
                      <a:pt x="1515" y="1585"/>
                    </a:cubicBezTo>
                    <a:cubicBezTo>
                      <a:pt x="1516" y="1587"/>
                      <a:pt x="1516" y="1588"/>
                      <a:pt x="1517" y="1589"/>
                    </a:cubicBezTo>
                    <a:cubicBezTo>
                      <a:pt x="1522" y="1595"/>
                      <a:pt x="1528" y="1601"/>
                      <a:pt x="1532" y="1607"/>
                    </a:cubicBezTo>
                    <a:cubicBezTo>
                      <a:pt x="1541" y="1616"/>
                      <a:pt x="1548" y="1625"/>
                      <a:pt x="1556" y="1634"/>
                    </a:cubicBezTo>
                    <a:cubicBezTo>
                      <a:pt x="1556" y="1635"/>
                      <a:pt x="1556" y="1635"/>
                      <a:pt x="1556" y="1635"/>
                    </a:cubicBezTo>
                    <a:cubicBezTo>
                      <a:pt x="1563" y="1644"/>
                      <a:pt x="1570" y="1653"/>
                      <a:pt x="1579" y="1660"/>
                    </a:cubicBezTo>
                    <a:cubicBezTo>
                      <a:pt x="1579" y="1662"/>
                      <a:pt x="1581" y="1663"/>
                      <a:pt x="1582" y="1665"/>
                    </a:cubicBezTo>
                    <a:cubicBezTo>
                      <a:pt x="1590" y="1672"/>
                      <a:pt x="1596" y="1679"/>
                      <a:pt x="1603" y="1687"/>
                    </a:cubicBezTo>
                    <a:cubicBezTo>
                      <a:pt x="1604" y="1688"/>
                      <a:pt x="1606" y="1690"/>
                      <a:pt x="1607" y="1693"/>
                    </a:cubicBezTo>
                    <a:cubicBezTo>
                      <a:pt x="1609" y="1694"/>
                      <a:pt x="1610" y="1696"/>
                      <a:pt x="1610" y="1696"/>
                    </a:cubicBezTo>
                    <a:cubicBezTo>
                      <a:pt x="1616" y="1701"/>
                      <a:pt x="1621" y="1707"/>
                      <a:pt x="1626" y="1713"/>
                    </a:cubicBezTo>
                    <a:cubicBezTo>
                      <a:pt x="1634" y="1721"/>
                      <a:pt x="1643" y="1729"/>
                      <a:pt x="1650" y="1738"/>
                    </a:cubicBezTo>
                    <a:cubicBezTo>
                      <a:pt x="1659" y="1747"/>
                      <a:pt x="1666" y="1754"/>
                      <a:pt x="1675" y="1763"/>
                    </a:cubicBezTo>
                    <a:cubicBezTo>
                      <a:pt x="1675" y="1765"/>
                      <a:pt x="1677" y="1766"/>
                      <a:pt x="1678" y="1766"/>
                    </a:cubicBezTo>
                    <a:cubicBezTo>
                      <a:pt x="1685" y="1774"/>
                      <a:pt x="1691" y="1781"/>
                      <a:pt x="1699" y="1787"/>
                    </a:cubicBezTo>
                    <a:lnTo>
                      <a:pt x="1700" y="1788"/>
                    </a:lnTo>
                    <a:cubicBezTo>
                      <a:pt x="1700" y="1788"/>
                      <a:pt x="1700" y="1788"/>
                      <a:pt x="1700" y="1790"/>
                    </a:cubicBezTo>
                    <a:cubicBezTo>
                      <a:pt x="1707" y="1796"/>
                      <a:pt x="1713" y="1803"/>
                      <a:pt x="1721" y="1809"/>
                    </a:cubicBezTo>
                    <a:cubicBezTo>
                      <a:pt x="1722" y="1810"/>
                      <a:pt x="1724" y="1812"/>
                      <a:pt x="1725" y="1813"/>
                    </a:cubicBezTo>
                    <a:cubicBezTo>
                      <a:pt x="1734" y="1822"/>
                      <a:pt x="1743" y="1830"/>
                      <a:pt x="1750" y="1838"/>
                    </a:cubicBezTo>
                    <a:lnTo>
                      <a:pt x="1753" y="1840"/>
                    </a:lnTo>
                    <a:cubicBezTo>
                      <a:pt x="1760" y="1847"/>
                      <a:pt x="1768" y="1855"/>
                      <a:pt x="1775" y="1860"/>
                    </a:cubicBezTo>
                    <a:cubicBezTo>
                      <a:pt x="1775" y="1860"/>
                      <a:pt x="1775" y="1862"/>
                      <a:pt x="1775" y="1862"/>
                    </a:cubicBezTo>
                    <a:cubicBezTo>
                      <a:pt x="1777" y="1862"/>
                      <a:pt x="1778" y="1863"/>
                      <a:pt x="1780" y="1865"/>
                    </a:cubicBezTo>
                    <a:cubicBezTo>
                      <a:pt x="1787" y="1871"/>
                      <a:pt x="1794" y="1878"/>
                      <a:pt x="1802" y="1884"/>
                    </a:cubicBezTo>
                    <a:cubicBezTo>
                      <a:pt x="1803" y="1887"/>
                      <a:pt x="1806" y="1888"/>
                      <a:pt x="1808" y="1890"/>
                    </a:cubicBezTo>
                    <a:cubicBezTo>
                      <a:pt x="1809" y="1891"/>
                      <a:pt x="1811" y="1893"/>
                      <a:pt x="1812" y="1893"/>
                    </a:cubicBezTo>
                    <a:cubicBezTo>
                      <a:pt x="1815" y="1897"/>
                      <a:pt x="1819" y="1900"/>
                      <a:pt x="1824" y="1905"/>
                    </a:cubicBezTo>
                    <a:cubicBezTo>
                      <a:pt x="1825" y="1905"/>
                      <a:pt x="1825" y="1906"/>
                      <a:pt x="1825" y="1906"/>
                    </a:cubicBezTo>
                    <a:cubicBezTo>
                      <a:pt x="1827" y="1906"/>
                      <a:pt x="1827" y="1908"/>
                      <a:pt x="1828" y="1908"/>
                    </a:cubicBezTo>
                    <a:lnTo>
                      <a:pt x="1828" y="1909"/>
                    </a:lnTo>
                    <a:cubicBezTo>
                      <a:pt x="1837" y="1916"/>
                      <a:pt x="1846" y="1924"/>
                      <a:pt x="1856" y="1931"/>
                    </a:cubicBezTo>
                    <a:cubicBezTo>
                      <a:pt x="1856" y="1931"/>
                      <a:pt x="1856" y="1933"/>
                      <a:pt x="1858" y="1933"/>
                    </a:cubicBezTo>
                    <a:cubicBezTo>
                      <a:pt x="1859" y="1934"/>
                      <a:pt x="1861" y="1936"/>
                      <a:pt x="1862" y="1937"/>
                    </a:cubicBezTo>
                    <a:cubicBezTo>
                      <a:pt x="1868" y="1943"/>
                      <a:pt x="1875" y="1947"/>
                      <a:pt x="1881" y="1953"/>
                    </a:cubicBezTo>
                    <a:cubicBezTo>
                      <a:pt x="1886" y="1956"/>
                      <a:pt x="1889" y="1959"/>
                      <a:pt x="1892" y="1962"/>
                    </a:cubicBezTo>
                    <a:cubicBezTo>
                      <a:pt x="1896" y="1964"/>
                      <a:pt x="1899" y="1966"/>
                      <a:pt x="1902" y="1969"/>
                    </a:cubicBezTo>
                    <a:cubicBezTo>
                      <a:pt x="1902" y="1969"/>
                      <a:pt x="1903" y="1971"/>
                      <a:pt x="1903" y="1971"/>
                    </a:cubicBezTo>
                    <a:lnTo>
                      <a:pt x="1909" y="1975"/>
                    </a:lnTo>
                    <a:cubicBezTo>
                      <a:pt x="1909" y="1975"/>
                      <a:pt x="1909" y="1977"/>
                      <a:pt x="1911" y="1977"/>
                    </a:cubicBezTo>
                    <a:cubicBezTo>
                      <a:pt x="1919" y="1984"/>
                      <a:pt x="1928" y="1992"/>
                      <a:pt x="1939" y="1999"/>
                    </a:cubicBezTo>
                    <a:cubicBezTo>
                      <a:pt x="1939" y="1999"/>
                      <a:pt x="1939" y="1999"/>
                      <a:pt x="1940" y="2000"/>
                    </a:cubicBezTo>
                    <a:cubicBezTo>
                      <a:pt x="1942" y="2002"/>
                      <a:pt x="1945" y="2003"/>
                      <a:pt x="1946" y="2005"/>
                    </a:cubicBezTo>
                    <a:cubicBezTo>
                      <a:pt x="1952" y="2009"/>
                      <a:pt x="1958" y="2014"/>
                      <a:pt x="1964" y="2018"/>
                    </a:cubicBezTo>
                    <a:cubicBezTo>
                      <a:pt x="1964" y="2018"/>
                      <a:pt x="1965" y="2019"/>
                      <a:pt x="1965" y="2019"/>
                    </a:cubicBezTo>
                    <a:lnTo>
                      <a:pt x="1967" y="2019"/>
                    </a:lnTo>
                    <a:cubicBezTo>
                      <a:pt x="1975" y="2027"/>
                      <a:pt x="1984" y="2033"/>
                      <a:pt x="1993" y="2040"/>
                    </a:cubicBezTo>
                    <a:cubicBezTo>
                      <a:pt x="2003" y="2047"/>
                      <a:pt x="2012" y="2053"/>
                      <a:pt x="2021" y="2061"/>
                    </a:cubicBezTo>
                    <a:cubicBezTo>
                      <a:pt x="2023" y="2061"/>
                      <a:pt x="2023" y="2061"/>
                      <a:pt x="2023" y="2062"/>
                    </a:cubicBezTo>
                    <a:cubicBezTo>
                      <a:pt x="2026" y="2064"/>
                      <a:pt x="2028" y="2067"/>
                      <a:pt x="2033" y="2068"/>
                    </a:cubicBezTo>
                    <a:cubicBezTo>
                      <a:pt x="2033" y="2068"/>
                      <a:pt x="2033" y="2070"/>
                      <a:pt x="2033" y="2070"/>
                    </a:cubicBezTo>
                    <a:lnTo>
                      <a:pt x="2034" y="2070"/>
                    </a:lnTo>
                    <a:cubicBezTo>
                      <a:pt x="2039" y="2074"/>
                      <a:pt x="2045" y="2077"/>
                      <a:pt x="2049" y="2080"/>
                    </a:cubicBezTo>
                    <a:cubicBezTo>
                      <a:pt x="2049" y="2080"/>
                      <a:pt x="2051" y="2081"/>
                      <a:pt x="2051" y="2081"/>
                    </a:cubicBezTo>
                    <a:cubicBezTo>
                      <a:pt x="2053" y="2083"/>
                      <a:pt x="2056" y="2086"/>
                      <a:pt x="2059" y="2087"/>
                    </a:cubicBezTo>
                    <a:cubicBezTo>
                      <a:pt x="2067" y="2092"/>
                      <a:pt x="2073" y="2096"/>
                      <a:pt x="2080" y="2100"/>
                    </a:cubicBezTo>
                    <a:cubicBezTo>
                      <a:pt x="2080" y="2102"/>
                      <a:pt x="2081" y="2102"/>
                      <a:pt x="2081" y="2102"/>
                    </a:cubicBezTo>
                    <a:cubicBezTo>
                      <a:pt x="2090" y="2108"/>
                      <a:pt x="2099" y="2114"/>
                      <a:pt x="2108" y="2121"/>
                    </a:cubicBezTo>
                    <a:cubicBezTo>
                      <a:pt x="2111" y="2121"/>
                      <a:pt x="2112" y="2123"/>
                      <a:pt x="2114" y="2124"/>
                    </a:cubicBezTo>
                    <a:cubicBezTo>
                      <a:pt x="2123" y="2128"/>
                      <a:pt x="2130" y="2134"/>
                      <a:pt x="2139" y="2140"/>
                    </a:cubicBezTo>
                    <a:cubicBezTo>
                      <a:pt x="2145" y="2145"/>
                      <a:pt x="2151" y="2148"/>
                      <a:pt x="2157" y="2151"/>
                    </a:cubicBezTo>
                    <a:cubicBezTo>
                      <a:pt x="2160" y="2153"/>
                      <a:pt x="2162" y="2155"/>
                      <a:pt x="2165" y="2156"/>
                    </a:cubicBezTo>
                    <a:lnTo>
                      <a:pt x="2168" y="2159"/>
                    </a:lnTo>
                    <a:cubicBezTo>
                      <a:pt x="2171" y="2161"/>
                      <a:pt x="2174" y="2162"/>
                      <a:pt x="2179" y="2165"/>
                    </a:cubicBezTo>
                    <a:cubicBezTo>
                      <a:pt x="2195" y="2176"/>
                      <a:pt x="2211" y="2186"/>
                      <a:pt x="2229" y="2195"/>
                    </a:cubicBezTo>
                    <a:lnTo>
                      <a:pt x="2227" y="2195"/>
                    </a:lnTo>
                    <a:cubicBezTo>
                      <a:pt x="2232" y="2198"/>
                      <a:pt x="2236" y="2199"/>
                      <a:pt x="2241" y="2202"/>
                    </a:cubicBezTo>
                    <a:lnTo>
                      <a:pt x="2258" y="2212"/>
                    </a:lnTo>
                    <a:cubicBezTo>
                      <a:pt x="2260" y="2214"/>
                      <a:pt x="2263" y="2215"/>
                      <a:pt x="2266" y="2217"/>
                    </a:cubicBezTo>
                    <a:lnTo>
                      <a:pt x="2268" y="2218"/>
                    </a:lnTo>
                    <a:cubicBezTo>
                      <a:pt x="2276" y="2223"/>
                      <a:pt x="2283" y="2226"/>
                      <a:pt x="2289" y="2230"/>
                    </a:cubicBezTo>
                    <a:lnTo>
                      <a:pt x="2296" y="2233"/>
                    </a:lnTo>
                    <a:cubicBezTo>
                      <a:pt x="2304" y="2237"/>
                      <a:pt x="2311" y="2242"/>
                      <a:pt x="2320" y="2246"/>
                    </a:cubicBezTo>
                    <a:cubicBezTo>
                      <a:pt x="2348" y="2261"/>
                      <a:pt x="2375" y="2274"/>
                      <a:pt x="2403" y="2288"/>
                    </a:cubicBezTo>
                    <a:cubicBezTo>
                      <a:pt x="2405" y="2290"/>
                      <a:pt x="2410" y="2292"/>
                      <a:pt x="2414" y="2295"/>
                    </a:cubicBezTo>
                    <a:lnTo>
                      <a:pt x="2416" y="2295"/>
                    </a:lnTo>
                    <a:cubicBezTo>
                      <a:pt x="2423" y="2299"/>
                      <a:pt x="2432" y="2302"/>
                      <a:pt x="2439" y="2307"/>
                    </a:cubicBezTo>
                    <a:cubicBezTo>
                      <a:pt x="2442" y="2308"/>
                      <a:pt x="2445" y="2308"/>
                      <a:pt x="2447" y="2310"/>
                    </a:cubicBezTo>
                    <a:lnTo>
                      <a:pt x="2448" y="2310"/>
                    </a:lnTo>
                    <a:cubicBezTo>
                      <a:pt x="2458" y="2315"/>
                      <a:pt x="2469" y="2320"/>
                      <a:pt x="2479" y="2324"/>
                    </a:cubicBezTo>
                    <a:lnTo>
                      <a:pt x="2481" y="2324"/>
                    </a:lnTo>
                    <a:cubicBezTo>
                      <a:pt x="2486" y="2327"/>
                      <a:pt x="2492" y="2330"/>
                      <a:pt x="2498" y="2333"/>
                    </a:cubicBezTo>
                    <a:cubicBezTo>
                      <a:pt x="2501" y="2335"/>
                      <a:pt x="2504" y="2336"/>
                      <a:pt x="2507" y="2338"/>
                    </a:cubicBezTo>
                    <a:lnTo>
                      <a:pt x="2510" y="2338"/>
                    </a:lnTo>
                    <a:lnTo>
                      <a:pt x="2519" y="2342"/>
                    </a:lnTo>
                    <a:cubicBezTo>
                      <a:pt x="2525" y="2345"/>
                      <a:pt x="2531" y="2348"/>
                      <a:pt x="2537" y="2349"/>
                    </a:cubicBezTo>
                    <a:cubicBezTo>
                      <a:pt x="2538" y="2351"/>
                      <a:pt x="2541" y="2351"/>
                      <a:pt x="2542" y="2352"/>
                    </a:cubicBezTo>
                    <a:lnTo>
                      <a:pt x="2544" y="2352"/>
                    </a:lnTo>
                    <a:cubicBezTo>
                      <a:pt x="2554" y="2357"/>
                      <a:pt x="2564" y="2361"/>
                      <a:pt x="2576" y="2366"/>
                    </a:cubicBezTo>
                    <a:lnTo>
                      <a:pt x="2578" y="2367"/>
                    </a:lnTo>
                    <a:cubicBezTo>
                      <a:pt x="2579" y="2367"/>
                      <a:pt x="2582" y="2368"/>
                      <a:pt x="2584" y="2368"/>
                    </a:cubicBezTo>
                    <a:cubicBezTo>
                      <a:pt x="2581" y="2383"/>
                      <a:pt x="2576" y="2398"/>
                      <a:pt x="2573" y="2413"/>
                    </a:cubicBezTo>
                    <a:cubicBezTo>
                      <a:pt x="2569" y="2429"/>
                      <a:pt x="2563" y="2445"/>
                      <a:pt x="2559" y="2461"/>
                    </a:cubicBezTo>
                    <a:cubicBezTo>
                      <a:pt x="2431" y="2443"/>
                      <a:pt x="2303" y="2434"/>
                      <a:pt x="2174" y="2434"/>
                    </a:cubicBezTo>
                    <a:cubicBezTo>
                      <a:pt x="1715" y="2434"/>
                      <a:pt x="1257" y="2551"/>
                      <a:pt x="847" y="2788"/>
                    </a:cubicBezTo>
                    <a:cubicBezTo>
                      <a:pt x="509" y="2984"/>
                      <a:pt x="222" y="3251"/>
                      <a:pt x="1" y="3567"/>
                    </a:cubicBezTo>
                    <a:cubicBezTo>
                      <a:pt x="5" y="3572"/>
                      <a:pt x="8" y="3576"/>
                      <a:pt x="12" y="3582"/>
                    </a:cubicBezTo>
                    <a:cubicBezTo>
                      <a:pt x="26" y="3598"/>
                      <a:pt x="39" y="3616"/>
                      <a:pt x="52" y="3632"/>
                    </a:cubicBezTo>
                    <a:cubicBezTo>
                      <a:pt x="61" y="3642"/>
                      <a:pt x="70" y="3653"/>
                      <a:pt x="79" y="3663"/>
                    </a:cubicBezTo>
                    <a:cubicBezTo>
                      <a:pt x="93" y="3681"/>
                      <a:pt x="108" y="3698"/>
                      <a:pt x="124" y="3714"/>
                    </a:cubicBezTo>
                    <a:cubicBezTo>
                      <a:pt x="132" y="3723"/>
                      <a:pt x="139" y="3732"/>
                      <a:pt x="146" y="3741"/>
                    </a:cubicBezTo>
                    <a:cubicBezTo>
                      <a:pt x="164" y="3759"/>
                      <a:pt x="180" y="3776"/>
                      <a:pt x="198" y="3794"/>
                    </a:cubicBezTo>
                    <a:lnTo>
                      <a:pt x="219" y="3815"/>
                    </a:lnTo>
                    <a:cubicBezTo>
                      <a:pt x="238" y="3834"/>
                      <a:pt x="257" y="3851"/>
                      <a:pt x="276" y="3869"/>
                    </a:cubicBezTo>
                    <a:cubicBezTo>
                      <a:pt x="280" y="3872"/>
                      <a:pt x="283" y="3876"/>
                      <a:pt x="286" y="3879"/>
                    </a:cubicBezTo>
                    <a:cubicBezTo>
                      <a:pt x="475" y="3586"/>
                      <a:pt x="733" y="3333"/>
                      <a:pt x="1055" y="3148"/>
                    </a:cubicBezTo>
                    <a:cubicBezTo>
                      <a:pt x="1410" y="2942"/>
                      <a:pt x="1797" y="2845"/>
                      <a:pt x="2179" y="2845"/>
                    </a:cubicBezTo>
                    <a:cubicBezTo>
                      <a:pt x="2546" y="2845"/>
                      <a:pt x="2909" y="2935"/>
                      <a:pt x="3233" y="3105"/>
                    </a:cubicBezTo>
                    <a:cubicBezTo>
                      <a:pt x="3233" y="3099"/>
                      <a:pt x="3233" y="3093"/>
                      <a:pt x="3233" y="3089"/>
                    </a:cubicBezTo>
                    <a:cubicBezTo>
                      <a:pt x="3235" y="3075"/>
                      <a:pt x="3235" y="3064"/>
                      <a:pt x="3236" y="3050"/>
                    </a:cubicBezTo>
                    <a:cubicBezTo>
                      <a:pt x="3237" y="3028"/>
                      <a:pt x="3239" y="3008"/>
                      <a:pt x="3240" y="2986"/>
                    </a:cubicBezTo>
                    <a:cubicBezTo>
                      <a:pt x="3242" y="2969"/>
                      <a:pt x="3243" y="2953"/>
                      <a:pt x="3246" y="2937"/>
                    </a:cubicBezTo>
                    <a:cubicBezTo>
                      <a:pt x="3248" y="2921"/>
                      <a:pt x="3249" y="2905"/>
                      <a:pt x="3252" y="2887"/>
                    </a:cubicBezTo>
                    <a:cubicBezTo>
                      <a:pt x="3255" y="2868"/>
                      <a:pt x="3257" y="2849"/>
                      <a:pt x="3261" y="2829"/>
                    </a:cubicBezTo>
                    <a:cubicBezTo>
                      <a:pt x="3263" y="2821"/>
                      <a:pt x="3264" y="2810"/>
                      <a:pt x="3265" y="2800"/>
                    </a:cubicBezTo>
                    <a:cubicBezTo>
                      <a:pt x="3280" y="2718"/>
                      <a:pt x="3299" y="2635"/>
                      <a:pt x="3323" y="2556"/>
                    </a:cubicBezTo>
                    <a:cubicBezTo>
                      <a:pt x="3323" y="2554"/>
                      <a:pt x="3323" y="2553"/>
                      <a:pt x="3324" y="2551"/>
                    </a:cubicBezTo>
                    <a:cubicBezTo>
                      <a:pt x="3332" y="2525"/>
                      <a:pt x="3341" y="2498"/>
                      <a:pt x="3349" y="2472"/>
                    </a:cubicBezTo>
                    <a:lnTo>
                      <a:pt x="3352" y="2464"/>
                    </a:lnTo>
                    <a:cubicBezTo>
                      <a:pt x="3389" y="2354"/>
                      <a:pt x="3436" y="2246"/>
                      <a:pt x="3489" y="2143"/>
                    </a:cubicBezTo>
                    <a:lnTo>
                      <a:pt x="3482" y="2143"/>
                    </a:lnTo>
                    <a:cubicBezTo>
                      <a:pt x="3472" y="2143"/>
                      <a:pt x="3460" y="2142"/>
                      <a:pt x="3450" y="2142"/>
                    </a:cubicBezTo>
                    <a:cubicBezTo>
                      <a:pt x="3426" y="2140"/>
                      <a:pt x="3402" y="2139"/>
                      <a:pt x="3379" y="2136"/>
                    </a:cubicBezTo>
                    <a:cubicBezTo>
                      <a:pt x="3363" y="2134"/>
                      <a:pt x="3346" y="2133"/>
                      <a:pt x="3330" y="2131"/>
                    </a:cubicBezTo>
                    <a:cubicBezTo>
                      <a:pt x="3314" y="2130"/>
                      <a:pt x="3298" y="2128"/>
                      <a:pt x="3282" y="2126"/>
                    </a:cubicBezTo>
                    <a:cubicBezTo>
                      <a:pt x="3260" y="2123"/>
                      <a:pt x="3236" y="2120"/>
                      <a:pt x="3214" y="2115"/>
                    </a:cubicBezTo>
                    <a:cubicBezTo>
                      <a:pt x="3205" y="2114"/>
                      <a:pt x="3198" y="2112"/>
                      <a:pt x="3189" y="2111"/>
                    </a:cubicBezTo>
                    <a:cubicBezTo>
                      <a:pt x="3159" y="2106"/>
                      <a:pt x="3130" y="2100"/>
                      <a:pt x="3101" y="2095"/>
                    </a:cubicBezTo>
                    <a:cubicBezTo>
                      <a:pt x="3101" y="2095"/>
                      <a:pt x="3099" y="2095"/>
                      <a:pt x="3099" y="2093"/>
                    </a:cubicBezTo>
                    <a:cubicBezTo>
                      <a:pt x="2884" y="2047"/>
                      <a:pt x="2682" y="1971"/>
                      <a:pt x="2495" y="1869"/>
                    </a:cubicBezTo>
                    <a:cubicBezTo>
                      <a:pt x="2482" y="1860"/>
                      <a:pt x="2467" y="1853"/>
                      <a:pt x="2453" y="1844"/>
                    </a:cubicBezTo>
                    <a:cubicBezTo>
                      <a:pt x="2438" y="1835"/>
                      <a:pt x="2422" y="1827"/>
                      <a:pt x="2405" y="1816"/>
                    </a:cubicBezTo>
                    <a:cubicBezTo>
                      <a:pt x="2376" y="1799"/>
                      <a:pt x="2347" y="1779"/>
                      <a:pt x="2317" y="1760"/>
                    </a:cubicBezTo>
                    <a:cubicBezTo>
                      <a:pt x="2170" y="1660"/>
                      <a:pt x="2033" y="1544"/>
                      <a:pt x="1911" y="1408"/>
                    </a:cubicBezTo>
                    <a:cubicBezTo>
                      <a:pt x="1909" y="1407"/>
                      <a:pt x="1909" y="1407"/>
                      <a:pt x="1908" y="1405"/>
                    </a:cubicBezTo>
                    <a:cubicBezTo>
                      <a:pt x="1889" y="1383"/>
                      <a:pt x="1869" y="1361"/>
                      <a:pt x="1850" y="1339"/>
                    </a:cubicBezTo>
                    <a:cubicBezTo>
                      <a:pt x="1844" y="1332"/>
                      <a:pt x="1838" y="1326"/>
                      <a:pt x="1833" y="1319"/>
                    </a:cubicBezTo>
                    <a:cubicBezTo>
                      <a:pt x="1819" y="1301"/>
                      <a:pt x="1805" y="1283"/>
                      <a:pt x="1791" y="1266"/>
                    </a:cubicBezTo>
                    <a:cubicBezTo>
                      <a:pt x="1781" y="1252"/>
                      <a:pt x="1771" y="1239"/>
                      <a:pt x="1760" y="1226"/>
                    </a:cubicBezTo>
                    <a:cubicBezTo>
                      <a:pt x="1752" y="1212"/>
                      <a:pt x="1743" y="1199"/>
                      <a:pt x="1734" y="1186"/>
                    </a:cubicBezTo>
                    <a:cubicBezTo>
                      <a:pt x="1719" y="1167"/>
                      <a:pt x="1706" y="1148"/>
                      <a:pt x="1693" y="1127"/>
                    </a:cubicBezTo>
                    <a:cubicBezTo>
                      <a:pt x="1687" y="1118"/>
                      <a:pt x="1681" y="1109"/>
                      <a:pt x="1677" y="1101"/>
                    </a:cubicBezTo>
                    <a:cubicBezTo>
                      <a:pt x="1660" y="1076"/>
                      <a:pt x="1644" y="1051"/>
                      <a:pt x="1629" y="1025"/>
                    </a:cubicBezTo>
                    <a:cubicBezTo>
                      <a:pt x="1628" y="1023"/>
                      <a:pt x="1626" y="1020"/>
                      <a:pt x="1625" y="1017"/>
                    </a:cubicBezTo>
                    <a:cubicBezTo>
                      <a:pt x="1623" y="1014"/>
                      <a:pt x="1622" y="1011"/>
                      <a:pt x="1619" y="1008"/>
                    </a:cubicBezTo>
                    <a:cubicBezTo>
                      <a:pt x="1603" y="980"/>
                      <a:pt x="1588" y="952"/>
                      <a:pt x="1573" y="922"/>
                    </a:cubicBezTo>
                    <a:cubicBezTo>
                      <a:pt x="1570" y="918"/>
                      <a:pt x="1568" y="912"/>
                      <a:pt x="1566" y="908"/>
                    </a:cubicBezTo>
                    <a:cubicBezTo>
                      <a:pt x="1551" y="880"/>
                      <a:pt x="1537" y="850"/>
                      <a:pt x="1525" y="821"/>
                    </a:cubicBezTo>
                    <a:cubicBezTo>
                      <a:pt x="1522" y="815"/>
                      <a:pt x="1519" y="809"/>
                      <a:pt x="1516" y="803"/>
                    </a:cubicBezTo>
                    <a:cubicBezTo>
                      <a:pt x="1504" y="775"/>
                      <a:pt x="1492" y="749"/>
                      <a:pt x="1482" y="721"/>
                    </a:cubicBezTo>
                    <a:cubicBezTo>
                      <a:pt x="1478" y="712"/>
                      <a:pt x="1475" y="704"/>
                      <a:pt x="1472" y="696"/>
                    </a:cubicBezTo>
                    <a:cubicBezTo>
                      <a:pt x="1462" y="671"/>
                      <a:pt x="1453" y="646"/>
                      <a:pt x="1445" y="622"/>
                    </a:cubicBezTo>
                    <a:cubicBezTo>
                      <a:pt x="1441" y="609"/>
                      <a:pt x="1436" y="597"/>
                      <a:pt x="1432" y="585"/>
                    </a:cubicBezTo>
                    <a:cubicBezTo>
                      <a:pt x="1426" y="565"/>
                      <a:pt x="1419" y="542"/>
                      <a:pt x="1413" y="522"/>
                    </a:cubicBezTo>
                    <a:cubicBezTo>
                      <a:pt x="1408" y="506"/>
                      <a:pt x="1404" y="489"/>
                      <a:pt x="1400" y="473"/>
                    </a:cubicBezTo>
                    <a:cubicBezTo>
                      <a:pt x="1395" y="456"/>
                      <a:pt x="1391" y="439"/>
                      <a:pt x="1386" y="422"/>
                    </a:cubicBezTo>
                    <a:cubicBezTo>
                      <a:pt x="1382" y="401"/>
                      <a:pt x="1376" y="380"/>
                      <a:pt x="1372" y="360"/>
                    </a:cubicBezTo>
                    <a:cubicBezTo>
                      <a:pt x="1369" y="347"/>
                      <a:pt x="1367" y="333"/>
                      <a:pt x="1364" y="319"/>
                    </a:cubicBezTo>
                    <a:cubicBezTo>
                      <a:pt x="1360" y="295"/>
                      <a:pt x="1355" y="270"/>
                      <a:pt x="1351" y="245"/>
                    </a:cubicBezTo>
                    <a:cubicBezTo>
                      <a:pt x="1350" y="235"/>
                      <a:pt x="1348" y="224"/>
                      <a:pt x="1347" y="214"/>
                    </a:cubicBezTo>
                    <a:cubicBezTo>
                      <a:pt x="1342" y="186"/>
                      <a:pt x="1338" y="158"/>
                      <a:pt x="1335" y="130"/>
                    </a:cubicBezTo>
                    <a:cubicBezTo>
                      <a:pt x="1335" y="123"/>
                      <a:pt x="1333" y="114"/>
                      <a:pt x="1333" y="107"/>
                    </a:cubicBezTo>
                    <a:cubicBezTo>
                      <a:pt x="1330" y="76"/>
                      <a:pt x="1327" y="45"/>
                      <a:pt x="1326" y="15"/>
                    </a:cubicBezTo>
                    <a:cubicBezTo>
                      <a:pt x="1326" y="9"/>
                      <a:pt x="1326" y="5"/>
                      <a:pt x="1325" y="1"/>
                    </a:cubicBezTo>
                    <a:close/>
                  </a:path>
                </a:pathLst>
              </a:custGeom>
              <a:solidFill>
                <a:srgbClr val="FA91FF">
                  <a:alpha val="6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" name="Google Shape;2417;p49"/>
              <p:cNvSpPr/>
              <p:nvPr/>
            </p:nvSpPr>
            <p:spPr>
              <a:xfrm>
                <a:off x="8845147" y="3945481"/>
                <a:ext cx="5251" cy="35487"/>
              </a:xfrm>
              <a:custGeom>
                <a:avLst/>
                <a:gdLst/>
                <a:ahLst/>
                <a:cxnLst/>
                <a:rect l="l" t="t" r="r" b="b"/>
                <a:pathLst>
                  <a:path w="66" h="44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" y="9"/>
                      <a:pt x="5" y="18"/>
                      <a:pt x="7" y="27"/>
                    </a:cubicBezTo>
                    <a:lnTo>
                      <a:pt x="7" y="27"/>
                    </a:lnTo>
                    <a:cubicBezTo>
                      <a:pt x="5" y="18"/>
                      <a:pt x="3" y="9"/>
                      <a:pt x="0" y="0"/>
                    </a:cubicBezTo>
                    <a:close/>
                    <a:moveTo>
                      <a:pt x="7" y="27"/>
                    </a:moveTo>
                    <a:lnTo>
                      <a:pt x="7" y="27"/>
                    </a:lnTo>
                    <a:cubicBezTo>
                      <a:pt x="8" y="34"/>
                      <a:pt x="10" y="41"/>
                      <a:pt x="12" y="49"/>
                    </a:cubicBezTo>
                    <a:lnTo>
                      <a:pt x="12" y="49"/>
                    </a:lnTo>
                    <a:cubicBezTo>
                      <a:pt x="10" y="41"/>
                      <a:pt x="9" y="34"/>
                      <a:pt x="7" y="27"/>
                    </a:cubicBezTo>
                    <a:close/>
                    <a:moveTo>
                      <a:pt x="12" y="49"/>
                    </a:moveTo>
                    <a:cubicBezTo>
                      <a:pt x="13" y="57"/>
                      <a:pt x="15" y="65"/>
                      <a:pt x="17" y="74"/>
                    </a:cubicBezTo>
                    <a:cubicBezTo>
                      <a:pt x="20" y="87"/>
                      <a:pt x="22" y="99"/>
                      <a:pt x="25" y="112"/>
                    </a:cubicBezTo>
                    <a:lnTo>
                      <a:pt x="25" y="112"/>
                    </a:lnTo>
                    <a:cubicBezTo>
                      <a:pt x="21" y="91"/>
                      <a:pt x="16" y="70"/>
                      <a:pt x="12" y="49"/>
                    </a:cubicBezTo>
                    <a:close/>
                    <a:moveTo>
                      <a:pt x="25" y="112"/>
                    </a:moveTo>
                    <a:cubicBezTo>
                      <a:pt x="46" y="222"/>
                      <a:pt x="60" y="333"/>
                      <a:pt x="65" y="445"/>
                    </a:cubicBezTo>
                    <a:cubicBezTo>
                      <a:pt x="62" y="380"/>
                      <a:pt x="56" y="315"/>
                      <a:pt x="48" y="251"/>
                    </a:cubicBezTo>
                    <a:cubicBezTo>
                      <a:pt x="42" y="204"/>
                      <a:pt x="34" y="158"/>
                      <a:pt x="25" y="112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8" name="Google Shape;2418;p49"/>
              <p:cNvSpPr/>
              <p:nvPr/>
            </p:nvSpPr>
            <p:spPr>
              <a:xfrm>
                <a:off x="8843158" y="3938240"/>
                <a:ext cx="1830" cy="66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83" extrusionOk="0">
                    <a:moveTo>
                      <a:pt x="0" y="0"/>
                    </a:moveTo>
                    <a:cubicBezTo>
                      <a:pt x="8" y="28"/>
                      <a:pt x="15" y="54"/>
                      <a:pt x="23" y="82"/>
                    </a:cubicBezTo>
                    <a:cubicBezTo>
                      <a:pt x="15" y="54"/>
                      <a:pt x="8" y="28"/>
                      <a:pt x="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9" name="Google Shape;2419;p49"/>
              <p:cNvSpPr/>
              <p:nvPr/>
            </p:nvSpPr>
            <p:spPr>
              <a:xfrm>
                <a:off x="8826529" y="4075175"/>
                <a:ext cx="1910" cy="3342"/>
              </a:xfrm>
              <a:custGeom>
                <a:avLst/>
                <a:gdLst/>
                <a:ahLst/>
                <a:cxnLst/>
                <a:rect l="l" t="t" r="r" b="b"/>
                <a:pathLst>
                  <a:path w="24" h="42" extrusionOk="0">
                    <a:moveTo>
                      <a:pt x="0" y="42"/>
                    </a:moveTo>
                    <a:cubicBezTo>
                      <a:pt x="9" y="27"/>
                      <a:pt x="17" y="14"/>
                      <a:pt x="24" y="0"/>
                    </a:cubicBezTo>
                    <a:cubicBezTo>
                      <a:pt x="17" y="14"/>
                      <a:pt x="9" y="27"/>
                      <a:pt x="0" y="42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0" name="Google Shape;2420;p49"/>
              <p:cNvSpPr/>
              <p:nvPr/>
            </p:nvSpPr>
            <p:spPr>
              <a:xfrm>
                <a:off x="8847693" y="4018126"/>
                <a:ext cx="477" cy="1910"/>
              </a:xfrm>
              <a:custGeom>
                <a:avLst/>
                <a:gdLst/>
                <a:ahLst/>
                <a:cxnLst/>
                <a:rect l="l" t="t" r="r" b="b"/>
                <a:pathLst>
                  <a:path w="6" h="24" extrusionOk="0">
                    <a:moveTo>
                      <a:pt x="5" y="0"/>
                    </a:moveTo>
                    <a:cubicBezTo>
                      <a:pt x="4" y="8"/>
                      <a:pt x="2" y="15"/>
                      <a:pt x="1" y="24"/>
                    </a:cubicBezTo>
                    <a:cubicBezTo>
                      <a:pt x="2" y="15"/>
                      <a:pt x="4" y="8"/>
                      <a:pt x="5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49"/>
              <p:cNvSpPr/>
              <p:nvPr/>
            </p:nvSpPr>
            <p:spPr>
              <a:xfrm>
                <a:off x="8848887" y="4008816"/>
                <a:ext cx="557" cy="3740"/>
              </a:xfrm>
              <a:custGeom>
                <a:avLst/>
                <a:gdLst/>
                <a:ahLst/>
                <a:cxnLst/>
                <a:rect l="l" t="t" r="r" b="b"/>
                <a:pathLst>
                  <a:path w="7" h="47" extrusionOk="0">
                    <a:moveTo>
                      <a:pt x="6" y="1"/>
                    </a:moveTo>
                    <a:cubicBezTo>
                      <a:pt x="4" y="16"/>
                      <a:pt x="2" y="32"/>
                      <a:pt x="1" y="47"/>
                    </a:cubicBezTo>
                    <a:cubicBezTo>
                      <a:pt x="2" y="32"/>
                      <a:pt x="4" y="16"/>
                      <a:pt x="6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49"/>
              <p:cNvSpPr/>
              <p:nvPr/>
            </p:nvSpPr>
            <p:spPr>
              <a:xfrm>
                <a:off x="8849683" y="3999348"/>
                <a:ext cx="557" cy="5490"/>
              </a:xfrm>
              <a:custGeom>
                <a:avLst/>
                <a:gdLst/>
                <a:ahLst/>
                <a:cxnLst/>
                <a:rect l="l" t="t" r="r" b="b"/>
                <a:pathLst>
                  <a:path w="7" h="69" extrusionOk="0">
                    <a:moveTo>
                      <a:pt x="7" y="1"/>
                    </a:moveTo>
                    <a:lnTo>
                      <a:pt x="7" y="1"/>
                    </a:lnTo>
                    <a:cubicBezTo>
                      <a:pt x="4" y="24"/>
                      <a:pt x="2" y="46"/>
                      <a:pt x="1" y="68"/>
                    </a:cubicBezTo>
                    <a:cubicBezTo>
                      <a:pt x="2" y="46"/>
                      <a:pt x="5" y="24"/>
                      <a:pt x="7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49"/>
              <p:cNvSpPr/>
              <p:nvPr/>
            </p:nvSpPr>
            <p:spPr>
              <a:xfrm>
                <a:off x="8850319" y="3989879"/>
                <a:ext cx="159" cy="6843"/>
              </a:xfrm>
              <a:custGeom>
                <a:avLst/>
                <a:gdLst/>
                <a:ahLst/>
                <a:cxnLst/>
                <a:rect l="l" t="t" r="r" b="b"/>
                <a:pathLst>
                  <a:path w="2" h="86" extrusionOk="0">
                    <a:moveTo>
                      <a:pt x="2" y="0"/>
                    </a:moveTo>
                    <a:cubicBezTo>
                      <a:pt x="2" y="28"/>
                      <a:pt x="0" y="56"/>
                      <a:pt x="0" y="86"/>
                    </a:cubicBezTo>
                    <a:cubicBezTo>
                      <a:pt x="0" y="56"/>
                      <a:pt x="2" y="28"/>
                      <a:pt x="2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2424;p49"/>
              <p:cNvSpPr/>
              <p:nvPr/>
            </p:nvSpPr>
            <p:spPr>
              <a:xfrm>
                <a:off x="8850319" y="3981923"/>
                <a:ext cx="159" cy="5888"/>
              </a:xfrm>
              <a:custGeom>
                <a:avLst/>
                <a:gdLst/>
                <a:ahLst/>
                <a:cxnLst/>
                <a:rect l="l" t="t" r="r" b="b"/>
                <a:pathLst>
                  <a:path w="2" h="74" extrusionOk="0">
                    <a:moveTo>
                      <a:pt x="0" y="0"/>
                    </a:moveTo>
                    <a:cubicBezTo>
                      <a:pt x="2" y="25"/>
                      <a:pt x="2" y="49"/>
                      <a:pt x="2" y="74"/>
                    </a:cubicBezTo>
                    <a:cubicBezTo>
                      <a:pt x="2" y="49"/>
                      <a:pt x="2" y="24"/>
                      <a:pt x="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49"/>
              <p:cNvSpPr/>
              <p:nvPr/>
            </p:nvSpPr>
            <p:spPr>
              <a:xfrm>
                <a:off x="8819845" y="4082416"/>
                <a:ext cx="4535" cy="6922"/>
              </a:xfrm>
              <a:custGeom>
                <a:avLst/>
                <a:gdLst/>
                <a:ahLst/>
                <a:cxnLst/>
                <a:rect l="l" t="t" r="r" b="b"/>
                <a:pathLst>
                  <a:path w="57" h="87" extrusionOk="0">
                    <a:moveTo>
                      <a:pt x="56" y="1"/>
                    </a:moveTo>
                    <a:cubicBezTo>
                      <a:pt x="46" y="17"/>
                      <a:pt x="36" y="33"/>
                      <a:pt x="24" y="49"/>
                    </a:cubicBezTo>
                    <a:cubicBezTo>
                      <a:pt x="24" y="49"/>
                      <a:pt x="24" y="51"/>
                      <a:pt x="24" y="51"/>
                    </a:cubicBezTo>
                    <a:cubicBezTo>
                      <a:pt x="23" y="52"/>
                      <a:pt x="22" y="54"/>
                      <a:pt x="21" y="55"/>
                    </a:cubicBezTo>
                    <a:lnTo>
                      <a:pt x="21" y="55"/>
                    </a:lnTo>
                    <a:cubicBezTo>
                      <a:pt x="33" y="37"/>
                      <a:pt x="45" y="19"/>
                      <a:pt x="56" y="1"/>
                    </a:cubicBezTo>
                    <a:close/>
                    <a:moveTo>
                      <a:pt x="21" y="55"/>
                    </a:moveTo>
                    <a:cubicBezTo>
                      <a:pt x="14" y="65"/>
                      <a:pt x="7" y="76"/>
                      <a:pt x="0" y="86"/>
                    </a:cubicBezTo>
                    <a:cubicBezTo>
                      <a:pt x="8" y="76"/>
                      <a:pt x="15" y="65"/>
                      <a:pt x="21" y="55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49"/>
              <p:cNvSpPr/>
              <p:nvPr/>
            </p:nvSpPr>
            <p:spPr>
              <a:xfrm>
                <a:off x="8491552" y="3975000"/>
                <a:ext cx="318" cy="4774"/>
              </a:xfrm>
              <a:custGeom>
                <a:avLst/>
                <a:gdLst/>
                <a:ahLst/>
                <a:cxnLst/>
                <a:rect l="l" t="t" r="r" b="b"/>
                <a:pathLst>
                  <a:path w="4" h="60" extrusionOk="0">
                    <a:moveTo>
                      <a:pt x="0" y="59"/>
                    </a:moveTo>
                    <a:cubicBezTo>
                      <a:pt x="2" y="40"/>
                      <a:pt x="2" y="20"/>
                      <a:pt x="3" y="0"/>
                    </a:cubicBezTo>
                    <a:cubicBezTo>
                      <a:pt x="2" y="20"/>
                      <a:pt x="2" y="40"/>
                      <a:pt x="0" y="59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49"/>
              <p:cNvSpPr/>
              <p:nvPr/>
            </p:nvSpPr>
            <p:spPr>
              <a:xfrm>
                <a:off x="8499349" y="3932910"/>
                <a:ext cx="955" cy="2785"/>
              </a:xfrm>
              <a:custGeom>
                <a:avLst/>
                <a:gdLst/>
                <a:ahLst/>
                <a:cxnLst/>
                <a:rect l="l" t="t" r="r" b="b"/>
                <a:pathLst>
                  <a:path w="12" h="35" extrusionOk="0">
                    <a:moveTo>
                      <a:pt x="1" y="35"/>
                    </a:moveTo>
                    <a:cubicBezTo>
                      <a:pt x="5" y="23"/>
                      <a:pt x="8" y="13"/>
                      <a:pt x="11" y="1"/>
                    </a:cubicBezTo>
                    <a:cubicBezTo>
                      <a:pt x="8" y="13"/>
                      <a:pt x="5" y="23"/>
                      <a:pt x="1" y="35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49"/>
              <p:cNvSpPr/>
              <p:nvPr/>
            </p:nvSpPr>
            <p:spPr>
              <a:xfrm>
                <a:off x="8493780" y="3958212"/>
                <a:ext cx="159" cy="1432"/>
              </a:xfrm>
              <a:custGeom>
                <a:avLst/>
                <a:gdLst/>
                <a:ahLst/>
                <a:cxnLst/>
                <a:rect l="l" t="t" r="r" b="b"/>
                <a:pathLst>
                  <a:path w="2" h="18" extrusionOk="0">
                    <a:moveTo>
                      <a:pt x="2" y="1"/>
                    </a:moveTo>
                    <a:lnTo>
                      <a:pt x="1" y="9"/>
                    </a:lnTo>
                    <a:cubicBezTo>
                      <a:pt x="1" y="6"/>
                      <a:pt x="2" y="4"/>
                      <a:pt x="2" y="1"/>
                    </a:cubicBezTo>
                    <a:close/>
                    <a:moveTo>
                      <a:pt x="1" y="9"/>
                    </a:moveTo>
                    <a:cubicBezTo>
                      <a:pt x="0" y="11"/>
                      <a:pt x="0" y="14"/>
                      <a:pt x="0" y="17"/>
                    </a:cubicBezTo>
                    <a:lnTo>
                      <a:pt x="1" y="9"/>
                    </a:ln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49"/>
              <p:cNvSpPr/>
              <p:nvPr/>
            </p:nvSpPr>
            <p:spPr>
              <a:xfrm>
                <a:off x="8497121" y="3940866"/>
                <a:ext cx="796" cy="2705"/>
              </a:xfrm>
              <a:custGeom>
                <a:avLst/>
                <a:gdLst/>
                <a:ahLst/>
                <a:cxnLst/>
                <a:rect l="l" t="t" r="r" b="b"/>
                <a:pathLst>
                  <a:path w="10" h="34" extrusionOk="0">
                    <a:moveTo>
                      <a:pt x="1" y="33"/>
                    </a:moveTo>
                    <a:cubicBezTo>
                      <a:pt x="4" y="23"/>
                      <a:pt x="7" y="13"/>
                      <a:pt x="10" y="1"/>
                    </a:cubicBezTo>
                    <a:cubicBezTo>
                      <a:pt x="7" y="13"/>
                      <a:pt x="4" y="23"/>
                      <a:pt x="1" y="33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49"/>
              <p:cNvSpPr/>
              <p:nvPr/>
            </p:nvSpPr>
            <p:spPr>
              <a:xfrm>
                <a:off x="8492188" y="3967282"/>
                <a:ext cx="477" cy="3819"/>
              </a:xfrm>
              <a:custGeom>
                <a:avLst/>
                <a:gdLst/>
                <a:ahLst/>
                <a:cxnLst/>
                <a:rect l="l" t="t" r="r" b="b"/>
                <a:pathLst>
                  <a:path w="6" h="48" extrusionOk="0">
                    <a:moveTo>
                      <a:pt x="1" y="47"/>
                    </a:moveTo>
                    <a:cubicBezTo>
                      <a:pt x="2" y="31"/>
                      <a:pt x="4" y="16"/>
                      <a:pt x="5" y="0"/>
                    </a:cubicBezTo>
                    <a:cubicBezTo>
                      <a:pt x="4" y="16"/>
                      <a:pt x="2" y="31"/>
                      <a:pt x="1" y="47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49"/>
              <p:cNvSpPr/>
              <p:nvPr/>
            </p:nvSpPr>
            <p:spPr>
              <a:xfrm>
                <a:off x="8495291" y="3949221"/>
                <a:ext cx="557" cy="2307"/>
              </a:xfrm>
              <a:custGeom>
                <a:avLst/>
                <a:gdLst/>
                <a:ahLst/>
                <a:cxnLst/>
                <a:rect l="l" t="t" r="r" b="b"/>
                <a:pathLst>
                  <a:path w="7" h="29" extrusionOk="0">
                    <a:moveTo>
                      <a:pt x="0" y="28"/>
                    </a:moveTo>
                    <a:cubicBezTo>
                      <a:pt x="2" y="20"/>
                      <a:pt x="5" y="9"/>
                      <a:pt x="6" y="0"/>
                    </a:cubicBezTo>
                    <a:cubicBezTo>
                      <a:pt x="5" y="9"/>
                      <a:pt x="2" y="20"/>
                      <a:pt x="0" y="28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2" name="Google Shape;2432;p49"/>
              <p:cNvSpPr/>
              <p:nvPr/>
            </p:nvSpPr>
            <p:spPr>
              <a:xfrm>
                <a:off x="8500861" y="3809422"/>
                <a:ext cx="342061" cy="243079"/>
              </a:xfrm>
              <a:custGeom>
                <a:avLst/>
                <a:gdLst/>
                <a:ahLst/>
                <a:cxnLst/>
                <a:rect l="l" t="t" r="r" b="b"/>
                <a:pathLst>
                  <a:path w="4299" h="3055" extrusionOk="0">
                    <a:moveTo>
                      <a:pt x="2693" y="377"/>
                    </a:moveTo>
                    <a:cubicBezTo>
                      <a:pt x="2793" y="377"/>
                      <a:pt x="2890" y="394"/>
                      <a:pt x="2974" y="426"/>
                    </a:cubicBezTo>
                    <a:cubicBezTo>
                      <a:pt x="3509" y="669"/>
                      <a:pt x="3806" y="1429"/>
                      <a:pt x="3328" y="1682"/>
                    </a:cubicBezTo>
                    <a:cubicBezTo>
                      <a:pt x="3298" y="1698"/>
                      <a:pt x="3266" y="1705"/>
                      <a:pt x="3234" y="1705"/>
                    </a:cubicBezTo>
                    <a:cubicBezTo>
                      <a:pt x="2985" y="1705"/>
                      <a:pt x="2682" y="1286"/>
                      <a:pt x="2522" y="1157"/>
                    </a:cubicBezTo>
                    <a:cubicBezTo>
                      <a:pt x="2348" y="1018"/>
                      <a:pt x="1846" y="752"/>
                      <a:pt x="2272" y="489"/>
                    </a:cubicBezTo>
                    <a:cubicBezTo>
                      <a:pt x="2396" y="413"/>
                      <a:pt x="2548" y="377"/>
                      <a:pt x="2693" y="377"/>
                    </a:cubicBezTo>
                    <a:close/>
                    <a:moveTo>
                      <a:pt x="2135" y="1"/>
                    </a:moveTo>
                    <a:cubicBezTo>
                      <a:pt x="2099" y="1"/>
                      <a:pt x="2062" y="2"/>
                      <a:pt x="2026" y="4"/>
                    </a:cubicBezTo>
                    <a:cubicBezTo>
                      <a:pt x="1678" y="20"/>
                      <a:pt x="1331" y="117"/>
                      <a:pt x="1008" y="302"/>
                    </a:cubicBezTo>
                    <a:cubicBezTo>
                      <a:pt x="515" y="587"/>
                      <a:pt x="172" y="1030"/>
                      <a:pt x="1" y="1528"/>
                    </a:cubicBezTo>
                    <a:cubicBezTo>
                      <a:pt x="313" y="2442"/>
                      <a:pt x="1172" y="3055"/>
                      <a:pt x="2136" y="3055"/>
                    </a:cubicBezTo>
                    <a:cubicBezTo>
                      <a:pt x="3102" y="3055"/>
                      <a:pt x="3960" y="2441"/>
                      <a:pt x="4273" y="1529"/>
                    </a:cubicBezTo>
                    <a:lnTo>
                      <a:pt x="4273" y="1529"/>
                    </a:lnTo>
                    <a:cubicBezTo>
                      <a:pt x="4282" y="1555"/>
                      <a:pt x="4290" y="1582"/>
                      <a:pt x="4298" y="1609"/>
                    </a:cubicBezTo>
                    <a:cubicBezTo>
                      <a:pt x="4291" y="1582"/>
                      <a:pt x="4282" y="1554"/>
                      <a:pt x="4273" y="1528"/>
                    </a:cubicBezTo>
                    <a:cubicBezTo>
                      <a:pt x="4273" y="1528"/>
                      <a:pt x="4273" y="1528"/>
                      <a:pt x="4273" y="1529"/>
                    </a:cubicBezTo>
                    <a:lnTo>
                      <a:pt x="4273" y="1529"/>
                    </a:lnTo>
                    <a:cubicBezTo>
                      <a:pt x="4227" y="1392"/>
                      <a:pt x="4167" y="1258"/>
                      <a:pt x="4092" y="1129"/>
                    </a:cubicBezTo>
                    <a:cubicBezTo>
                      <a:pt x="3674" y="404"/>
                      <a:pt x="2915" y="1"/>
                      <a:pt x="21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3" name="Google Shape;2433;p49"/>
              <p:cNvSpPr/>
              <p:nvPr/>
            </p:nvSpPr>
            <p:spPr>
              <a:xfrm>
                <a:off x="8639705" y="4165882"/>
                <a:ext cx="2069" cy="398"/>
              </a:xfrm>
              <a:custGeom>
                <a:avLst/>
                <a:gdLst/>
                <a:ahLst/>
                <a:cxnLst/>
                <a:rect l="l" t="t" r="r" b="b"/>
                <a:pathLst>
                  <a:path w="26" h="5" extrusionOk="0">
                    <a:moveTo>
                      <a:pt x="1" y="0"/>
                    </a:moveTo>
                    <a:cubicBezTo>
                      <a:pt x="10" y="2"/>
                      <a:pt x="19" y="3"/>
                      <a:pt x="26" y="5"/>
                    </a:cubicBezTo>
                    <a:cubicBezTo>
                      <a:pt x="19" y="3"/>
                      <a:pt x="10" y="2"/>
                      <a:pt x="1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4" name="Google Shape;2434;p49"/>
              <p:cNvSpPr/>
              <p:nvPr/>
            </p:nvSpPr>
            <p:spPr>
              <a:xfrm>
                <a:off x="8689992" y="4166677"/>
                <a:ext cx="7002" cy="875"/>
              </a:xfrm>
              <a:custGeom>
                <a:avLst/>
                <a:gdLst/>
                <a:ahLst/>
                <a:cxnLst/>
                <a:rect l="l" t="t" r="r" b="b"/>
                <a:pathLst>
                  <a:path w="88" h="11" extrusionOk="0">
                    <a:moveTo>
                      <a:pt x="1" y="11"/>
                    </a:moveTo>
                    <a:cubicBezTo>
                      <a:pt x="30" y="8"/>
                      <a:pt x="58" y="5"/>
                      <a:pt x="88" y="1"/>
                    </a:cubicBezTo>
                    <a:cubicBezTo>
                      <a:pt x="58" y="5"/>
                      <a:pt x="30" y="8"/>
                      <a:pt x="1" y="1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5" name="Google Shape;2435;p49"/>
              <p:cNvSpPr/>
              <p:nvPr/>
            </p:nvSpPr>
            <p:spPr>
              <a:xfrm>
                <a:off x="8654982" y="4167871"/>
                <a:ext cx="5570" cy="557"/>
              </a:xfrm>
              <a:custGeom>
                <a:avLst/>
                <a:gdLst/>
                <a:ahLst/>
                <a:cxnLst/>
                <a:rect l="l" t="t" r="r" b="b"/>
                <a:pathLst>
                  <a:path w="70" h="7" extrusionOk="0">
                    <a:moveTo>
                      <a:pt x="0" y="0"/>
                    </a:moveTo>
                    <a:cubicBezTo>
                      <a:pt x="24" y="2"/>
                      <a:pt x="46" y="5"/>
                      <a:pt x="70" y="6"/>
                    </a:cubicBezTo>
                    <a:cubicBezTo>
                      <a:pt x="46" y="5"/>
                      <a:pt x="24" y="2"/>
                      <a:pt x="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6" name="Google Shape;2436;p49"/>
              <p:cNvSpPr/>
              <p:nvPr/>
            </p:nvSpPr>
            <p:spPr>
              <a:xfrm>
                <a:off x="8663098" y="4168428"/>
                <a:ext cx="7082" cy="239"/>
              </a:xfrm>
              <a:custGeom>
                <a:avLst/>
                <a:gdLst/>
                <a:ahLst/>
                <a:cxnLst/>
                <a:rect l="l" t="t" r="r" b="b"/>
                <a:pathLst>
                  <a:path w="89" h="3" extrusionOk="0">
                    <a:moveTo>
                      <a:pt x="88" y="2"/>
                    </a:moveTo>
                    <a:cubicBezTo>
                      <a:pt x="59" y="2"/>
                      <a:pt x="29" y="1"/>
                      <a:pt x="0" y="1"/>
                    </a:cubicBezTo>
                    <a:cubicBezTo>
                      <a:pt x="29" y="1"/>
                      <a:pt x="59" y="2"/>
                      <a:pt x="88" y="2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7" name="Google Shape;2437;p49"/>
              <p:cNvSpPr/>
              <p:nvPr/>
            </p:nvSpPr>
            <p:spPr>
              <a:xfrm>
                <a:off x="8632624" y="4164449"/>
                <a:ext cx="318" cy="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0" y="1"/>
                    </a:moveTo>
                    <a:cubicBezTo>
                      <a:pt x="2" y="1"/>
                      <a:pt x="2" y="1"/>
                      <a:pt x="3" y="1"/>
                    </a:cubicBezTo>
                    <a:cubicBezTo>
                      <a:pt x="2" y="1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8" name="Google Shape;2438;p49"/>
              <p:cNvSpPr/>
              <p:nvPr/>
            </p:nvSpPr>
            <p:spPr>
              <a:xfrm>
                <a:off x="8699142" y="4165245"/>
                <a:ext cx="6206" cy="1194"/>
              </a:xfrm>
              <a:custGeom>
                <a:avLst/>
                <a:gdLst/>
                <a:ahLst/>
                <a:cxnLst/>
                <a:rect l="l" t="t" r="r" b="b"/>
                <a:pathLst>
                  <a:path w="78" h="15" extrusionOk="0">
                    <a:moveTo>
                      <a:pt x="1" y="14"/>
                    </a:moveTo>
                    <a:cubicBezTo>
                      <a:pt x="27" y="10"/>
                      <a:pt x="52" y="5"/>
                      <a:pt x="77" y="1"/>
                    </a:cubicBezTo>
                    <a:cubicBezTo>
                      <a:pt x="52" y="5"/>
                      <a:pt x="27" y="10"/>
                      <a:pt x="1" y="14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9" name="Google Shape;2439;p49"/>
              <p:cNvSpPr/>
              <p:nvPr/>
            </p:nvSpPr>
            <p:spPr>
              <a:xfrm>
                <a:off x="8671691" y="4168348"/>
                <a:ext cx="7718" cy="318"/>
              </a:xfrm>
              <a:custGeom>
                <a:avLst/>
                <a:gdLst/>
                <a:ahLst/>
                <a:cxnLst/>
                <a:rect l="l" t="t" r="r" b="b"/>
                <a:pathLst>
                  <a:path w="97" h="4" extrusionOk="0">
                    <a:moveTo>
                      <a:pt x="1" y="3"/>
                    </a:moveTo>
                    <a:cubicBezTo>
                      <a:pt x="33" y="3"/>
                      <a:pt x="64" y="2"/>
                      <a:pt x="97" y="0"/>
                    </a:cubicBezTo>
                    <a:cubicBezTo>
                      <a:pt x="64" y="2"/>
                      <a:pt x="33" y="3"/>
                      <a:pt x="1" y="3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0" name="Google Shape;2440;p49"/>
              <p:cNvSpPr/>
              <p:nvPr/>
            </p:nvSpPr>
            <p:spPr>
              <a:xfrm>
                <a:off x="8647105" y="4167075"/>
                <a:ext cx="3978" cy="477"/>
              </a:xfrm>
              <a:custGeom>
                <a:avLst/>
                <a:gdLst/>
                <a:ahLst/>
                <a:cxnLst/>
                <a:rect l="l" t="t" r="r" b="b"/>
                <a:pathLst>
                  <a:path w="50" h="6" extrusionOk="0">
                    <a:moveTo>
                      <a:pt x="1" y="0"/>
                    </a:moveTo>
                    <a:cubicBezTo>
                      <a:pt x="17" y="2"/>
                      <a:pt x="33" y="4"/>
                      <a:pt x="49" y="6"/>
                    </a:cubicBezTo>
                    <a:cubicBezTo>
                      <a:pt x="33" y="4"/>
                      <a:pt x="17" y="2"/>
                      <a:pt x="1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1" name="Google Shape;2441;p49"/>
              <p:cNvSpPr/>
              <p:nvPr/>
            </p:nvSpPr>
            <p:spPr>
              <a:xfrm>
                <a:off x="8680842" y="4167712"/>
                <a:ext cx="7479" cy="716"/>
              </a:xfrm>
              <a:custGeom>
                <a:avLst/>
                <a:gdLst/>
                <a:ahLst/>
                <a:cxnLst/>
                <a:rect l="l" t="t" r="r" b="b"/>
                <a:pathLst>
                  <a:path w="94" h="9" extrusionOk="0">
                    <a:moveTo>
                      <a:pt x="1" y="8"/>
                    </a:moveTo>
                    <a:cubicBezTo>
                      <a:pt x="32" y="7"/>
                      <a:pt x="63" y="4"/>
                      <a:pt x="94" y="1"/>
                    </a:cubicBezTo>
                    <a:cubicBezTo>
                      <a:pt x="63" y="4"/>
                      <a:pt x="32" y="7"/>
                      <a:pt x="1" y="8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" name="Google Shape;2442;p49"/>
              <p:cNvSpPr/>
              <p:nvPr/>
            </p:nvSpPr>
            <p:spPr>
              <a:xfrm>
                <a:off x="8751895" y="4148616"/>
                <a:ext cx="1353" cy="716"/>
              </a:xfrm>
              <a:custGeom>
                <a:avLst/>
                <a:gdLst/>
                <a:ahLst/>
                <a:cxnLst/>
                <a:rect l="l" t="t" r="r" b="b"/>
                <a:pathLst>
                  <a:path w="17" h="9" extrusionOk="0">
                    <a:moveTo>
                      <a:pt x="0" y="8"/>
                    </a:moveTo>
                    <a:cubicBezTo>
                      <a:pt x="6" y="5"/>
                      <a:pt x="11" y="2"/>
                      <a:pt x="16" y="1"/>
                    </a:cubicBezTo>
                    <a:cubicBezTo>
                      <a:pt x="11" y="2"/>
                      <a:pt x="6" y="5"/>
                      <a:pt x="0" y="8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" name="Google Shape;2443;p49"/>
              <p:cNvSpPr/>
              <p:nvPr/>
            </p:nvSpPr>
            <p:spPr>
              <a:xfrm>
                <a:off x="8759852" y="4144080"/>
                <a:ext cx="1512" cy="103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3" extrusionOk="0">
                    <a:moveTo>
                      <a:pt x="18" y="0"/>
                    </a:moveTo>
                    <a:cubicBezTo>
                      <a:pt x="14" y="4"/>
                      <a:pt x="9" y="6"/>
                      <a:pt x="5" y="9"/>
                    </a:cubicBezTo>
                    <a:lnTo>
                      <a:pt x="5" y="9"/>
                    </a:lnTo>
                    <a:cubicBezTo>
                      <a:pt x="7" y="8"/>
                      <a:pt x="9" y="7"/>
                      <a:pt x="11" y="6"/>
                    </a:cubicBezTo>
                    <a:cubicBezTo>
                      <a:pt x="14" y="5"/>
                      <a:pt x="17" y="2"/>
                      <a:pt x="18" y="0"/>
                    </a:cubicBezTo>
                    <a:close/>
                    <a:moveTo>
                      <a:pt x="5" y="9"/>
                    </a:moveTo>
                    <a:cubicBezTo>
                      <a:pt x="3" y="10"/>
                      <a:pt x="2" y="11"/>
                      <a:pt x="0" y="12"/>
                    </a:cubicBezTo>
                    <a:cubicBezTo>
                      <a:pt x="2" y="11"/>
                      <a:pt x="4" y="10"/>
                      <a:pt x="5" y="9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" name="Google Shape;2444;p49"/>
              <p:cNvSpPr/>
              <p:nvPr/>
            </p:nvSpPr>
            <p:spPr>
              <a:xfrm>
                <a:off x="8767251" y="4139147"/>
                <a:ext cx="2307" cy="1353"/>
              </a:xfrm>
              <a:custGeom>
                <a:avLst/>
                <a:gdLst/>
                <a:ahLst/>
                <a:cxnLst/>
                <a:rect l="l" t="t" r="r" b="b"/>
                <a:pathLst>
                  <a:path w="29" h="17" extrusionOk="0">
                    <a:moveTo>
                      <a:pt x="0" y="17"/>
                    </a:moveTo>
                    <a:cubicBezTo>
                      <a:pt x="9" y="11"/>
                      <a:pt x="19" y="6"/>
                      <a:pt x="28" y="1"/>
                    </a:cubicBezTo>
                    <a:cubicBezTo>
                      <a:pt x="19" y="6"/>
                      <a:pt x="9" y="11"/>
                      <a:pt x="0" y="17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" name="Google Shape;2445;p49"/>
              <p:cNvSpPr/>
              <p:nvPr/>
            </p:nvSpPr>
            <p:spPr>
              <a:xfrm>
                <a:off x="8774174" y="4133657"/>
                <a:ext cx="3103" cy="2307"/>
              </a:xfrm>
              <a:custGeom>
                <a:avLst/>
                <a:gdLst/>
                <a:ahLst/>
                <a:cxnLst/>
                <a:rect l="l" t="t" r="r" b="b"/>
                <a:pathLst>
                  <a:path w="39" h="29" extrusionOk="0">
                    <a:moveTo>
                      <a:pt x="38" y="0"/>
                    </a:moveTo>
                    <a:lnTo>
                      <a:pt x="38" y="0"/>
                    </a:lnTo>
                    <a:cubicBezTo>
                      <a:pt x="25" y="11"/>
                      <a:pt x="12" y="19"/>
                      <a:pt x="0" y="28"/>
                    </a:cubicBezTo>
                    <a:cubicBezTo>
                      <a:pt x="13" y="19"/>
                      <a:pt x="27" y="11"/>
                      <a:pt x="38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6" name="Google Shape;2446;p49"/>
              <p:cNvSpPr/>
              <p:nvPr/>
            </p:nvSpPr>
            <p:spPr>
              <a:xfrm>
                <a:off x="8780380" y="4127928"/>
                <a:ext cx="4297" cy="3421"/>
              </a:xfrm>
              <a:custGeom>
                <a:avLst/>
                <a:gdLst/>
                <a:ahLst/>
                <a:cxnLst/>
                <a:rect l="l" t="t" r="r" b="b"/>
                <a:pathLst>
                  <a:path w="54" h="43" extrusionOk="0">
                    <a:moveTo>
                      <a:pt x="0" y="43"/>
                    </a:moveTo>
                    <a:cubicBezTo>
                      <a:pt x="18" y="28"/>
                      <a:pt x="37" y="15"/>
                      <a:pt x="53" y="0"/>
                    </a:cubicBezTo>
                    <a:cubicBezTo>
                      <a:pt x="37" y="15"/>
                      <a:pt x="18" y="28"/>
                      <a:pt x="0" y="43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7" name="Google Shape;2447;p49"/>
              <p:cNvSpPr/>
              <p:nvPr/>
            </p:nvSpPr>
            <p:spPr>
              <a:xfrm>
                <a:off x="8743540" y="4152514"/>
                <a:ext cx="1591" cy="796"/>
              </a:xfrm>
              <a:custGeom>
                <a:avLst/>
                <a:gdLst/>
                <a:ahLst/>
                <a:cxnLst/>
                <a:rect l="l" t="t" r="r" b="b"/>
                <a:pathLst>
                  <a:path w="20" h="10" extrusionOk="0">
                    <a:moveTo>
                      <a:pt x="20" y="0"/>
                    </a:moveTo>
                    <a:lnTo>
                      <a:pt x="20" y="0"/>
                    </a:lnTo>
                    <a:cubicBezTo>
                      <a:pt x="14" y="3"/>
                      <a:pt x="7" y="6"/>
                      <a:pt x="1" y="9"/>
                    </a:cubicBezTo>
                    <a:cubicBezTo>
                      <a:pt x="8" y="6"/>
                      <a:pt x="14" y="3"/>
                      <a:pt x="2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8" name="Google Shape;2448;p49"/>
              <p:cNvSpPr/>
              <p:nvPr/>
            </p:nvSpPr>
            <p:spPr>
              <a:xfrm>
                <a:off x="8791837" y="4089497"/>
                <a:ext cx="27928" cy="32304"/>
              </a:xfrm>
              <a:custGeom>
                <a:avLst/>
                <a:gdLst/>
                <a:ahLst/>
                <a:cxnLst/>
                <a:rect l="l" t="t" r="r" b="b"/>
                <a:pathLst>
                  <a:path w="351" h="406" extrusionOk="0">
                    <a:moveTo>
                      <a:pt x="351" y="0"/>
                    </a:moveTo>
                    <a:lnTo>
                      <a:pt x="351" y="0"/>
                    </a:lnTo>
                    <a:cubicBezTo>
                      <a:pt x="271" y="119"/>
                      <a:pt x="179" y="230"/>
                      <a:pt x="78" y="331"/>
                    </a:cubicBezTo>
                    <a:lnTo>
                      <a:pt x="78" y="331"/>
                    </a:lnTo>
                    <a:cubicBezTo>
                      <a:pt x="180" y="229"/>
                      <a:pt x="272" y="118"/>
                      <a:pt x="351" y="0"/>
                    </a:cubicBezTo>
                    <a:close/>
                    <a:moveTo>
                      <a:pt x="78" y="331"/>
                    </a:moveTo>
                    <a:cubicBezTo>
                      <a:pt x="53" y="356"/>
                      <a:pt x="27" y="381"/>
                      <a:pt x="0" y="405"/>
                    </a:cubicBezTo>
                    <a:cubicBezTo>
                      <a:pt x="27" y="381"/>
                      <a:pt x="53" y="356"/>
                      <a:pt x="78" y="33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9" name="Google Shape;2449;p49"/>
              <p:cNvSpPr/>
              <p:nvPr/>
            </p:nvSpPr>
            <p:spPr>
              <a:xfrm>
                <a:off x="8786188" y="4121961"/>
                <a:ext cx="5490" cy="4694"/>
              </a:xfrm>
              <a:custGeom>
                <a:avLst/>
                <a:gdLst/>
                <a:ahLst/>
                <a:cxnLst/>
                <a:rect l="l" t="t" r="r" b="b"/>
                <a:pathLst>
                  <a:path w="69" h="59" extrusionOk="0">
                    <a:moveTo>
                      <a:pt x="1" y="59"/>
                    </a:moveTo>
                    <a:cubicBezTo>
                      <a:pt x="24" y="40"/>
                      <a:pt x="46" y="21"/>
                      <a:pt x="68" y="0"/>
                    </a:cubicBezTo>
                    <a:cubicBezTo>
                      <a:pt x="46" y="21"/>
                      <a:pt x="24" y="40"/>
                      <a:pt x="1" y="59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0" name="Google Shape;2450;p49"/>
              <p:cNvSpPr/>
              <p:nvPr/>
            </p:nvSpPr>
            <p:spPr>
              <a:xfrm>
                <a:off x="8735027" y="4155936"/>
                <a:ext cx="2148" cy="875"/>
              </a:xfrm>
              <a:custGeom>
                <a:avLst/>
                <a:gdLst/>
                <a:ahLst/>
                <a:cxnLst/>
                <a:rect l="l" t="t" r="r" b="b"/>
                <a:pathLst>
                  <a:path w="27" h="11" extrusionOk="0">
                    <a:moveTo>
                      <a:pt x="0" y="10"/>
                    </a:moveTo>
                    <a:cubicBezTo>
                      <a:pt x="9" y="8"/>
                      <a:pt x="18" y="3"/>
                      <a:pt x="27" y="0"/>
                    </a:cubicBezTo>
                    <a:cubicBezTo>
                      <a:pt x="18" y="3"/>
                      <a:pt x="9" y="8"/>
                      <a:pt x="0" y="1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1" name="Google Shape;2451;p49"/>
              <p:cNvSpPr/>
              <p:nvPr/>
            </p:nvSpPr>
            <p:spPr>
              <a:xfrm>
                <a:off x="8708292" y="4163495"/>
                <a:ext cx="5092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64" h="16" extrusionOk="0">
                    <a:moveTo>
                      <a:pt x="64" y="1"/>
                    </a:moveTo>
                    <a:lnTo>
                      <a:pt x="64" y="1"/>
                    </a:lnTo>
                    <a:cubicBezTo>
                      <a:pt x="43" y="5"/>
                      <a:pt x="23" y="10"/>
                      <a:pt x="0" y="16"/>
                    </a:cubicBezTo>
                    <a:cubicBezTo>
                      <a:pt x="23" y="11"/>
                      <a:pt x="43" y="5"/>
                      <a:pt x="64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2" name="Google Shape;2452;p49"/>
              <p:cNvSpPr/>
              <p:nvPr/>
            </p:nvSpPr>
            <p:spPr>
              <a:xfrm>
                <a:off x="8726195" y="4158800"/>
                <a:ext cx="3024" cy="119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5" extrusionOk="0">
                    <a:moveTo>
                      <a:pt x="1" y="14"/>
                    </a:moveTo>
                    <a:cubicBezTo>
                      <a:pt x="14" y="10"/>
                      <a:pt x="26" y="5"/>
                      <a:pt x="38" y="1"/>
                    </a:cubicBezTo>
                    <a:cubicBezTo>
                      <a:pt x="26" y="5"/>
                      <a:pt x="14" y="10"/>
                      <a:pt x="1" y="14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3" name="Google Shape;2453;p49"/>
              <p:cNvSpPr/>
              <p:nvPr/>
            </p:nvSpPr>
            <p:spPr>
              <a:xfrm>
                <a:off x="8717283" y="4161267"/>
                <a:ext cx="4058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51" h="16" extrusionOk="0">
                    <a:moveTo>
                      <a:pt x="1" y="16"/>
                    </a:moveTo>
                    <a:cubicBezTo>
                      <a:pt x="19" y="11"/>
                      <a:pt x="35" y="7"/>
                      <a:pt x="51" y="1"/>
                    </a:cubicBezTo>
                    <a:cubicBezTo>
                      <a:pt x="35" y="7"/>
                      <a:pt x="19" y="11"/>
                      <a:pt x="1" y="16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4" name="Google Shape;2454;p49"/>
              <p:cNvSpPr/>
              <p:nvPr/>
            </p:nvSpPr>
            <p:spPr>
              <a:xfrm>
                <a:off x="8491393" y="3930920"/>
                <a:ext cx="359088" cy="237748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2988" extrusionOk="0">
                    <a:moveTo>
                      <a:pt x="120" y="1"/>
                    </a:moveTo>
                    <a:cubicBezTo>
                      <a:pt x="117" y="10"/>
                      <a:pt x="114" y="18"/>
                      <a:pt x="111" y="26"/>
                    </a:cubicBezTo>
                    <a:cubicBezTo>
                      <a:pt x="108" y="38"/>
                      <a:pt x="104" y="49"/>
                      <a:pt x="101" y="60"/>
                    </a:cubicBezTo>
                    <a:cubicBezTo>
                      <a:pt x="93" y="82"/>
                      <a:pt x="88" y="104"/>
                      <a:pt x="82" y="126"/>
                    </a:cubicBezTo>
                    <a:lnTo>
                      <a:pt x="73" y="158"/>
                    </a:lnTo>
                    <a:cubicBezTo>
                      <a:pt x="65" y="182"/>
                      <a:pt x="61" y="205"/>
                      <a:pt x="55" y="230"/>
                    </a:cubicBezTo>
                    <a:cubicBezTo>
                      <a:pt x="52" y="239"/>
                      <a:pt x="51" y="250"/>
                      <a:pt x="48" y="258"/>
                    </a:cubicBezTo>
                    <a:cubicBezTo>
                      <a:pt x="42" y="286"/>
                      <a:pt x="36" y="316"/>
                      <a:pt x="32" y="344"/>
                    </a:cubicBezTo>
                    <a:cubicBezTo>
                      <a:pt x="30" y="350"/>
                      <a:pt x="30" y="354"/>
                      <a:pt x="29" y="360"/>
                    </a:cubicBezTo>
                    <a:cubicBezTo>
                      <a:pt x="24" y="392"/>
                      <a:pt x="18" y="425"/>
                      <a:pt x="15" y="457"/>
                    </a:cubicBezTo>
                    <a:cubicBezTo>
                      <a:pt x="12" y="473"/>
                      <a:pt x="11" y="488"/>
                      <a:pt x="9" y="504"/>
                    </a:cubicBezTo>
                    <a:cubicBezTo>
                      <a:pt x="8" y="521"/>
                      <a:pt x="7" y="538"/>
                      <a:pt x="5" y="554"/>
                    </a:cubicBezTo>
                    <a:cubicBezTo>
                      <a:pt x="4" y="575"/>
                      <a:pt x="2" y="594"/>
                      <a:pt x="2" y="613"/>
                    </a:cubicBezTo>
                    <a:cubicBezTo>
                      <a:pt x="1" y="622"/>
                      <a:pt x="1" y="631"/>
                      <a:pt x="1" y="640"/>
                    </a:cubicBezTo>
                    <a:cubicBezTo>
                      <a:pt x="507" y="906"/>
                      <a:pt x="899" y="1360"/>
                      <a:pt x="1086" y="1909"/>
                    </a:cubicBezTo>
                    <a:cubicBezTo>
                      <a:pt x="1086" y="1909"/>
                      <a:pt x="1087" y="1911"/>
                      <a:pt x="1087" y="1912"/>
                    </a:cubicBezTo>
                    <a:cubicBezTo>
                      <a:pt x="1124" y="2021"/>
                      <a:pt x="1154" y="2135"/>
                      <a:pt x="1173" y="2249"/>
                    </a:cubicBezTo>
                    <a:cubicBezTo>
                      <a:pt x="1174" y="2258"/>
                      <a:pt x="1176" y="2266"/>
                      <a:pt x="1177" y="2274"/>
                    </a:cubicBezTo>
                    <a:cubicBezTo>
                      <a:pt x="1182" y="2294"/>
                      <a:pt x="1183" y="2314"/>
                      <a:pt x="1186" y="2333"/>
                    </a:cubicBezTo>
                    <a:cubicBezTo>
                      <a:pt x="1189" y="2350"/>
                      <a:pt x="1191" y="2366"/>
                      <a:pt x="1192" y="2380"/>
                    </a:cubicBezTo>
                    <a:cubicBezTo>
                      <a:pt x="1193" y="2398"/>
                      <a:pt x="1196" y="2414"/>
                      <a:pt x="1198" y="2432"/>
                    </a:cubicBezTo>
                    <a:cubicBezTo>
                      <a:pt x="1199" y="2453"/>
                      <a:pt x="1201" y="2473"/>
                      <a:pt x="1202" y="2494"/>
                    </a:cubicBezTo>
                    <a:cubicBezTo>
                      <a:pt x="1202" y="2507"/>
                      <a:pt x="1204" y="2520"/>
                      <a:pt x="1205" y="2534"/>
                    </a:cubicBezTo>
                    <a:cubicBezTo>
                      <a:pt x="1207" y="2569"/>
                      <a:pt x="1208" y="2603"/>
                      <a:pt x="1208" y="2638"/>
                    </a:cubicBezTo>
                    <a:cubicBezTo>
                      <a:pt x="1208" y="2669"/>
                      <a:pt x="1207" y="2699"/>
                      <a:pt x="1205" y="2728"/>
                    </a:cubicBezTo>
                    <a:cubicBezTo>
                      <a:pt x="1382" y="2822"/>
                      <a:pt x="1573" y="2891"/>
                      <a:pt x="1775" y="2936"/>
                    </a:cubicBezTo>
                    <a:lnTo>
                      <a:pt x="1777" y="2936"/>
                    </a:lnTo>
                    <a:cubicBezTo>
                      <a:pt x="1806" y="2943"/>
                      <a:pt x="1836" y="2947"/>
                      <a:pt x="1865" y="2953"/>
                    </a:cubicBezTo>
                    <a:cubicBezTo>
                      <a:pt x="1874" y="2955"/>
                      <a:pt x="1881" y="2956"/>
                      <a:pt x="1890" y="2958"/>
                    </a:cubicBezTo>
                    <a:cubicBezTo>
                      <a:pt x="1912" y="2962"/>
                      <a:pt x="1936" y="2965"/>
                      <a:pt x="1958" y="2968"/>
                    </a:cubicBezTo>
                    <a:cubicBezTo>
                      <a:pt x="1974" y="2970"/>
                      <a:pt x="1990" y="2972"/>
                      <a:pt x="2006" y="2974"/>
                    </a:cubicBezTo>
                    <a:cubicBezTo>
                      <a:pt x="2023" y="2975"/>
                      <a:pt x="2039" y="2977"/>
                      <a:pt x="2055" y="2978"/>
                    </a:cubicBezTo>
                    <a:cubicBezTo>
                      <a:pt x="2078" y="2980"/>
                      <a:pt x="2102" y="2983"/>
                      <a:pt x="2126" y="2984"/>
                    </a:cubicBezTo>
                    <a:cubicBezTo>
                      <a:pt x="2136" y="2984"/>
                      <a:pt x="2148" y="2984"/>
                      <a:pt x="2158" y="2986"/>
                    </a:cubicBezTo>
                    <a:cubicBezTo>
                      <a:pt x="2187" y="2987"/>
                      <a:pt x="2217" y="2987"/>
                      <a:pt x="2245" y="2987"/>
                    </a:cubicBezTo>
                    <a:lnTo>
                      <a:pt x="2267" y="2987"/>
                    </a:lnTo>
                    <a:cubicBezTo>
                      <a:pt x="2299" y="2987"/>
                      <a:pt x="2330" y="2986"/>
                      <a:pt x="2363" y="2984"/>
                    </a:cubicBezTo>
                    <a:lnTo>
                      <a:pt x="2380" y="2984"/>
                    </a:lnTo>
                    <a:cubicBezTo>
                      <a:pt x="2413" y="2983"/>
                      <a:pt x="2444" y="2980"/>
                      <a:pt x="2475" y="2977"/>
                    </a:cubicBezTo>
                    <a:cubicBezTo>
                      <a:pt x="2482" y="2975"/>
                      <a:pt x="2489" y="2975"/>
                      <a:pt x="2497" y="2974"/>
                    </a:cubicBezTo>
                    <a:cubicBezTo>
                      <a:pt x="2525" y="2971"/>
                      <a:pt x="2554" y="2968"/>
                      <a:pt x="2582" y="2964"/>
                    </a:cubicBezTo>
                    <a:cubicBezTo>
                      <a:pt x="2592" y="2962"/>
                      <a:pt x="2601" y="2961"/>
                      <a:pt x="2612" y="2959"/>
                    </a:cubicBezTo>
                    <a:cubicBezTo>
                      <a:pt x="2637" y="2955"/>
                      <a:pt x="2662" y="2950"/>
                      <a:pt x="2687" y="2946"/>
                    </a:cubicBezTo>
                    <a:cubicBezTo>
                      <a:pt x="2700" y="2943"/>
                      <a:pt x="2713" y="2940"/>
                      <a:pt x="2726" y="2937"/>
                    </a:cubicBezTo>
                    <a:cubicBezTo>
                      <a:pt x="2747" y="2933"/>
                      <a:pt x="2768" y="2928"/>
                      <a:pt x="2788" y="2924"/>
                    </a:cubicBezTo>
                    <a:cubicBezTo>
                      <a:pt x="2806" y="2919"/>
                      <a:pt x="2822" y="2915"/>
                      <a:pt x="2840" y="2911"/>
                    </a:cubicBezTo>
                    <a:cubicBezTo>
                      <a:pt x="2856" y="2906"/>
                      <a:pt x="2872" y="2902"/>
                      <a:pt x="2888" y="2896"/>
                    </a:cubicBezTo>
                    <a:cubicBezTo>
                      <a:pt x="2911" y="2890"/>
                      <a:pt x="2931" y="2884"/>
                      <a:pt x="2952" y="2877"/>
                    </a:cubicBezTo>
                    <a:cubicBezTo>
                      <a:pt x="2964" y="2874"/>
                      <a:pt x="2977" y="2869"/>
                      <a:pt x="2989" y="2865"/>
                    </a:cubicBezTo>
                    <a:cubicBezTo>
                      <a:pt x="3014" y="2856"/>
                      <a:pt x="3037" y="2847"/>
                      <a:pt x="3061" y="2838"/>
                    </a:cubicBezTo>
                    <a:cubicBezTo>
                      <a:pt x="3070" y="2836"/>
                      <a:pt x="3080" y="2831"/>
                      <a:pt x="3089" y="2828"/>
                    </a:cubicBezTo>
                    <a:cubicBezTo>
                      <a:pt x="3115" y="2816"/>
                      <a:pt x="3142" y="2806"/>
                      <a:pt x="3168" y="2794"/>
                    </a:cubicBezTo>
                    <a:cubicBezTo>
                      <a:pt x="3176" y="2791"/>
                      <a:pt x="3181" y="2788"/>
                      <a:pt x="3189" y="2785"/>
                    </a:cubicBezTo>
                    <a:cubicBezTo>
                      <a:pt x="3217" y="2772"/>
                      <a:pt x="3245" y="2759"/>
                      <a:pt x="3273" y="2744"/>
                    </a:cubicBezTo>
                    <a:cubicBezTo>
                      <a:pt x="3279" y="2741"/>
                      <a:pt x="3285" y="2738"/>
                      <a:pt x="3289" y="2735"/>
                    </a:cubicBezTo>
                    <a:cubicBezTo>
                      <a:pt x="3318" y="2721"/>
                      <a:pt x="3346" y="2706"/>
                      <a:pt x="3374" y="2690"/>
                    </a:cubicBezTo>
                    <a:cubicBezTo>
                      <a:pt x="3380" y="2687"/>
                      <a:pt x="3386" y="2684"/>
                      <a:pt x="3392" y="2679"/>
                    </a:cubicBezTo>
                    <a:cubicBezTo>
                      <a:pt x="3417" y="2665"/>
                      <a:pt x="3442" y="2650"/>
                      <a:pt x="3467" y="2634"/>
                    </a:cubicBezTo>
                    <a:cubicBezTo>
                      <a:pt x="3476" y="2628"/>
                      <a:pt x="3485" y="2622"/>
                      <a:pt x="3494" y="2616"/>
                    </a:cubicBezTo>
                    <a:cubicBezTo>
                      <a:pt x="3514" y="2604"/>
                      <a:pt x="3533" y="2590"/>
                      <a:pt x="3553" y="2576"/>
                    </a:cubicBezTo>
                    <a:cubicBezTo>
                      <a:pt x="3566" y="2567"/>
                      <a:pt x="3579" y="2559"/>
                      <a:pt x="3592" y="2548"/>
                    </a:cubicBezTo>
                    <a:cubicBezTo>
                      <a:pt x="3606" y="2538"/>
                      <a:pt x="3619" y="2529"/>
                      <a:pt x="3632" y="2519"/>
                    </a:cubicBezTo>
                    <a:cubicBezTo>
                      <a:pt x="3650" y="2504"/>
                      <a:pt x="3667" y="2491"/>
                      <a:pt x="3685" y="2476"/>
                    </a:cubicBezTo>
                    <a:cubicBezTo>
                      <a:pt x="3692" y="2470"/>
                      <a:pt x="3698" y="2464"/>
                      <a:pt x="3706" y="2459"/>
                    </a:cubicBezTo>
                    <a:cubicBezTo>
                      <a:pt x="3728" y="2441"/>
                      <a:pt x="3750" y="2422"/>
                      <a:pt x="3772" y="2401"/>
                    </a:cubicBezTo>
                    <a:cubicBezTo>
                      <a:pt x="3773" y="2401"/>
                      <a:pt x="3773" y="2400"/>
                      <a:pt x="3775" y="2398"/>
                    </a:cubicBezTo>
                    <a:cubicBezTo>
                      <a:pt x="3907" y="2277"/>
                      <a:pt x="4025" y="2140"/>
                      <a:pt x="4127" y="1992"/>
                    </a:cubicBezTo>
                    <a:cubicBezTo>
                      <a:pt x="4127" y="1992"/>
                      <a:pt x="4128" y="1990"/>
                      <a:pt x="4128" y="1990"/>
                    </a:cubicBezTo>
                    <a:cubicBezTo>
                      <a:pt x="4148" y="1962"/>
                      <a:pt x="4165" y="1933"/>
                      <a:pt x="4183" y="1903"/>
                    </a:cubicBezTo>
                    <a:cubicBezTo>
                      <a:pt x="4193" y="1887"/>
                      <a:pt x="4203" y="1871"/>
                      <a:pt x="4212" y="1853"/>
                    </a:cubicBezTo>
                    <a:cubicBezTo>
                      <a:pt x="4220" y="1840"/>
                      <a:pt x="4229" y="1827"/>
                      <a:pt x="4236" y="1813"/>
                    </a:cubicBezTo>
                    <a:cubicBezTo>
                      <a:pt x="4352" y="1600"/>
                      <a:pt x="4435" y="1366"/>
                      <a:pt x="4479" y="1118"/>
                    </a:cubicBezTo>
                    <a:cubicBezTo>
                      <a:pt x="4480" y="1111"/>
                      <a:pt x="4482" y="1104"/>
                      <a:pt x="4482" y="1096"/>
                    </a:cubicBezTo>
                    <a:cubicBezTo>
                      <a:pt x="4486" y="1073"/>
                      <a:pt x="4489" y="1049"/>
                      <a:pt x="4492" y="1026"/>
                    </a:cubicBezTo>
                    <a:cubicBezTo>
                      <a:pt x="4495" y="1011"/>
                      <a:pt x="4497" y="995"/>
                      <a:pt x="4498" y="980"/>
                    </a:cubicBezTo>
                    <a:cubicBezTo>
                      <a:pt x="4501" y="962"/>
                      <a:pt x="4502" y="946"/>
                      <a:pt x="4504" y="928"/>
                    </a:cubicBezTo>
                    <a:cubicBezTo>
                      <a:pt x="4505" y="906"/>
                      <a:pt x="4507" y="883"/>
                      <a:pt x="4508" y="861"/>
                    </a:cubicBezTo>
                    <a:cubicBezTo>
                      <a:pt x="4510" y="849"/>
                      <a:pt x="4510" y="837"/>
                      <a:pt x="4510" y="825"/>
                    </a:cubicBezTo>
                    <a:cubicBezTo>
                      <a:pt x="4511" y="797"/>
                      <a:pt x="4513" y="769"/>
                      <a:pt x="4513" y="741"/>
                    </a:cubicBezTo>
                    <a:cubicBezTo>
                      <a:pt x="4513" y="737"/>
                      <a:pt x="4513" y="734"/>
                      <a:pt x="4513" y="730"/>
                    </a:cubicBezTo>
                    <a:cubicBezTo>
                      <a:pt x="4513" y="725"/>
                      <a:pt x="4513" y="719"/>
                      <a:pt x="4513" y="713"/>
                    </a:cubicBezTo>
                    <a:cubicBezTo>
                      <a:pt x="4513" y="690"/>
                      <a:pt x="4511" y="665"/>
                      <a:pt x="4511" y="641"/>
                    </a:cubicBezTo>
                    <a:cubicBezTo>
                      <a:pt x="4511" y="637"/>
                      <a:pt x="4510" y="631"/>
                      <a:pt x="4510" y="627"/>
                    </a:cubicBezTo>
                    <a:cubicBezTo>
                      <a:pt x="4504" y="478"/>
                      <a:pt x="4482" y="329"/>
                      <a:pt x="4445" y="183"/>
                    </a:cubicBezTo>
                    <a:cubicBezTo>
                      <a:pt x="4445" y="180"/>
                      <a:pt x="4444" y="177"/>
                      <a:pt x="4444" y="174"/>
                    </a:cubicBezTo>
                    <a:cubicBezTo>
                      <a:pt x="4436" y="146"/>
                      <a:pt x="4429" y="120"/>
                      <a:pt x="4420" y="92"/>
                    </a:cubicBezTo>
                    <a:cubicBezTo>
                      <a:pt x="4420" y="89"/>
                      <a:pt x="4418" y="85"/>
                      <a:pt x="4417" y="82"/>
                    </a:cubicBezTo>
                    <a:cubicBezTo>
                      <a:pt x="4410" y="55"/>
                      <a:pt x="4401" y="27"/>
                      <a:pt x="4392" y="1"/>
                    </a:cubicBezTo>
                    <a:cubicBezTo>
                      <a:pt x="4080" y="914"/>
                      <a:pt x="3221" y="1528"/>
                      <a:pt x="2255" y="1528"/>
                    </a:cubicBezTo>
                    <a:cubicBezTo>
                      <a:pt x="1291" y="1528"/>
                      <a:pt x="432" y="915"/>
                      <a:pt x="120" y="1"/>
                    </a:cubicBezTo>
                    <a:close/>
                  </a:path>
                </a:pathLst>
              </a:custGeom>
              <a:solidFill>
                <a:srgbClr val="82C1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49"/>
              <p:cNvSpPr/>
              <p:nvPr/>
            </p:nvSpPr>
            <p:spPr>
              <a:xfrm>
                <a:off x="7967524" y="4321037"/>
                <a:ext cx="1114" cy="6047"/>
              </a:xfrm>
              <a:custGeom>
                <a:avLst/>
                <a:gdLst/>
                <a:ahLst/>
                <a:cxnLst/>
                <a:rect l="l" t="t" r="r" b="b"/>
                <a:pathLst>
                  <a:path w="14" h="76" extrusionOk="0">
                    <a:moveTo>
                      <a:pt x="14" y="75"/>
                    </a:moveTo>
                    <a:cubicBezTo>
                      <a:pt x="9" y="50"/>
                      <a:pt x="5" y="25"/>
                      <a:pt x="1" y="0"/>
                    </a:cubicBezTo>
                    <a:cubicBezTo>
                      <a:pt x="5" y="25"/>
                      <a:pt x="9" y="50"/>
                      <a:pt x="14" y="75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49"/>
              <p:cNvSpPr/>
              <p:nvPr/>
            </p:nvSpPr>
            <p:spPr>
              <a:xfrm>
                <a:off x="8145754" y="4472055"/>
                <a:ext cx="7718" cy="318"/>
              </a:xfrm>
              <a:custGeom>
                <a:avLst/>
                <a:gdLst/>
                <a:ahLst/>
                <a:cxnLst/>
                <a:rect l="l" t="t" r="r" b="b"/>
                <a:pathLst>
                  <a:path w="97" h="4" extrusionOk="0">
                    <a:moveTo>
                      <a:pt x="96" y="0"/>
                    </a:moveTo>
                    <a:cubicBezTo>
                      <a:pt x="65" y="2"/>
                      <a:pt x="33" y="2"/>
                      <a:pt x="0" y="3"/>
                    </a:cubicBezTo>
                    <a:cubicBezTo>
                      <a:pt x="33" y="2"/>
                      <a:pt x="65" y="2"/>
                      <a:pt x="96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49"/>
              <p:cNvSpPr/>
              <p:nvPr/>
            </p:nvSpPr>
            <p:spPr>
              <a:xfrm>
                <a:off x="7997998" y="4395910"/>
                <a:ext cx="2307" cy="3183"/>
              </a:xfrm>
              <a:custGeom>
                <a:avLst/>
                <a:gdLst/>
                <a:ahLst/>
                <a:cxnLst/>
                <a:rect l="l" t="t" r="r" b="b"/>
                <a:pathLst>
                  <a:path w="29" h="4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" y="13"/>
                      <a:pt x="18" y="27"/>
                      <a:pt x="28" y="40"/>
                    </a:cubicBezTo>
                    <a:cubicBezTo>
                      <a:pt x="20" y="27"/>
                      <a:pt x="9" y="13"/>
                      <a:pt x="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" name="Google Shape;2458;p49"/>
              <p:cNvSpPr/>
              <p:nvPr/>
            </p:nvSpPr>
            <p:spPr>
              <a:xfrm>
                <a:off x="7993383" y="4389067"/>
                <a:ext cx="1512" cy="2228"/>
              </a:xfrm>
              <a:custGeom>
                <a:avLst/>
                <a:gdLst/>
                <a:ahLst/>
                <a:cxnLst/>
                <a:rect l="l" t="t" r="r" b="b"/>
                <a:pathLst>
                  <a:path w="19" h="28" extrusionOk="0">
                    <a:moveTo>
                      <a:pt x="19" y="27"/>
                    </a:moveTo>
                    <a:cubicBezTo>
                      <a:pt x="13" y="18"/>
                      <a:pt x="7" y="9"/>
                      <a:pt x="1" y="1"/>
                    </a:cubicBezTo>
                    <a:cubicBezTo>
                      <a:pt x="7" y="9"/>
                      <a:pt x="13" y="18"/>
                      <a:pt x="19" y="27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9" name="Google Shape;2459;p49"/>
              <p:cNvSpPr/>
              <p:nvPr/>
            </p:nvSpPr>
            <p:spPr>
              <a:xfrm>
                <a:off x="8137081" y="4472055"/>
                <a:ext cx="7082" cy="318"/>
              </a:xfrm>
              <a:custGeom>
                <a:avLst/>
                <a:gdLst/>
                <a:ahLst/>
                <a:cxnLst/>
                <a:rect l="l" t="t" r="r" b="b"/>
                <a:pathLst>
                  <a:path w="89" h="4" extrusionOk="0">
                    <a:moveTo>
                      <a:pt x="89" y="3"/>
                    </a:moveTo>
                    <a:cubicBezTo>
                      <a:pt x="59" y="2"/>
                      <a:pt x="30" y="2"/>
                      <a:pt x="0" y="0"/>
                    </a:cubicBezTo>
                    <a:cubicBezTo>
                      <a:pt x="30" y="2"/>
                      <a:pt x="59" y="2"/>
                      <a:pt x="89" y="3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2460;p49"/>
              <p:cNvSpPr/>
              <p:nvPr/>
            </p:nvSpPr>
            <p:spPr>
              <a:xfrm>
                <a:off x="8012161" y="4413574"/>
                <a:ext cx="39465" cy="32543"/>
              </a:xfrm>
              <a:custGeom>
                <a:avLst/>
                <a:gdLst/>
                <a:ahLst/>
                <a:cxnLst/>
                <a:rect l="l" t="t" r="r" b="b"/>
                <a:pathLst>
                  <a:path w="496" h="409" extrusionOk="0">
                    <a:moveTo>
                      <a:pt x="1" y="0"/>
                    </a:moveTo>
                    <a:cubicBezTo>
                      <a:pt x="146" y="162"/>
                      <a:pt x="314" y="299"/>
                      <a:pt x="495" y="408"/>
                    </a:cubicBezTo>
                    <a:cubicBezTo>
                      <a:pt x="311" y="296"/>
                      <a:pt x="145" y="159"/>
                      <a:pt x="1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49"/>
              <p:cNvSpPr/>
              <p:nvPr/>
            </p:nvSpPr>
            <p:spPr>
              <a:xfrm>
                <a:off x="8002692" y="4402196"/>
                <a:ext cx="3342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42" h="54" extrusionOk="0">
                    <a:moveTo>
                      <a:pt x="42" y="54"/>
                    </a:moveTo>
                    <a:cubicBezTo>
                      <a:pt x="27" y="36"/>
                      <a:pt x="14" y="18"/>
                      <a:pt x="0" y="1"/>
                    </a:cubicBezTo>
                    <a:cubicBezTo>
                      <a:pt x="14" y="18"/>
                      <a:pt x="27" y="36"/>
                      <a:pt x="42" y="54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49"/>
              <p:cNvSpPr/>
              <p:nvPr/>
            </p:nvSpPr>
            <p:spPr>
              <a:xfrm>
                <a:off x="8113768" y="4469430"/>
                <a:ext cx="2148" cy="477"/>
              </a:xfrm>
              <a:custGeom>
                <a:avLst/>
                <a:gdLst/>
                <a:ahLst/>
                <a:cxnLst/>
                <a:rect l="l" t="t" r="r" b="b"/>
                <a:pathLst>
                  <a:path w="27" h="6" extrusionOk="0">
                    <a:moveTo>
                      <a:pt x="27" y="5"/>
                    </a:moveTo>
                    <a:cubicBezTo>
                      <a:pt x="18" y="4"/>
                      <a:pt x="9" y="2"/>
                      <a:pt x="0" y="1"/>
                    </a:cubicBezTo>
                    <a:cubicBezTo>
                      <a:pt x="9" y="2"/>
                      <a:pt x="18" y="4"/>
                      <a:pt x="27" y="5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" name="Google Shape;2463;p49"/>
              <p:cNvSpPr/>
              <p:nvPr/>
            </p:nvSpPr>
            <p:spPr>
              <a:xfrm>
                <a:off x="8128965" y="4471419"/>
                <a:ext cx="5729" cy="557"/>
              </a:xfrm>
              <a:custGeom>
                <a:avLst/>
                <a:gdLst/>
                <a:ahLst/>
                <a:cxnLst/>
                <a:rect l="l" t="t" r="r" b="b"/>
                <a:pathLst>
                  <a:path w="72" h="7" extrusionOk="0">
                    <a:moveTo>
                      <a:pt x="71" y="7"/>
                    </a:moveTo>
                    <a:cubicBezTo>
                      <a:pt x="48" y="5"/>
                      <a:pt x="24" y="4"/>
                      <a:pt x="1" y="1"/>
                    </a:cubicBezTo>
                    <a:cubicBezTo>
                      <a:pt x="24" y="4"/>
                      <a:pt x="48" y="5"/>
                      <a:pt x="71" y="7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" name="Google Shape;2464;p49"/>
              <p:cNvSpPr/>
              <p:nvPr/>
            </p:nvSpPr>
            <p:spPr>
              <a:xfrm>
                <a:off x="8106607" y="4468077"/>
                <a:ext cx="318" cy="159"/>
              </a:xfrm>
              <a:custGeom>
                <a:avLst/>
                <a:gdLst/>
                <a:ahLst/>
                <a:cxnLst/>
                <a:rect l="l" t="t" r="r" b="b"/>
                <a:pathLst>
                  <a:path w="4" h="2" extrusionOk="0">
                    <a:moveTo>
                      <a:pt x="3" y="2"/>
                    </a:moveTo>
                    <a:cubicBezTo>
                      <a:pt x="2" y="2"/>
                      <a:pt x="1" y="2"/>
                      <a:pt x="1" y="0"/>
                    </a:cubicBezTo>
                    <a:cubicBezTo>
                      <a:pt x="1" y="2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49"/>
              <p:cNvSpPr/>
              <p:nvPr/>
            </p:nvSpPr>
            <p:spPr>
              <a:xfrm>
                <a:off x="8121167" y="4470623"/>
                <a:ext cx="4058" cy="557"/>
              </a:xfrm>
              <a:custGeom>
                <a:avLst/>
                <a:gdLst/>
                <a:ahLst/>
                <a:cxnLst/>
                <a:rect l="l" t="t" r="r" b="b"/>
                <a:pathLst>
                  <a:path w="51" h="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" y="4"/>
                      <a:pt x="34" y="5"/>
                      <a:pt x="50" y="6"/>
                    </a:cubicBezTo>
                    <a:cubicBezTo>
                      <a:pt x="34" y="5"/>
                      <a:pt x="18" y="2"/>
                      <a:pt x="0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49"/>
              <p:cNvSpPr/>
              <p:nvPr/>
            </p:nvSpPr>
            <p:spPr>
              <a:xfrm>
                <a:off x="8055206" y="4448265"/>
                <a:ext cx="3581" cy="2069"/>
              </a:xfrm>
              <a:custGeom>
                <a:avLst/>
                <a:gdLst/>
                <a:ahLst/>
                <a:cxnLst/>
                <a:rect l="l" t="t" r="r" b="b"/>
                <a:pathLst>
                  <a:path w="45" h="26" extrusionOk="0">
                    <a:moveTo>
                      <a:pt x="44" y="25"/>
                    </a:moveTo>
                    <a:cubicBezTo>
                      <a:pt x="30" y="17"/>
                      <a:pt x="15" y="8"/>
                      <a:pt x="0" y="0"/>
                    </a:cubicBezTo>
                    <a:cubicBezTo>
                      <a:pt x="15" y="8"/>
                      <a:pt x="30" y="17"/>
                      <a:pt x="44" y="25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49"/>
              <p:cNvSpPr/>
              <p:nvPr/>
            </p:nvSpPr>
            <p:spPr>
              <a:xfrm>
                <a:off x="8007387" y="4408084"/>
                <a:ext cx="4615" cy="5331"/>
              </a:xfrm>
              <a:custGeom>
                <a:avLst/>
                <a:gdLst/>
                <a:ahLst/>
                <a:cxnLst/>
                <a:rect l="l" t="t" r="r" b="b"/>
                <a:pathLst>
                  <a:path w="58" h="6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9" y="22"/>
                      <a:pt x="37" y="44"/>
                      <a:pt x="58" y="66"/>
                    </a:cubicBezTo>
                    <a:cubicBezTo>
                      <a:pt x="39" y="44"/>
                      <a:pt x="19" y="22"/>
                      <a:pt x="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8" name="Google Shape;2468;p49"/>
              <p:cNvSpPr/>
              <p:nvPr/>
            </p:nvSpPr>
            <p:spPr>
              <a:xfrm>
                <a:off x="7974128" y="4348090"/>
                <a:ext cx="955" cy="3024"/>
              </a:xfrm>
              <a:custGeom>
                <a:avLst/>
                <a:gdLst/>
                <a:ahLst/>
                <a:cxnLst/>
                <a:rect l="l" t="t" r="r" b="b"/>
                <a:pathLst>
                  <a:path w="12" h="38" extrusionOk="0">
                    <a:moveTo>
                      <a:pt x="12" y="37"/>
                    </a:moveTo>
                    <a:cubicBezTo>
                      <a:pt x="7" y="25"/>
                      <a:pt x="3" y="12"/>
                      <a:pt x="0" y="0"/>
                    </a:cubicBezTo>
                    <a:cubicBezTo>
                      <a:pt x="3" y="12"/>
                      <a:pt x="7" y="25"/>
                      <a:pt x="12" y="37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9" name="Google Shape;2469;p49"/>
              <p:cNvSpPr/>
              <p:nvPr/>
            </p:nvSpPr>
            <p:spPr>
              <a:xfrm>
                <a:off x="7977151" y="4356842"/>
                <a:ext cx="875" cy="2228"/>
              </a:xfrm>
              <a:custGeom>
                <a:avLst/>
                <a:gdLst/>
                <a:ahLst/>
                <a:cxnLst/>
                <a:rect l="l" t="t" r="r" b="b"/>
                <a:pathLst>
                  <a:path w="11" h="28" extrusionOk="0">
                    <a:moveTo>
                      <a:pt x="11" y="27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0" name="Google Shape;2470;p49"/>
              <p:cNvSpPr/>
              <p:nvPr/>
            </p:nvSpPr>
            <p:spPr>
              <a:xfrm>
                <a:off x="7980652" y="4365436"/>
                <a:ext cx="796" cy="1591"/>
              </a:xfrm>
              <a:custGeom>
                <a:avLst/>
                <a:gdLst/>
                <a:ahLst/>
                <a:cxnLst/>
                <a:rect l="l" t="t" r="r" b="b"/>
                <a:pathLst>
                  <a:path w="10" h="20" extrusionOk="0">
                    <a:moveTo>
                      <a:pt x="9" y="19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1" name="Google Shape;2471;p49"/>
              <p:cNvSpPr/>
              <p:nvPr/>
            </p:nvSpPr>
            <p:spPr>
              <a:xfrm>
                <a:off x="7971422" y="4339179"/>
                <a:ext cx="1194" cy="3899"/>
              </a:xfrm>
              <a:custGeom>
                <a:avLst/>
                <a:gdLst/>
                <a:ahLst/>
                <a:cxnLst/>
                <a:rect l="l" t="t" r="r" b="b"/>
                <a:pathLst>
                  <a:path w="15" h="4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" y="17"/>
                      <a:pt x="9" y="33"/>
                      <a:pt x="15" y="49"/>
                    </a:cubicBezTo>
                    <a:cubicBezTo>
                      <a:pt x="10" y="33"/>
                      <a:pt x="5" y="17"/>
                      <a:pt x="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2" name="Google Shape;2472;p49"/>
              <p:cNvSpPr/>
              <p:nvPr/>
            </p:nvSpPr>
            <p:spPr>
              <a:xfrm>
                <a:off x="7969274" y="4330108"/>
                <a:ext cx="1273" cy="50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63" extrusionOk="0">
                    <a:moveTo>
                      <a:pt x="1" y="1"/>
                    </a:moveTo>
                    <a:cubicBezTo>
                      <a:pt x="1" y="1"/>
                      <a:pt x="1" y="2"/>
                      <a:pt x="1" y="4"/>
                    </a:cubicBezTo>
                    <a:cubicBezTo>
                      <a:pt x="5" y="23"/>
                      <a:pt x="9" y="44"/>
                      <a:pt x="15" y="63"/>
                    </a:cubicBezTo>
                    <a:cubicBezTo>
                      <a:pt x="9" y="42"/>
                      <a:pt x="5" y="22"/>
                      <a:pt x="1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3" name="Google Shape;2473;p49"/>
              <p:cNvSpPr/>
              <p:nvPr/>
            </p:nvSpPr>
            <p:spPr>
              <a:xfrm>
                <a:off x="7984630" y="4373711"/>
                <a:ext cx="796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10" h="16" extrusionOk="0">
                    <a:moveTo>
                      <a:pt x="9" y="15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4" name="Google Shape;2474;p49"/>
              <p:cNvSpPr/>
              <p:nvPr/>
            </p:nvSpPr>
            <p:spPr>
              <a:xfrm>
                <a:off x="7989007" y="4381667"/>
                <a:ext cx="875" cy="1512"/>
              </a:xfrm>
              <a:custGeom>
                <a:avLst/>
                <a:gdLst/>
                <a:ahLst/>
                <a:cxnLst/>
                <a:rect l="l" t="t" r="r" b="b"/>
                <a:pathLst>
                  <a:path w="11" h="19" extrusionOk="0">
                    <a:moveTo>
                      <a:pt x="0" y="1"/>
                    </a:moveTo>
                    <a:cubicBezTo>
                      <a:pt x="2" y="4"/>
                      <a:pt x="3" y="7"/>
                      <a:pt x="4" y="10"/>
                    </a:cubicBezTo>
                    <a:cubicBezTo>
                      <a:pt x="5" y="11"/>
                      <a:pt x="6" y="11"/>
                      <a:pt x="7" y="12"/>
                    </a:cubicBezTo>
                    <a:lnTo>
                      <a:pt x="7" y="12"/>
                    </a:lnTo>
                    <a:lnTo>
                      <a:pt x="0" y="1"/>
                    </a:lnTo>
                    <a:close/>
                    <a:moveTo>
                      <a:pt x="7" y="12"/>
                    </a:moveTo>
                    <a:lnTo>
                      <a:pt x="10" y="19"/>
                    </a:lnTo>
                    <a:cubicBezTo>
                      <a:pt x="9" y="16"/>
                      <a:pt x="8" y="14"/>
                      <a:pt x="7" y="12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5" name="Google Shape;2475;p49"/>
              <p:cNvSpPr/>
              <p:nvPr/>
            </p:nvSpPr>
            <p:spPr>
              <a:xfrm>
                <a:off x="7965296" y="4286346"/>
                <a:ext cx="239" cy="5331"/>
              </a:xfrm>
              <a:custGeom>
                <a:avLst/>
                <a:gdLst/>
                <a:ahLst/>
                <a:cxnLst/>
                <a:rect l="l" t="t" r="r" b="b"/>
                <a:pathLst>
                  <a:path w="3" h="67" extrusionOk="0">
                    <a:moveTo>
                      <a:pt x="1" y="66"/>
                    </a:moveTo>
                    <a:cubicBezTo>
                      <a:pt x="1" y="44"/>
                      <a:pt x="2" y="22"/>
                      <a:pt x="2" y="0"/>
                    </a:cubicBezTo>
                    <a:cubicBezTo>
                      <a:pt x="2" y="22"/>
                      <a:pt x="1" y="44"/>
                      <a:pt x="1" y="66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6" name="Google Shape;2476;p49"/>
              <p:cNvSpPr/>
              <p:nvPr/>
            </p:nvSpPr>
            <p:spPr>
              <a:xfrm>
                <a:off x="7965614" y="4302578"/>
                <a:ext cx="557" cy="7479"/>
              </a:xfrm>
              <a:custGeom>
                <a:avLst/>
                <a:gdLst/>
                <a:ahLst/>
                <a:cxnLst/>
                <a:rect l="l" t="t" r="r" b="b"/>
                <a:pathLst>
                  <a:path w="7" h="94" extrusionOk="0">
                    <a:moveTo>
                      <a:pt x="1" y="1"/>
                    </a:moveTo>
                    <a:cubicBezTo>
                      <a:pt x="2" y="32"/>
                      <a:pt x="4" y="63"/>
                      <a:pt x="7" y="94"/>
                    </a:cubicBezTo>
                    <a:cubicBezTo>
                      <a:pt x="4" y="63"/>
                      <a:pt x="2" y="32"/>
                      <a:pt x="1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7" name="Google Shape;2477;p49"/>
              <p:cNvSpPr/>
              <p:nvPr/>
            </p:nvSpPr>
            <p:spPr>
              <a:xfrm>
                <a:off x="7969274" y="4252769"/>
                <a:ext cx="637" cy="2467"/>
              </a:xfrm>
              <a:custGeom>
                <a:avLst/>
                <a:gdLst/>
                <a:ahLst/>
                <a:cxnLst/>
                <a:rect l="l" t="t" r="r" b="b"/>
                <a:pathLst>
                  <a:path w="8" h="31" extrusionOk="0">
                    <a:moveTo>
                      <a:pt x="8" y="1"/>
                    </a:moveTo>
                    <a:cubicBezTo>
                      <a:pt x="5" y="10"/>
                      <a:pt x="2" y="20"/>
                      <a:pt x="1" y="30"/>
                    </a:cubicBezTo>
                    <a:cubicBezTo>
                      <a:pt x="2" y="20"/>
                      <a:pt x="5" y="10"/>
                      <a:pt x="8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8" name="Google Shape;2478;p49"/>
              <p:cNvSpPr/>
              <p:nvPr/>
            </p:nvSpPr>
            <p:spPr>
              <a:xfrm>
                <a:off x="7966330" y="4311887"/>
                <a:ext cx="955" cy="6843"/>
              </a:xfrm>
              <a:custGeom>
                <a:avLst/>
                <a:gdLst/>
                <a:ahLst/>
                <a:cxnLst/>
                <a:rect l="l" t="t" r="r" b="b"/>
                <a:pathLst>
                  <a:path w="12" h="86" extrusionOk="0">
                    <a:moveTo>
                      <a:pt x="1" y="0"/>
                    </a:moveTo>
                    <a:cubicBezTo>
                      <a:pt x="2" y="9"/>
                      <a:pt x="3" y="17"/>
                      <a:pt x="4" y="26"/>
                    </a:cubicBezTo>
                    <a:lnTo>
                      <a:pt x="4" y="26"/>
                    </a:lnTo>
                    <a:cubicBezTo>
                      <a:pt x="3" y="17"/>
                      <a:pt x="2" y="9"/>
                      <a:pt x="1" y="0"/>
                    </a:cubicBezTo>
                    <a:close/>
                    <a:moveTo>
                      <a:pt x="4" y="26"/>
                    </a:moveTo>
                    <a:cubicBezTo>
                      <a:pt x="4" y="32"/>
                      <a:pt x="5" y="37"/>
                      <a:pt x="6" y="43"/>
                    </a:cubicBezTo>
                    <a:lnTo>
                      <a:pt x="6" y="43"/>
                    </a:lnTo>
                    <a:cubicBezTo>
                      <a:pt x="5" y="37"/>
                      <a:pt x="4" y="32"/>
                      <a:pt x="4" y="26"/>
                    </a:cubicBezTo>
                    <a:close/>
                    <a:moveTo>
                      <a:pt x="6" y="43"/>
                    </a:moveTo>
                    <a:cubicBezTo>
                      <a:pt x="6" y="47"/>
                      <a:pt x="6" y="52"/>
                      <a:pt x="7" y="56"/>
                    </a:cubicBezTo>
                    <a:cubicBezTo>
                      <a:pt x="8" y="61"/>
                      <a:pt x="8" y="67"/>
                      <a:pt x="9" y="73"/>
                    </a:cubicBezTo>
                    <a:lnTo>
                      <a:pt x="9" y="73"/>
                    </a:lnTo>
                    <a:cubicBezTo>
                      <a:pt x="8" y="63"/>
                      <a:pt x="7" y="53"/>
                      <a:pt x="6" y="43"/>
                    </a:cubicBezTo>
                    <a:close/>
                    <a:moveTo>
                      <a:pt x="9" y="73"/>
                    </a:moveTo>
                    <a:lnTo>
                      <a:pt x="9" y="73"/>
                    </a:lnTo>
                    <a:cubicBezTo>
                      <a:pt x="10" y="77"/>
                      <a:pt x="10" y="81"/>
                      <a:pt x="11" y="86"/>
                    </a:cubicBezTo>
                    <a:cubicBezTo>
                      <a:pt x="11" y="81"/>
                      <a:pt x="10" y="77"/>
                      <a:pt x="9" y="73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9" name="Google Shape;2479;p49"/>
              <p:cNvSpPr/>
              <p:nvPr/>
            </p:nvSpPr>
            <p:spPr>
              <a:xfrm>
                <a:off x="7971184" y="4244573"/>
                <a:ext cx="796" cy="2705"/>
              </a:xfrm>
              <a:custGeom>
                <a:avLst/>
                <a:gdLst/>
                <a:ahLst/>
                <a:cxnLst/>
                <a:rect l="l" t="t" r="r" b="b"/>
                <a:pathLst>
                  <a:path w="10" h="34" extrusionOk="0">
                    <a:moveTo>
                      <a:pt x="9" y="1"/>
                    </a:moveTo>
                    <a:cubicBezTo>
                      <a:pt x="6" y="11"/>
                      <a:pt x="3" y="22"/>
                      <a:pt x="0" y="33"/>
                    </a:cubicBezTo>
                    <a:cubicBezTo>
                      <a:pt x="3" y="22"/>
                      <a:pt x="6" y="11"/>
                      <a:pt x="9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0" name="Google Shape;2480;p49"/>
              <p:cNvSpPr/>
              <p:nvPr/>
            </p:nvSpPr>
            <p:spPr>
              <a:xfrm>
                <a:off x="7965296" y="4293587"/>
                <a:ext cx="318" cy="7559"/>
              </a:xfrm>
              <a:custGeom>
                <a:avLst/>
                <a:gdLst/>
                <a:ahLst/>
                <a:cxnLst/>
                <a:rect l="l" t="t" r="r" b="b"/>
                <a:pathLst>
                  <a:path w="4" h="95" extrusionOk="0">
                    <a:moveTo>
                      <a:pt x="1" y="1"/>
                    </a:moveTo>
                    <a:cubicBezTo>
                      <a:pt x="1" y="33"/>
                      <a:pt x="2" y="64"/>
                      <a:pt x="4" y="95"/>
                    </a:cubicBezTo>
                    <a:cubicBezTo>
                      <a:pt x="2" y="64"/>
                      <a:pt x="1" y="32"/>
                      <a:pt x="1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1" name="Google Shape;2481;p49"/>
              <p:cNvSpPr/>
              <p:nvPr/>
            </p:nvSpPr>
            <p:spPr>
              <a:xfrm>
                <a:off x="7967762" y="4261919"/>
                <a:ext cx="318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 extrusionOk="0">
                    <a:moveTo>
                      <a:pt x="3" y="1"/>
                    </a:moveTo>
                    <a:cubicBezTo>
                      <a:pt x="2" y="5"/>
                      <a:pt x="0" y="11"/>
                      <a:pt x="0" y="16"/>
                    </a:cubicBezTo>
                    <a:cubicBezTo>
                      <a:pt x="0" y="11"/>
                      <a:pt x="2" y="5"/>
                      <a:pt x="3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2" name="Google Shape;2482;p49"/>
              <p:cNvSpPr/>
              <p:nvPr/>
            </p:nvSpPr>
            <p:spPr>
              <a:xfrm>
                <a:off x="7966250" y="4270830"/>
                <a:ext cx="398" cy="3978"/>
              </a:xfrm>
              <a:custGeom>
                <a:avLst/>
                <a:gdLst/>
                <a:ahLst/>
                <a:cxnLst/>
                <a:rect l="l" t="t" r="r" b="b"/>
                <a:pathLst>
                  <a:path w="5" h="50" extrusionOk="0">
                    <a:moveTo>
                      <a:pt x="5" y="1"/>
                    </a:moveTo>
                    <a:cubicBezTo>
                      <a:pt x="3" y="17"/>
                      <a:pt x="2" y="33"/>
                      <a:pt x="0" y="49"/>
                    </a:cubicBezTo>
                    <a:cubicBezTo>
                      <a:pt x="2" y="33"/>
                      <a:pt x="3" y="17"/>
                      <a:pt x="5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3" name="Google Shape;2483;p49"/>
              <p:cNvSpPr/>
              <p:nvPr/>
            </p:nvSpPr>
            <p:spPr>
              <a:xfrm>
                <a:off x="7965534" y="4278708"/>
                <a:ext cx="398" cy="4615"/>
              </a:xfrm>
              <a:custGeom>
                <a:avLst/>
                <a:gdLst/>
                <a:ahLst/>
                <a:cxnLst/>
                <a:rect l="l" t="t" r="r" b="b"/>
                <a:pathLst>
                  <a:path w="5" h="58" extrusionOk="0">
                    <a:moveTo>
                      <a:pt x="5" y="0"/>
                    </a:moveTo>
                    <a:cubicBezTo>
                      <a:pt x="3" y="20"/>
                      <a:pt x="2" y="39"/>
                      <a:pt x="1" y="58"/>
                    </a:cubicBezTo>
                    <a:cubicBezTo>
                      <a:pt x="2" y="39"/>
                      <a:pt x="3" y="20"/>
                      <a:pt x="5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" name="Google Shape;2484;p49"/>
              <p:cNvSpPr/>
              <p:nvPr/>
            </p:nvSpPr>
            <p:spPr>
              <a:xfrm>
                <a:off x="7973491" y="4236617"/>
                <a:ext cx="875" cy="2785"/>
              </a:xfrm>
              <a:custGeom>
                <a:avLst/>
                <a:gdLst/>
                <a:ahLst/>
                <a:cxnLst/>
                <a:rect l="l" t="t" r="r" b="b"/>
                <a:pathLst>
                  <a:path w="11" h="35" extrusionOk="0">
                    <a:moveTo>
                      <a:pt x="11" y="1"/>
                    </a:moveTo>
                    <a:cubicBezTo>
                      <a:pt x="7" y="11"/>
                      <a:pt x="4" y="23"/>
                      <a:pt x="1" y="35"/>
                    </a:cubicBezTo>
                    <a:cubicBezTo>
                      <a:pt x="4" y="23"/>
                      <a:pt x="7" y="11"/>
                      <a:pt x="11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" name="Google Shape;2485;p49"/>
              <p:cNvSpPr/>
              <p:nvPr/>
            </p:nvSpPr>
            <p:spPr>
              <a:xfrm>
                <a:off x="8248156" y="4437364"/>
                <a:ext cx="3262" cy="2307"/>
              </a:xfrm>
              <a:custGeom>
                <a:avLst/>
                <a:gdLst/>
                <a:ahLst/>
                <a:cxnLst/>
                <a:rect l="l" t="t" r="r" b="b"/>
                <a:pathLst>
                  <a:path w="41" h="29" extrusionOk="0">
                    <a:moveTo>
                      <a:pt x="40" y="0"/>
                    </a:moveTo>
                    <a:cubicBezTo>
                      <a:pt x="27" y="9"/>
                      <a:pt x="14" y="20"/>
                      <a:pt x="0" y="28"/>
                    </a:cubicBezTo>
                    <a:cubicBezTo>
                      <a:pt x="14" y="20"/>
                      <a:pt x="27" y="9"/>
                      <a:pt x="4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6" name="Google Shape;2486;p49"/>
              <p:cNvSpPr/>
              <p:nvPr/>
            </p:nvSpPr>
            <p:spPr>
              <a:xfrm>
                <a:off x="8321756" y="4321674"/>
                <a:ext cx="398" cy="1989"/>
              </a:xfrm>
              <a:custGeom>
                <a:avLst/>
                <a:gdLst/>
                <a:ahLst/>
                <a:cxnLst/>
                <a:rect l="l" t="t" r="r" b="b"/>
                <a:pathLst>
                  <a:path w="5" h="25" extrusionOk="0">
                    <a:moveTo>
                      <a:pt x="5" y="1"/>
                    </a:moveTo>
                    <a:cubicBezTo>
                      <a:pt x="3" y="10"/>
                      <a:pt x="2" y="17"/>
                      <a:pt x="0" y="24"/>
                    </a:cubicBezTo>
                    <a:cubicBezTo>
                      <a:pt x="2" y="17"/>
                      <a:pt x="3" y="10"/>
                      <a:pt x="5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" name="Google Shape;2487;p49"/>
              <p:cNvSpPr/>
              <p:nvPr/>
            </p:nvSpPr>
            <p:spPr>
              <a:xfrm>
                <a:off x="8254442" y="4431635"/>
                <a:ext cx="4297" cy="3342"/>
              </a:xfrm>
              <a:custGeom>
                <a:avLst/>
                <a:gdLst/>
                <a:ahLst/>
                <a:cxnLst/>
                <a:rect l="l" t="t" r="r" b="b"/>
                <a:pathLst>
                  <a:path w="54" h="42" extrusionOk="0">
                    <a:moveTo>
                      <a:pt x="54" y="0"/>
                    </a:moveTo>
                    <a:cubicBezTo>
                      <a:pt x="36" y="15"/>
                      <a:pt x="19" y="28"/>
                      <a:pt x="1" y="41"/>
                    </a:cubicBezTo>
                    <a:cubicBezTo>
                      <a:pt x="19" y="28"/>
                      <a:pt x="36" y="15"/>
                      <a:pt x="54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" name="Google Shape;2488;p49"/>
              <p:cNvSpPr/>
              <p:nvPr/>
            </p:nvSpPr>
            <p:spPr>
              <a:xfrm>
                <a:off x="8320483" y="4330744"/>
                <a:ext cx="80" cy="159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9" name="Google Shape;2489;p49"/>
              <p:cNvSpPr/>
              <p:nvPr/>
            </p:nvSpPr>
            <p:spPr>
              <a:xfrm>
                <a:off x="8260330" y="4425668"/>
                <a:ext cx="5331" cy="4615"/>
              </a:xfrm>
              <a:custGeom>
                <a:avLst/>
                <a:gdLst/>
                <a:ahLst/>
                <a:cxnLst/>
                <a:rect l="l" t="t" r="r" b="b"/>
                <a:pathLst>
                  <a:path w="67" h="58" extrusionOk="0">
                    <a:moveTo>
                      <a:pt x="67" y="0"/>
                    </a:moveTo>
                    <a:cubicBezTo>
                      <a:pt x="45" y="19"/>
                      <a:pt x="23" y="38"/>
                      <a:pt x="1" y="58"/>
                    </a:cubicBezTo>
                    <a:cubicBezTo>
                      <a:pt x="23" y="38"/>
                      <a:pt x="45" y="19"/>
                      <a:pt x="67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0" name="Google Shape;2490;p49"/>
              <p:cNvSpPr/>
              <p:nvPr/>
            </p:nvSpPr>
            <p:spPr>
              <a:xfrm>
                <a:off x="8323745" y="4303055"/>
                <a:ext cx="557" cy="5490"/>
              </a:xfrm>
              <a:custGeom>
                <a:avLst/>
                <a:gdLst/>
                <a:ahLst/>
                <a:cxnLst/>
                <a:rect l="l" t="t" r="r" b="b"/>
                <a:pathLst>
                  <a:path w="7" h="69" extrusionOk="0">
                    <a:moveTo>
                      <a:pt x="6" y="1"/>
                    </a:moveTo>
                    <a:cubicBezTo>
                      <a:pt x="5" y="23"/>
                      <a:pt x="3" y="46"/>
                      <a:pt x="0" y="68"/>
                    </a:cubicBezTo>
                    <a:cubicBezTo>
                      <a:pt x="3" y="46"/>
                      <a:pt x="5" y="23"/>
                      <a:pt x="6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1" name="Google Shape;2491;p49"/>
              <p:cNvSpPr/>
              <p:nvPr/>
            </p:nvSpPr>
            <p:spPr>
              <a:xfrm>
                <a:off x="8322870" y="4312444"/>
                <a:ext cx="557" cy="3819"/>
              </a:xfrm>
              <a:custGeom>
                <a:avLst/>
                <a:gdLst/>
                <a:ahLst/>
                <a:cxnLst/>
                <a:rect l="l" t="t" r="r" b="b"/>
                <a:pathLst>
                  <a:path w="7" h="48" extrusionOk="0">
                    <a:moveTo>
                      <a:pt x="7" y="1"/>
                    </a:moveTo>
                    <a:cubicBezTo>
                      <a:pt x="5" y="17"/>
                      <a:pt x="2" y="33"/>
                      <a:pt x="1" y="48"/>
                    </a:cubicBezTo>
                    <a:cubicBezTo>
                      <a:pt x="2" y="33"/>
                      <a:pt x="5" y="17"/>
                      <a:pt x="7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2" name="Google Shape;2492;p49"/>
              <p:cNvSpPr/>
              <p:nvPr/>
            </p:nvSpPr>
            <p:spPr>
              <a:xfrm>
                <a:off x="8241393" y="4442775"/>
                <a:ext cx="2148" cy="1432"/>
              </a:xfrm>
              <a:custGeom>
                <a:avLst/>
                <a:gdLst/>
                <a:ahLst/>
                <a:cxnLst/>
                <a:rect l="l" t="t" r="r" b="b"/>
                <a:pathLst>
                  <a:path w="27" h="18" extrusionOk="0">
                    <a:moveTo>
                      <a:pt x="27" y="0"/>
                    </a:moveTo>
                    <a:cubicBezTo>
                      <a:pt x="18" y="6"/>
                      <a:pt x="9" y="12"/>
                      <a:pt x="0" y="18"/>
                    </a:cubicBezTo>
                    <a:cubicBezTo>
                      <a:pt x="9" y="12"/>
                      <a:pt x="18" y="6"/>
                      <a:pt x="27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3" name="Google Shape;2493;p49"/>
              <p:cNvSpPr/>
              <p:nvPr/>
            </p:nvSpPr>
            <p:spPr>
              <a:xfrm>
                <a:off x="8293828" y="4386043"/>
                <a:ext cx="4535" cy="7002"/>
              </a:xfrm>
              <a:custGeom>
                <a:avLst/>
                <a:gdLst/>
                <a:ahLst/>
                <a:cxnLst/>
                <a:rect l="l" t="t" r="r" b="b"/>
                <a:pathLst>
                  <a:path w="57" h="88" extrusionOk="0">
                    <a:moveTo>
                      <a:pt x="57" y="0"/>
                    </a:moveTo>
                    <a:cubicBezTo>
                      <a:pt x="39" y="30"/>
                      <a:pt x="20" y="59"/>
                      <a:pt x="1" y="87"/>
                    </a:cubicBezTo>
                    <a:cubicBezTo>
                      <a:pt x="20" y="59"/>
                      <a:pt x="39" y="30"/>
                      <a:pt x="57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4" name="Google Shape;2494;p49"/>
              <p:cNvSpPr/>
              <p:nvPr/>
            </p:nvSpPr>
            <p:spPr>
              <a:xfrm>
                <a:off x="8300670" y="4378882"/>
                <a:ext cx="1910" cy="3342"/>
              </a:xfrm>
              <a:custGeom>
                <a:avLst/>
                <a:gdLst/>
                <a:ahLst/>
                <a:cxnLst/>
                <a:rect l="l" t="t" r="r" b="b"/>
                <a:pathLst>
                  <a:path w="24" h="42" extrusionOk="0">
                    <a:moveTo>
                      <a:pt x="24" y="1"/>
                    </a:moveTo>
                    <a:cubicBezTo>
                      <a:pt x="16" y="14"/>
                      <a:pt x="8" y="27"/>
                      <a:pt x="0" y="42"/>
                    </a:cubicBezTo>
                    <a:cubicBezTo>
                      <a:pt x="8" y="27"/>
                      <a:pt x="16" y="14"/>
                      <a:pt x="24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5" name="Google Shape;2495;p49"/>
              <p:cNvSpPr/>
              <p:nvPr/>
            </p:nvSpPr>
            <p:spPr>
              <a:xfrm>
                <a:off x="7975003" y="4113049"/>
                <a:ext cx="317793" cy="243158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3056" extrusionOk="0">
                    <a:moveTo>
                      <a:pt x="1719" y="283"/>
                    </a:moveTo>
                    <a:cubicBezTo>
                      <a:pt x="1966" y="283"/>
                      <a:pt x="2177" y="394"/>
                      <a:pt x="2233" y="644"/>
                    </a:cubicBezTo>
                    <a:cubicBezTo>
                      <a:pt x="2298" y="934"/>
                      <a:pt x="1706" y="1149"/>
                      <a:pt x="1519" y="1287"/>
                    </a:cubicBezTo>
                    <a:cubicBezTo>
                      <a:pt x="1402" y="1373"/>
                      <a:pt x="1196" y="1581"/>
                      <a:pt x="1027" y="1581"/>
                    </a:cubicBezTo>
                    <a:cubicBezTo>
                      <a:pt x="938" y="1581"/>
                      <a:pt x="859" y="1522"/>
                      <a:pt x="809" y="1356"/>
                    </a:cubicBezTo>
                    <a:cubicBezTo>
                      <a:pt x="737" y="1119"/>
                      <a:pt x="799" y="840"/>
                      <a:pt x="930" y="661"/>
                    </a:cubicBezTo>
                    <a:cubicBezTo>
                      <a:pt x="1126" y="421"/>
                      <a:pt x="1445" y="283"/>
                      <a:pt x="1719" y="283"/>
                    </a:cubicBezTo>
                    <a:close/>
                    <a:moveTo>
                      <a:pt x="2134" y="1"/>
                    </a:moveTo>
                    <a:cubicBezTo>
                      <a:pt x="1751" y="1"/>
                      <a:pt x="1363" y="98"/>
                      <a:pt x="1008" y="304"/>
                    </a:cubicBezTo>
                    <a:cubicBezTo>
                      <a:pt x="686" y="489"/>
                      <a:pt x="428" y="742"/>
                      <a:pt x="239" y="1034"/>
                    </a:cubicBezTo>
                    <a:cubicBezTo>
                      <a:pt x="139" y="1190"/>
                      <a:pt x="60" y="1355"/>
                      <a:pt x="1" y="1529"/>
                    </a:cubicBezTo>
                    <a:cubicBezTo>
                      <a:pt x="313" y="2442"/>
                      <a:pt x="1172" y="3056"/>
                      <a:pt x="2136" y="3056"/>
                    </a:cubicBezTo>
                    <a:cubicBezTo>
                      <a:pt x="2890" y="3056"/>
                      <a:pt x="3579" y="2680"/>
                      <a:pt x="3993" y="2081"/>
                    </a:cubicBezTo>
                    <a:cubicBezTo>
                      <a:pt x="3498" y="1667"/>
                      <a:pt x="3183" y="1046"/>
                      <a:pt x="3183" y="349"/>
                    </a:cubicBezTo>
                    <a:cubicBezTo>
                      <a:pt x="3183" y="320"/>
                      <a:pt x="3185" y="290"/>
                      <a:pt x="3186" y="259"/>
                    </a:cubicBezTo>
                    <a:cubicBezTo>
                      <a:pt x="2862" y="90"/>
                      <a:pt x="2500" y="1"/>
                      <a:pt x="21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6" name="Google Shape;2496;p49"/>
              <p:cNvSpPr/>
              <p:nvPr/>
            </p:nvSpPr>
            <p:spPr>
              <a:xfrm>
                <a:off x="8265820" y="4393045"/>
                <a:ext cx="28087" cy="32464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08" extrusionOk="0">
                    <a:moveTo>
                      <a:pt x="353" y="1"/>
                    </a:moveTo>
                    <a:cubicBezTo>
                      <a:pt x="271" y="121"/>
                      <a:pt x="178" y="233"/>
                      <a:pt x="76" y="335"/>
                    </a:cubicBezTo>
                    <a:lnTo>
                      <a:pt x="76" y="335"/>
                    </a:lnTo>
                    <a:cubicBezTo>
                      <a:pt x="179" y="232"/>
                      <a:pt x="272" y="120"/>
                      <a:pt x="353" y="1"/>
                    </a:cubicBezTo>
                    <a:close/>
                    <a:moveTo>
                      <a:pt x="76" y="335"/>
                    </a:moveTo>
                    <a:cubicBezTo>
                      <a:pt x="52" y="360"/>
                      <a:pt x="26" y="384"/>
                      <a:pt x="1" y="407"/>
                    </a:cubicBezTo>
                    <a:cubicBezTo>
                      <a:pt x="26" y="384"/>
                      <a:pt x="51" y="360"/>
                      <a:pt x="76" y="335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7" name="Google Shape;2497;p49"/>
              <p:cNvSpPr/>
              <p:nvPr/>
            </p:nvSpPr>
            <p:spPr>
              <a:xfrm>
                <a:off x="8324302" y="4299793"/>
                <a:ext cx="80" cy="557"/>
              </a:xfrm>
              <a:custGeom>
                <a:avLst/>
                <a:gdLst/>
                <a:ahLst/>
                <a:cxnLst/>
                <a:rect l="l" t="t" r="r" b="b"/>
                <a:pathLst>
                  <a:path w="1" h="7" extrusionOk="0">
                    <a:moveTo>
                      <a:pt x="1" y="6"/>
                    </a:moveTo>
                    <a:cubicBezTo>
                      <a:pt x="1" y="5"/>
                      <a:pt x="1" y="2"/>
                      <a:pt x="1" y="1"/>
                    </a:cubicBezTo>
                    <a:lnTo>
                      <a:pt x="1" y="1"/>
                    </a:lnTo>
                    <a:cubicBezTo>
                      <a:pt x="1" y="2"/>
                      <a:pt x="1" y="5"/>
                      <a:pt x="1" y="6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8" name="Google Shape;2498;p49"/>
              <p:cNvSpPr/>
              <p:nvPr/>
            </p:nvSpPr>
            <p:spPr>
              <a:xfrm>
                <a:off x="8209009" y="4459484"/>
                <a:ext cx="2307" cy="1034"/>
              </a:xfrm>
              <a:custGeom>
                <a:avLst/>
                <a:gdLst/>
                <a:ahLst/>
                <a:cxnLst/>
                <a:rect l="l" t="t" r="r" b="b"/>
                <a:pathLst>
                  <a:path w="29" h="13" extrusionOk="0">
                    <a:moveTo>
                      <a:pt x="29" y="1"/>
                    </a:moveTo>
                    <a:cubicBezTo>
                      <a:pt x="20" y="5"/>
                      <a:pt x="9" y="8"/>
                      <a:pt x="1" y="12"/>
                    </a:cubicBezTo>
                    <a:cubicBezTo>
                      <a:pt x="9" y="8"/>
                      <a:pt x="20" y="5"/>
                      <a:pt x="29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9" name="Google Shape;2499;p49"/>
              <p:cNvSpPr/>
              <p:nvPr/>
            </p:nvSpPr>
            <p:spPr>
              <a:xfrm>
                <a:off x="8164054" y="4470305"/>
                <a:ext cx="7002" cy="955"/>
              </a:xfrm>
              <a:custGeom>
                <a:avLst/>
                <a:gdLst/>
                <a:ahLst/>
                <a:cxnLst/>
                <a:rect l="l" t="t" r="r" b="b"/>
                <a:pathLst>
                  <a:path w="88" h="12" extrusionOk="0">
                    <a:moveTo>
                      <a:pt x="87" y="0"/>
                    </a:moveTo>
                    <a:cubicBezTo>
                      <a:pt x="59" y="5"/>
                      <a:pt x="30" y="9"/>
                      <a:pt x="0" y="12"/>
                    </a:cubicBezTo>
                    <a:cubicBezTo>
                      <a:pt x="30" y="9"/>
                      <a:pt x="59" y="5"/>
                      <a:pt x="87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" name="Google Shape;2500;p49"/>
              <p:cNvSpPr/>
              <p:nvPr/>
            </p:nvSpPr>
            <p:spPr>
              <a:xfrm>
                <a:off x="8173284" y="4468873"/>
                <a:ext cx="6047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76" h="16" extrusionOk="0">
                    <a:moveTo>
                      <a:pt x="76" y="1"/>
                    </a:moveTo>
                    <a:cubicBezTo>
                      <a:pt x="51" y="6"/>
                      <a:pt x="25" y="11"/>
                      <a:pt x="0" y="15"/>
                    </a:cubicBezTo>
                    <a:cubicBezTo>
                      <a:pt x="25" y="11"/>
                      <a:pt x="51" y="6"/>
                      <a:pt x="76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" name="Google Shape;2501;p49"/>
              <p:cNvSpPr/>
              <p:nvPr/>
            </p:nvSpPr>
            <p:spPr>
              <a:xfrm>
                <a:off x="8217603" y="4456142"/>
                <a:ext cx="1671" cy="875"/>
              </a:xfrm>
              <a:custGeom>
                <a:avLst/>
                <a:gdLst/>
                <a:ahLst/>
                <a:cxnLst/>
                <a:rect l="l" t="t" r="r" b="b"/>
                <a:pathLst>
                  <a:path w="21" h="11" extrusionOk="0">
                    <a:moveTo>
                      <a:pt x="21" y="0"/>
                    </a:moveTo>
                    <a:cubicBezTo>
                      <a:pt x="13" y="3"/>
                      <a:pt x="7" y="7"/>
                      <a:pt x="0" y="10"/>
                    </a:cubicBezTo>
                    <a:cubicBezTo>
                      <a:pt x="7" y="7"/>
                      <a:pt x="13" y="3"/>
                      <a:pt x="21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2" name="Google Shape;2502;p49"/>
              <p:cNvSpPr/>
              <p:nvPr/>
            </p:nvSpPr>
            <p:spPr>
              <a:xfrm>
                <a:off x="8225878" y="4452243"/>
                <a:ext cx="1353" cy="796"/>
              </a:xfrm>
              <a:custGeom>
                <a:avLst/>
                <a:gdLst/>
                <a:ahLst/>
                <a:cxnLst/>
                <a:rect l="l" t="t" r="r" b="b"/>
                <a:pathLst>
                  <a:path w="17" h="10" extrusionOk="0">
                    <a:moveTo>
                      <a:pt x="17" y="0"/>
                    </a:moveTo>
                    <a:cubicBezTo>
                      <a:pt x="12" y="3"/>
                      <a:pt x="7" y="6"/>
                      <a:pt x="1" y="9"/>
                    </a:cubicBezTo>
                    <a:cubicBezTo>
                      <a:pt x="7" y="6"/>
                      <a:pt x="12" y="3"/>
                      <a:pt x="17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" name="Google Shape;2503;p49"/>
              <p:cNvSpPr/>
              <p:nvPr/>
            </p:nvSpPr>
            <p:spPr>
              <a:xfrm>
                <a:off x="8200257" y="4462428"/>
                <a:ext cx="3103" cy="1114"/>
              </a:xfrm>
              <a:custGeom>
                <a:avLst/>
                <a:gdLst/>
                <a:ahLst/>
                <a:cxnLst/>
                <a:rect l="l" t="t" r="r" b="b"/>
                <a:pathLst>
                  <a:path w="39" h="14" extrusionOk="0">
                    <a:moveTo>
                      <a:pt x="38" y="1"/>
                    </a:moveTo>
                    <a:cubicBezTo>
                      <a:pt x="27" y="5"/>
                      <a:pt x="13" y="9"/>
                      <a:pt x="0" y="14"/>
                    </a:cubicBezTo>
                    <a:cubicBezTo>
                      <a:pt x="13" y="9"/>
                      <a:pt x="27" y="5"/>
                      <a:pt x="38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" name="Google Shape;2504;p49"/>
              <p:cNvSpPr/>
              <p:nvPr/>
            </p:nvSpPr>
            <p:spPr>
              <a:xfrm>
                <a:off x="8191345" y="4464974"/>
                <a:ext cx="4138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52" h="16" extrusionOk="0">
                    <a:moveTo>
                      <a:pt x="52" y="1"/>
                    </a:moveTo>
                    <a:cubicBezTo>
                      <a:pt x="34" y="5"/>
                      <a:pt x="18" y="11"/>
                      <a:pt x="0" y="16"/>
                    </a:cubicBezTo>
                    <a:cubicBezTo>
                      <a:pt x="18" y="11"/>
                      <a:pt x="34" y="5"/>
                      <a:pt x="52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" name="Google Shape;2505;p49"/>
              <p:cNvSpPr/>
              <p:nvPr/>
            </p:nvSpPr>
            <p:spPr>
              <a:xfrm>
                <a:off x="8154904" y="4471339"/>
                <a:ext cx="7559" cy="637"/>
              </a:xfrm>
              <a:custGeom>
                <a:avLst/>
                <a:gdLst/>
                <a:ahLst/>
                <a:cxnLst/>
                <a:rect l="l" t="t" r="r" b="b"/>
                <a:pathLst>
                  <a:path w="95" h="8" extrusionOk="0">
                    <a:moveTo>
                      <a:pt x="95" y="0"/>
                    </a:moveTo>
                    <a:cubicBezTo>
                      <a:pt x="62" y="3"/>
                      <a:pt x="31" y="6"/>
                      <a:pt x="0" y="8"/>
                    </a:cubicBezTo>
                    <a:cubicBezTo>
                      <a:pt x="31" y="6"/>
                      <a:pt x="64" y="3"/>
                      <a:pt x="95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" name="Google Shape;2506;p49"/>
              <p:cNvSpPr/>
              <p:nvPr/>
            </p:nvSpPr>
            <p:spPr>
              <a:xfrm>
                <a:off x="8182434" y="4467122"/>
                <a:ext cx="5092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64" h="16" extrusionOk="0">
                    <a:moveTo>
                      <a:pt x="64" y="0"/>
                    </a:moveTo>
                    <a:cubicBezTo>
                      <a:pt x="42" y="6"/>
                      <a:pt x="21" y="11"/>
                      <a:pt x="0" y="15"/>
                    </a:cubicBezTo>
                    <a:cubicBezTo>
                      <a:pt x="21" y="11"/>
                      <a:pt x="42" y="6"/>
                      <a:pt x="64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" name="Google Shape;2507;p49"/>
              <p:cNvSpPr/>
              <p:nvPr/>
            </p:nvSpPr>
            <p:spPr>
              <a:xfrm>
                <a:off x="8233834" y="4447787"/>
                <a:ext cx="1591" cy="875"/>
              </a:xfrm>
              <a:custGeom>
                <a:avLst/>
                <a:gdLst/>
                <a:ahLst/>
                <a:cxnLst/>
                <a:rect l="l" t="t" r="r" b="b"/>
                <a:pathLst>
                  <a:path w="20" h="11" extrusionOk="0">
                    <a:moveTo>
                      <a:pt x="20" y="0"/>
                    </a:moveTo>
                    <a:cubicBezTo>
                      <a:pt x="17" y="2"/>
                      <a:pt x="14" y="3"/>
                      <a:pt x="11" y="5"/>
                    </a:cubicBezTo>
                    <a:cubicBezTo>
                      <a:pt x="10" y="6"/>
                      <a:pt x="10" y="6"/>
                      <a:pt x="9" y="7"/>
                    </a:cubicBezTo>
                    <a:lnTo>
                      <a:pt x="9" y="7"/>
                    </a:lnTo>
                    <a:cubicBezTo>
                      <a:pt x="13" y="5"/>
                      <a:pt x="16" y="2"/>
                      <a:pt x="20" y="0"/>
                    </a:cubicBezTo>
                    <a:close/>
                    <a:moveTo>
                      <a:pt x="9" y="7"/>
                    </a:moveTo>
                    <a:cubicBezTo>
                      <a:pt x="6" y="8"/>
                      <a:pt x="4" y="10"/>
                      <a:pt x="1" y="11"/>
                    </a:cubicBezTo>
                    <a:cubicBezTo>
                      <a:pt x="4" y="10"/>
                      <a:pt x="7" y="8"/>
                      <a:pt x="9" y="7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8" name="Google Shape;2508;p49"/>
              <p:cNvSpPr/>
              <p:nvPr/>
            </p:nvSpPr>
            <p:spPr>
              <a:xfrm>
                <a:off x="7965455" y="4234548"/>
                <a:ext cx="358929" cy="237668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987" extrusionOk="0">
                    <a:moveTo>
                      <a:pt x="121" y="0"/>
                    </a:moveTo>
                    <a:cubicBezTo>
                      <a:pt x="118" y="9"/>
                      <a:pt x="115" y="18"/>
                      <a:pt x="112" y="25"/>
                    </a:cubicBezTo>
                    <a:cubicBezTo>
                      <a:pt x="109" y="37"/>
                      <a:pt x="105" y="49"/>
                      <a:pt x="102" y="59"/>
                    </a:cubicBezTo>
                    <a:cubicBezTo>
                      <a:pt x="94" y="81"/>
                      <a:pt x="88" y="103"/>
                      <a:pt x="82" y="125"/>
                    </a:cubicBezTo>
                    <a:cubicBezTo>
                      <a:pt x="80" y="136"/>
                      <a:pt x="77" y="148"/>
                      <a:pt x="74" y="158"/>
                    </a:cubicBezTo>
                    <a:cubicBezTo>
                      <a:pt x="68" y="181"/>
                      <a:pt x="62" y="205"/>
                      <a:pt x="56" y="229"/>
                    </a:cubicBezTo>
                    <a:cubicBezTo>
                      <a:pt x="55" y="239"/>
                      <a:pt x="52" y="248"/>
                      <a:pt x="50" y="258"/>
                    </a:cubicBezTo>
                    <a:cubicBezTo>
                      <a:pt x="44" y="286"/>
                      <a:pt x="38" y="315"/>
                      <a:pt x="34" y="343"/>
                    </a:cubicBezTo>
                    <a:cubicBezTo>
                      <a:pt x="32" y="348"/>
                      <a:pt x="31" y="354"/>
                      <a:pt x="31" y="358"/>
                    </a:cubicBezTo>
                    <a:cubicBezTo>
                      <a:pt x="25" y="391"/>
                      <a:pt x="21" y="423"/>
                      <a:pt x="16" y="457"/>
                    </a:cubicBezTo>
                    <a:cubicBezTo>
                      <a:pt x="15" y="472"/>
                      <a:pt x="13" y="488"/>
                      <a:pt x="12" y="504"/>
                    </a:cubicBezTo>
                    <a:cubicBezTo>
                      <a:pt x="10" y="520"/>
                      <a:pt x="7" y="538"/>
                      <a:pt x="6" y="554"/>
                    </a:cubicBezTo>
                    <a:cubicBezTo>
                      <a:pt x="4" y="573"/>
                      <a:pt x="4" y="592"/>
                      <a:pt x="3" y="613"/>
                    </a:cubicBezTo>
                    <a:cubicBezTo>
                      <a:pt x="2" y="625"/>
                      <a:pt x="2" y="638"/>
                      <a:pt x="2" y="651"/>
                    </a:cubicBezTo>
                    <a:cubicBezTo>
                      <a:pt x="0" y="673"/>
                      <a:pt x="0" y="695"/>
                      <a:pt x="0" y="716"/>
                    </a:cubicBezTo>
                    <a:cubicBezTo>
                      <a:pt x="0" y="720"/>
                      <a:pt x="0" y="725"/>
                      <a:pt x="0" y="729"/>
                    </a:cubicBezTo>
                    <a:cubicBezTo>
                      <a:pt x="0" y="734"/>
                      <a:pt x="0" y="738"/>
                      <a:pt x="0" y="741"/>
                    </a:cubicBezTo>
                    <a:cubicBezTo>
                      <a:pt x="0" y="773"/>
                      <a:pt x="2" y="804"/>
                      <a:pt x="3" y="835"/>
                    </a:cubicBezTo>
                    <a:cubicBezTo>
                      <a:pt x="3" y="843"/>
                      <a:pt x="3" y="848"/>
                      <a:pt x="3" y="856"/>
                    </a:cubicBezTo>
                    <a:cubicBezTo>
                      <a:pt x="4" y="887"/>
                      <a:pt x="7" y="918"/>
                      <a:pt x="10" y="947"/>
                    </a:cubicBezTo>
                    <a:cubicBezTo>
                      <a:pt x="10" y="956"/>
                      <a:pt x="12" y="963"/>
                      <a:pt x="12" y="971"/>
                    </a:cubicBezTo>
                    <a:cubicBezTo>
                      <a:pt x="16" y="999"/>
                      <a:pt x="19" y="1028"/>
                      <a:pt x="24" y="1056"/>
                    </a:cubicBezTo>
                    <a:cubicBezTo>
                      <a:pt x="25" y="1066"/>
                      <a:pt x="27" y="1077"/>
                      <a:pt x="28" y="1086"/>
                    </a:cubicBezTo>
                    <a:cubicBezTo>
                      <a:pt x="32" y="1111"/>
                      <a:pt x="37" y="1136"/>
                      <a:pt x="41" y="1161"/>
                    </a:cubicBezTo>
                    <a:cubicBezTo>
                      <a:pt x="44" y="1174"/>
                      <a:pt x="46" y="1187"/>
                      <a:pt x="49" y="1200"/>
                    </a:cubicBezTo>
                    <a:cubicBezTo>
                      <a:pt x="53" y="1223"/>
                      <a:pt x="57" y="1243"/>
                      <a:pt x="63" y="1264"/>
                    </a:cubicBezTo>
                    <a:cubicBezTo>
                      <a:pt x="66" y="1281"/>
                      <a:pt x="71" y="1298"/>
                      <a:pt x="75" y="1315"/>
                    </a:cubicBezTo>
                    <a:cubicBezTo>
                      <a:pt x="80" y="1332"/>
                      <a:pt x="85" y="1348"/>
                      <a:pt x="90" y="1364"/>
                    </a:cubicBezTo>
                    <a:cubicBezTo>
                      <a:pt x="96" y="1385"/>
                      <a:pt x="102" y="1407"/>
                      <a:pt x="109" y="1427"/>
                    </a:cubicBezTo>
                    <a:cubicBezTo>
                      <a:pt x="113" y="1439"/>
                      <a:pt x="116" y="1451"/>
                      <a:pt x="121" y="1464"/>
                    </a:cubicBezTo>
                    <a:cubicBezTo>
                      <a:pt x="130" y="1488"/>
                      <a:pt x="138" y="1513"/>
                      <a:pt x="147" y="1536"/>
                    </a:cubicBezTo>
                    <a:lnTo>
                      <a:pt x="158" y="1563"/>
                    </a:lnTo>
                    <a:cubicBezTo>
                      <a:pt x="169" y="1591"/>
                      <a:pt x="180" y="1617"/>
                      <a:pt x="193" y="1644"/>
                    </a:cubicBezTo>
                    <a:lnTo>
                      <a:pt x="202" y="1664"/>
                    </a:lnTo>
                    <a:cubicBezTo>
                      <a:pt x="214" y="1692"/>
                      <a:pt x="228" y="1720"/>
                      <a:pt x="242" y="1748"/>
                    </a:cubicBezTo>
                    <a:lnTo>
                      <a:pt x="250" y="1764"/>
                    </a:lnTo>
                    <a:cubicBezTo>
                      <a:pt x="265" y="1794"/>
                      <a:pt x="280" y="1822"/>
                      <a:pt x="296" y="1848"/>
                    </a:cubicBezTo>
                    <a:lnTo>
                      <a:pt x="306" y="1868"/>
                    </a:lnTo>
                    <a:cubicBezTo>
                      <a:pt x="321" y="1893"/>
                      <a:pt x="337" y="1918"/>
                      <a:pt x="352" y="1943"/>
                    </a:cubicBezTo>
                    <a:cubicBezTo>
                      <a:pt x="358" y="1951"/>
                      <a:pt x="364" y="1960"/>
                      <a:pt x="370" y="1969"/>
                    </a:cubicBezTo>
                    <a:cubicBezTo>
                      <a:pt x="383" y="1988"/>
                      <a:pt x="396" y="2009"/>
                      <a:pt x="409" y="2028"/>
                    </a:cubicBezTo>
                    <a:cubicBezTo>
                      <a:pt x="420" y="2041"/>
                      <a:pt x="429" y="2055"/>
                      <a:pt x="437" y="2066"/>
                    </a:cubicBezTo>
                    <a:cubicBezTo>
                      <a:pt x="448" y="2081"/>
                      <a:pt x="458" y="2094"/>
                      <a:pt x="468" y="2108"/>
                    </a:cubicBezTo>
                    <a:cubicBezTo>
                      <a:pt x="482" y="2125"/>
                      <a:pt x="496" y="2143"/>
                      <a:pt x="510" y="2161"/>
                    </a:cubicBezTo>
                    <a:cubicBezTo>
                      <a:pt x="515" y="2166"/>
                      <a:pt x="521" y="2174"/>
                      <a:pt x="527" y="2181"/>
                    </a:cubicBezTo>
                    <a:cubicBezTo>
                      <a:pt x="546" y="2203"/>
                      <a:pt x="566" y="2225"/>
                      <a:pt x="585" y="2247"/>
                    </a:cubicBezTo>
                    <a:cubicBezTo>
                      <a:pt x="586" y="2247"/>
                      <a:pt x="586" y="2249"/>
                      <a:pt x="588" y="2250"/>
                    </a:cubicBezTo>
                    <a:cubicBezTo>
                      <a:pt x="732" y="2408"/>
                      <a:pt x="898" y="2546"/>
                      <a:pt x="1082" y="2658"/>
                    </a:cubicBezTo>
                    <a:cubicBezTo>
                      <a:pt x="1099" y="2667"/>
                      <a:pt x="1113" y="2676"/>
                      <a:pt x="1130" y="2685"/>
                    </a:cubicBezTo>
                    <a:cubicBezTo>
                      <a:pt x="1144" y="2694"/>
                      <a:pt x="1159" y="2703"/>
                      <a:pt x="1174" y="2711"/>
                    </a:cubicBezTo>
                    <a:cubicBezTo>
                      <a:pt x="1359" y="2813"/>
                      <a:pt x="1561" y="2890"/>
                      <a:pt x="1775" y="2935"/>
                    </a:cubicBezTo>
                    <a:cubicBezTo>
                      <a:pt x="1776" y="2935"/>
                      <a:pt x="1777" y="2935"/>
                      <a:pt x="1779" y="2937"/>
                    </a:cubicBezTo>
                    <a:cubicBezTo>
                      <a:pt x="1807" y="2943"/>
                      <a:pt x="1836" y="2947"/>
                      <a:pt x="1864" y="2953"/>
                    </a:cubicBezTo>
                    <a:cubicBezTo>
                      <a:pt x="1873" y="2954"/>
                      <a:pt x="1882" y="2956"/>
                      <a:pt x="1891" y="2957"/>
                    </a:cubicBezTo>
                    <a:cubicBezTo>
                      <a:pt x="1913" y="2962"/>
                      <a:pt x="1937" y="2965"/>
                      <a:pt x="1959" y="2968"/>
                    </a:cubicBezTo>
                    <a:cubicBezTo>
                      <a:pt x="1975" y="2969"/>
                      <a:pt x="1991" y="2972"/>
                      <a:pt x="2009" y="2973"/>
                    </a:cubicBezTo>
                    <a:cubicBezTo>
                      <a:pt x="2023" y="2975"/>
                      <a:pt x="2040" y="2976"/>
                      <a:pt x="2056" y="2978"/>
                    </a:cubicBezTo>
                    <a:cubicBezTo>
                      <a:pt x="2079" y="2979"/>
                      <a:pt x="2103" y="2982"/>
                      <a:pt x="2126" y="2984"/>
                    </a:cubicBezTo>
                    <a:cubicBezTo>
                      <a:pt x="2138" y="2984"/>
                      <a:pt x="2149" y="2984"/>
                      <a:pt x="2159" y="2985"/>
                    </a:cubicBezTo>
                    <a:cubicBezTo>
                      <a:pt x="2188" y="2985"/>
                      <a:pt x="2218" y="2987"/>
                      <a:pt x="2247" y="2987"/>
                    </a:cubicBezTo>
                    <a:lnTo>
                      <a:pt x="2268" y="2987"/>
                    </a:lnTo>
                    <a:cubicBezTo>
                      <a:pt x="2300" y="2987"/>
                      <a:pt x="2331" y="2985"/>
                      <a:pt x="2364" y="2984"/>
                    </a:cubicBezTo>
                    <a:lnTo>
                      <a:pt x="2381" y="2984"/>
                    </a:lnTo>
                    <a:cubicBezTo>
                      <a:pt x="2414" y="2982"/>
                      <a:pt x="2445" y="2979"/>
                      <a:pt x="2476" y="2976"/>
                    </a:cubicBezTo>
                    <a:cubicBezTo>
                      <a:pt x="2483" y="2975"/>
                      <a:pt x="2490" y="2975"/>
                      <a:pt x="2498" y="2973"/>
                    </a:cubicBezTo>
                    <a:cubicBezTo>
                      <a:pt x="2526" y="2971"/>
                      <a:pt x="2555" y="2968"/>
                      <a:pt x="2584" y="2963"/>
                    </a:cubicBezTo>
                    <a:cubicBezTo>
                      <a:pt x="2593" y="2962"/>
                      <a:pt x="2604" y="2960"/>
                      <a:pt x="2612" y="2959"/>
                    </a:cubicBezTo>
                    <a:cubicBezTo>
                      <a:pt x="2637" y="2954"/>
                      <a:pt x="2663" y="2950"/>
                      <a:pt x="2689" y="2946"/>
                    </a:cubicBezTo>
                    <a:cubicBezTo>
                      <a:pt x="2701" y="2943"/>
                      <a:pt x="2714" y="2940"/>
                      <a:pt x="2727" y="2937"/>
                    </a:cubicBezTo>
                    <a:cubicBezTo>
                      <a:pt x="2748" y="2932"/>
                      <a:pt x="2770" y="2928"/>
                      <a:pt x="2791" y="2922"/>
                    </a:cubicBezTo>
                    <a:cubicBezTo>
                      <a:pt x="2807" y="2919"/>
                      <a:pt x="2825" y="2915"/>
                      <a:pt x="2841" y="2910"/>
                    </a:cubicBezTo>
                    <a:cubicBezTo>
                      <a:pt x="2857" y="2906"/>
                      <a:pt x="2875" y="2900"/>
                      <a:pt x="2891" y="2895"/>
                    </a:cubicBezTo>
                    <a:cubicBezTo>
                      <a:pt x="2911" y="2890"/>
                      <a:pt x="2932" y="2884"/>
                      <a:pt x="2953" y="2876"/>
                    </a:cubicBezTo>
                    <a:cubicBezTo>
                      <a:pt x="2966" y="2873"/>
                      <a:pt x="2978" y="2869"/>
                      <a:pt x="2991" y="2865"/>
                    </a:cubicBezTo>
                    <a:cubicBezTo>
                      <a:pt x="3014" y="2856"/>
                      <a:pt x="3038" y="2847"/>
                      <a:pt x="3063" y="2838"/>
                    </a:cubicBezTo>
                    <a:cubicBezTo>
                      <a:pt x="3072" y="2835"/>
                      <a:pt x="3081" y="2831"/>
                      <a:pt x="3090" y="2828"/>
                    </a:cubicBezTo>
                    <a:cubicBezTo>
                      <a:pt x="3118" y="2817"/>
                      <a:pt x="3144" y="2806"/>
                      <a:pt x="3171" y="2794"/>
                    </a:cubicBezTo>
                    <a:cubicBezTo>
                      <a:pt x="3176" y="2791"/>
                      <a:pt x="3184" y="2788"/>
                      <a:pt x="3190" y="2785"/>
                    </a:cubicBezTo>
                    <a:cubicBezTo>
                      <a:pt x="3219" y="2772"/>
                      <a:pt x="3247" y="2758"/>
                      <a:pt x="3275" y="2744"/>
                    </a:cubicBezTo>
                    <a:cubicBezTo>
                      <a:pt x="3281" y="2741"/>
                      <a:pt x="3285" y="2738"/>
                      <a:pt x="3291" y="2735"/>
                    </a:cubicBezTo>
                    <a:cubicBezTo>
                      <a:pt x="3319" y="2722"/>
                      <a:pt x="3347" y="2705"/>
                      <a:pt x="3375" y="2689"/>
                    </a:cubicBezTo>
                    <a:cubicBezTo>
                      <a:pt x="3381" y="2686"/>
                      <a:pt x="3387" y="2683"/>
                      <a:pt x="3394" y="2679"/>
                    </a:cubicBezTo>
                    <a:cubicBezTo>
                      <a:pt x="3419" y="2664"/>
                      <a:pt x="3443" y="2650"/>
                      <a:pt x="3468" y="2633"/>
                    </a:cubicBezTo>
                    <a:cubicBezTo>
                      <a:pt x="3477" y="2627"/>
                      <a:pt x="3486" y="2622"/>
                      <a:pt x="3496" y="2616"/>
                    </a:cubicBezTo>
                    <a:cubicBezTo>
                      <a:pt x="3515" y="2604"/>
                      <a:pt x="3534" y="2591"/>
                      <a:pt x="3553" y="2576"/>
                    </a:cubicBezTo>
                    <a:cubicBezTo>
                      <a:pt x="3567" y="2567"/>
                      <a:pt x="3580" y="2558"/>
                      <a:pt x="3593" y="2548"/>
                    </a:cubicBezTo>
                    <a:cubicBezTo>
                      <a:pt x="3606" y="2538"/>
                      <a:pt x="3620" y="2529"/>
                      <a:pt x="3633" y="2518"/>
                    </a:cubicBezTo>
                    <a:cubicBezTo>
                      <a:pt x="3651" y="2504"/>
                      <a:pt x="3668" y="2490"/>
                      <a:pt x="3686" y="2476"/>
                    </a:cubicBezTo>
                    <a:cubicBezTo>
                      <a:pt x="3693" y="2470"/>
                      <a:pt x="3699" y="2464"/>
                      <a:pt x="3707" y="2460"/>
                    </a:cubicBezTo>
                    <a:cubicBezTo>
                      <a:pt x="3729" y="2440"/>
                      <a:pt x="3752" y="2421"/>
                      <a:pt x="3773" y="2401"/>
                    </a:cubicBezTo>
                    <a:cubicBezTo>
                      <a:pt x="3774" y="2401"/>
                      <a:pt x="3774" y="2399"/>
                      <a:pt x="3776" y="2399"/>
                    </a:cubicBezTo>
                    <a:cubicBezTo>
                      <a:pt x="3908" y="2277"/>
                      <a:pt x="4028" y="2141"/>
                      <a:pt x="4128" y="1991"/>
                    </a:cubicBezTo>
                    <a:cubicBezTo>
                      <a:pt x="4128" y="1991"/>
                      <a:pt x="4129" y="1991"/>
                      <a:pt x="4129" y="1990"/>
                    </a:cubicBezTo>
                    <a:cubicBezTo>
                      <a:pt x="4148" y="1962"/>
                      <a:pt x="4166" y="1932"/>
                      <a:pt x="4185" y="1904"/>
                    </a:cubicBezTo>
                    <a:cubicBezTo>
                      <a:pt x="4194" y="1888"/>
                      <a:pt x="4204" y="1871"/>
                      <a:pt x="4213" y="1854"/>
                    </a:cubicBezTo>
                    <a:cubicBezTo>
                      <a:pt x="4221" y="1841"/>
                      <a:pt x="4229" y="1828"/>
                      <a:pt x="4237" y="1813"/>
                    </a:cubicBezTo>
                    <a:cubicBezTo>
                      <a:pt x="4340" y="1626"/>
                      <a:pt x="4416" y="1423"/>
                      <a:pt x="4462" y="1209"/>
                    </a:cubicBezTo>
                    <a:cubicBezTo>
                      <a:pt x="4462" y="1209"/>
                      <a:pt x="4462" y="1209"/>
                      <a:pt x="4462" y="1208"/>
                    </a:cubicBezTo>
                    <a:cubicBezTo>
                      <a:pt x="4469" y="1178"/>
                      <a:pt x="4474" y="1149"/>
                      <a:pt x="4480" y="1119"/>
                    </a:cubicBezTo>
                    <a:cubicBezTo>
                      <a:pt x="4481" y="1111"/>
                      <a:pt x="4483" y="1103"/>
                      <a:pt x="4484" y="1096"/>
                    </a:cubicBezTo>
                    <a:cubicBezTo>
                      <a:pt x="4487" y="1072"/>
                      <a:pt x="4490" y="1049"/>
                      <a:pt x="4493" y="1027"/>
                    </a:cubicBezTo>
                    <a:cubicBezTo>
                      <a:pt x="4496" y="1010"/>
                      <a:pt x="4497" y="994"/>
                      <a:pt x="4499" y="980"/>
                    </a:cubicBezTo>
                    <a:cubicBezTo>
                      <a:pt x="4502" y="962"/>
                      <a:pt x="4503" y="946"/>
                      <a:pt x="4505" y="928"/>
                    </a:cubicBezTo>
                    <a:cubicBezTo>
                      <a:pt x="4506" y="906"/>
                      <a:pt x="4508" y="882"/>
                      <a:pt x="4509" y="860"/>
                    </a:cubicBezTo>
                    <a:cubicBezTo>
                      <a:pt x="4511" y="848"/>
                      <a:pt x="4511" y="837"/>
                      <a:pt x="4511" y="826"/>
                    </a:cubicBezTo>
                    <a:cubicBezTo>
                      <a:pt x="4511" y="823"/>
                      <a:pt x="4511" y="822"/>
                      <a:pt x="4511" y="819"/>
                    </a:cubicBezTo>
                    <a:cubicBezTo>
                      <a:pt x="4369" y="745"/>
                      <a:pt x="4237" y="656"/>
                      <a:pt x="4115" y="553"/>
                    </a:cubicBezTo>
                    <a:cubicBezTo>
                      <a:pt x="3699" y="1153"/>
                      <a:pt x="3012" y="1527"/>
                      <a:pt x="2256" y="1527"/>
                    </a:cubicBezTo>
                    <a:cubicBezTo>
                      <a:pt x="1292" y="1527"/>
                      <a:pt x="433" y="915"/>
                      <a:pt x="121" y="0"/>
                    </a:cubicBezTo>
                    <a:close/>
                  </a:path>
                </a:pathLst>
              </a:custGeom>
              <a:solidFill>
                <a:srgbClr val="82C1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9" name="Google Shape;2509;p49"/>
              <p:cNvSpPr/>
              <p:nvPr/>
            </p:nvSpPr>
            <p:spPr>
              <a:xfrm>
                <a:off x="8588066" y="4580107"/>
                <a:ext cx="6047" cy="1114"/>
              </a:xfrm>
              <a:custGeom>
                <a:avLst/>
                <a:gdLst/>
                <a:ahLst/>
                <a:cxnLst/>
                <a:rect l="l" t="t" r="r" b="b"/>
                <a:pathLst>
                  <a:path w="76" h="14" extrusionOk="0">
                    <a:moveTo>
                      <a:pt x="76" y="0"/>
                    </a:moveTo>
                    <a:cubicBezTo>
                      <a:pt x="51" y="4"/>
                      <a:pt x="26" y="9"/>
                      <a:pt x="1" y="13"/>
                    </a:cubicBezTo>
                    <a:cubicBezTo>
                      <a:pt x="26" y="9"/>
                      <a:pt x="51" y="4"/>
                      <a:pt x="76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0" name="Google Shape;2510;p49"/>
              <p:cNvSpPr/>
              <p:nvPr/>
            </p:nvSpPr>
            <p:spPr>
              <a:xfrm>
                <a:off x="8597217" y="4578277"/>
                <a:ext cx="5013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63" h="16" extrusionOk="0">
                    <a:moveTo>
                      <a:pt x="62" y="1"/>
                    </a:moveTo>
                    <a:lnTo>
                      <a:pt x="62" y="1"/>
                    </a:lnTo>
                    <a:cubicBezTo>
                      <a:pt x="59" y="2"/>
                      <a:pt x="55" y="3"/>
                      <a:pt x="52" y="3"/>
                    </a:cubicBezTo>
                    <a:lnTo>
                      <a:pt x="52" y="3"/>
                    </a:lnTo>
                    <a:cubicBezTo>
                      <a:pt x="55" y="3"/>
                      <a:pt x="59" y="2"/>
                      <a:pt x="62" y="1"/>
                    </a:cubicBezTo>
                    <a:close/>
                    <a:moveTo>
                      <a:pt x="52" y="3"/>
                    </a:moveTo>
                    <a:lnTo>
                      <a:pt x="52" y="3"/>
                    </a:lnTo>
                    <a:cubicBezTo>
                      <a:pt x="48" y="4"/>
                      <a:pt x="45" y="5"/>
                      <a:pt x="42" y="5"/>
                    </a:cubicBezTo>
                    <a:cubicBezTo>
                      <a:pt x="38" y="7"/>
                      <a:pt x="34" y="8"/>
                      <a:pt x="31" y="9"/>
                    </a:cubicBezTo>
                    <a:lnTo>
                      <a:pt x="31" y="9"/>
                    </a:lnTo>
                    <a:cubicBezTo>
                      <a:pt x="38" y="7"/>
                      <a:pt x="45" y="5"/>
                      <a:pt x="52" y="3"/>
                    </a:cubicBezTo>
                    <a:close/>
                    <a:moveTo>
                      <a:pt x="31" y="9"/>
                    </a:moveTo>
                    <a:cubicBezTo>
                      <a:pt x="23" y="10"/>
                      <a:pt x="16" y="12"/>
                      <a:pt x="9" y="14"/>
                    </a:cubicBezTo>
                    <a:lnTo>
                      <a:pt x="9" y="14"/>
                    </a:lnTo>
                    <a:cubicBezTo>
                      <a:pt x="16" y="12"/>
                      <a:pt x="23" y="10"/>
                      <a:pt x="31" y="9"/>
                    </a:cubicBezTo>
                    <a:close/>
                    <a:moveTo>
                      <a:pt x="9" y="14"/>
                    </a:moveTo>
                    <a:cubicBezTo>
                      <a:pt x="6" y="14"/>
                      <a:pt x="3" y="15"/>
                      <a:pt x="0" y="16"/>
                    </a:cubicBezTo>
                    <a:cubicBezTo>
                      <a:pt x="3" y="15"/>
                      <a:pt x="6" y="14"/>
                      <a:pt x="9" y="14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1" name="Google Shape;2511;p49"/>
              <p:cNvSpPr/>
              <p:nvPr/>
            </p:nvSpPr>
            <p:spPr>
              <a:xfrm>
                <a:off x="8739085" y="4396705"/>
                <a:ext cx="239" cy="5968"/>
              </a:xfrm>
              <a:custGeom>
                <a:avLst/>
                <a:gdLst/>
                <a:ahLst/>
                <a:cxnLst/>
                <a:rect l="l" t="t" r="r" b="b"/>
                <a:pathLst>
                  <a:path w="3" h="75" extrusionOk="0">
                    <a:moveTo>
                      <a:pt x="1" y="0"/>
                    </a:moveTo>
                    <a:cubicBezTo>
                      <a:pt x="2" y="25"/>
                      <a:pt x="2" y="49"/>
                      <a:pt x="2" y="74"/>
                    </a:cubicBezTo>
                    <a:cubicBezTo>
                      <a:pt x="2" y="49"/>
                      <a:pt x="2" y="25"/>
                      <a:pt x="1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2" name="Google Shape;2512;p49"/>
              <p:cNvSpPr/>
              <p:nvPr/>
            </p:nvSpPr>
            <p:spPr>
              <a:xfrm>
                <a:off x="8640660" y="4563398"/>
                <a:ext cx="1353" cy="716"/>
              </a:xfrm>
              <a:custGeom>
                <a:avLst/>
                <a:gdLst/>
                <a:ahLst/>
                <a:cxnLst/>
                <a:rect l="l" t="t" r="r" b="b"/>
                <a:pathLst>
                  <a:path w="17" h="9" extrusionOk="0">
                    <a:moveTo>
                      <a:pt x="17" y="1"/>
                    </a:moveTo>
                    <a:cubicBezTo>
                      <a:pt x="13" y="4"/>
                      <a:pt x="7" y="5"/>
                      <a:pt x="1" y="8"/>
                    </a:cubicBezTo>
                    <a:cubicBezTo>
                      <a:pt x="7" y="5"/>
                      <a:pt x="13" y="4"/>
                      <a:pt x="17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" name="Google Shape;2513;p49"/>
              <p:cNvSpPr/>
              <p:nvPr/>
            </p:nvSpPr>
            <p:spPr>
              <a:xfrm>
                <a:off x="8632385" y="4567297"/>
                <a:ext cx="1671" cy="796"/>
              </a:xfrm>
              <a:custGeom>
                <a:avLst/>
                <a:gdLst/>
                <a:ahLst/>
                <a:cxnLst/>
                <a:rect l="l" t="t" r="r" b="b"/>
                <a:pathLst>
                  <a:path w="21" h="10" extrusionOk="0">
                    <a:moveTo>
                      <a:pt x="21" y="1"/>
                    </a:moveTo>
                    <a:cubicBezTo>
                      <a:pt x="13" y="3"/>
                      <a:pt x="8" y="6"/>
                      <a:pt x="0" y="9"/>
                    </a:cubicBezTo>
                    <a:cubicBezTo>
                      <a:pt x="8" y="6"/>
                      <a:pt x="13" y="3"/>
                      <a:pt x="21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" name="Google Shape;2514;p49"/>
              <p:cNvSpPr/>
              <p:nvPr/>
            </p:nvSpPr>
            <p:spPr>
              <a:xfrm>
                <a:off x="8606208" y="4576209"/>
                <a:ext cx="3978" cy="1114"/>
              </a:xfrm>
              <a:custGeom>
                <a:avLst/>
                <a:gdLst/>
                <a:ahLst/>
                <a:cxnLst/>
                <a:rect l="l" t="t" r="r" b="b"/>
                <a:pathLst>
                  <a:path w="50" h="14" extrusionOk="0">
                    <a:moveTo>
                      <a:pt x="49" y="0"/>
                    </a:moveTo>
                    <a:cubicBezTo>
                      <a:pt x="33" y="5"/>
                      <a:pt x="17" y="9"/>
                      <a:pt x="1" y="14"/>
                    </a:cubicBezTo>
                    <a:cubicBezTo>
                      <a:pt x="17" y="9"/>
                      <a:pt x="33" y="5"/>
                      <a:pt x="49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" name="Google Shape;2515;p49"/>
              <p:cNvSpPr/>
              <p:nvPr/>
            </p:nvSpPr>
            <p:spPr>
              <a:xfrm>
                <a:off x="8623792" y="4570718"/>
                <a:ext cx="2307" cy="875"/>
              </a:xfrm>
              <a:custGeom>
                <a:avLst/>
                <a:gdLst/>
                <a:ahLst/>
                <a:cxnLst/>
                <a:rect l="l" t="t" r="r" b="b"/>
                <a:pathLst>
                  <a:path w="29" h="11" extrusionOk="0">
                    <a:moveTo>
                      <a:pt x="29" y="0"/>
                    </a:moveTo>
                    <a:cubicBezTo>
                      <a:pt x="20" y="3"/>
                      <a:pt x="10" y="8"/>
                      <a:pt x="1" y="11"/>
                    </a:cubicBezTo>
                    <a:cubicBezTo>
                      <a:pt x="11" y="8"/>
                      <a:pt x="20" y="3"/>
                      <a:pt x="29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" name="Google Shape;2516;p49"/>
              <p:cNvSpPr/>
              <p:nvPr/>
            </p:nvSpPr>
            <p:spPr>
              <a:xfrm>
                <a:off x="8615119" y="4573662"/>
                <a:ext cx="3024" cy="1114"/>
              </a:xfrm>
              <a:custGeom>
                <a:avLst/>
                <a:gdLst/>
                <a:ahLst/>
                <a:cxnLst/>
                <a:rect l="l" t="t" r="r" b="b"/>
                <a:pathLst>
                  <a:path w="38" h="14" extrusionOk="0">
                    <a:moveTo>
                      <a:pt x="38" y="0"/>
                    </a:moveTo>
                    <a:cubicBezTo>
                      <a:pt x="24" y="4"/>
                      <a:pt x="12" y="9"/>
                      <a:pt x="1" y="13"/>
                    </a:cubicBezTo>
                    <a:cubicBezTo>
                      <a:pt x="12" y="9"/>
                      <a:pt x="26" y="4"/>
                      <a:pt x="38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7" name="Google Shape;2517;p49"/>
              <p:cNvSpPr/>
              <p:nvPr/>
            </p:nvSpPr>
            <p:spPr>
              <a:xfrm>
                <a:off x="8662939" y="4548440"/>
                <a:ext cx="3262" cy="2307"/>
              </a:xfrm>
              <a:custGeom>
                <a:avLst/>
                <a:gdLst/>
                <a:ahLst/>
                <a:cxnLst/>
                <a:rect l="l" t="t" r="r" b="b"/>
                <a:pathLst>
                  <a:path w="41" h="29" extrusionOk="0">
                    <a:moveTo>
                      <a:pt x="40" y="0"/>
                    </a:moveTo>
                    <a:cubicBezTo>
                      <a:pt x="27" y="11"/>
                      <a:pt x="14" y="20"/>
                      <a:pt x="1" y="28"/>
                    </a:cubicBezTo>
                    <a:cubicBezTo>
                      <a:pt x="14" y="20"/>
                      <a:pt x="27" y="11"/>
                      <a:pt x="4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8" name="Google Shape;2518;p49"/>
              <p:cNvSpPr/>
              <p:nvPr/>
            </p:nvSpPr>
            <p:spPr>
              <a:xfrm>
                <a:off x="8715453" y="4489958"/>
                <a:ext cx="1910" cy="3342"/>
              </a:xfrm>
              <a:custGeom>
                <a:avLst/>
                <a:gdLst/>
                <a:ahLst/>
                <a:cxnLst/>
                <a:rect l="l" t="t" r="r" b="b"/>
                <a:pathLst>
                  <a:path w="24" h="42" extrusionOk="0">
                    <a:moveTo>
                      <a:pt x="24" y="1"/>
                    </a:moveTo>
                    <a:cubicBezTo>
                      <a:pt x="16" y="14"/>
                      <a:pt x="8" y="27"/>
                      <a:pt x="0" y="42"/>
                    </a:cubicBezTo>
                    <a:cubicBezTo>
                      <a:pt x="8" y="27"/>
                      <a:pt x="16" y="15"/>
                      <a:pt x="24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9" name="Google Shape;2519;p49"/>
              <p:cNvSpPr/>
              <p:nvPr/>
            </p:nvSpPr>
            <p:spPr>
              <a:xfrm>
                <a:off x="8738528" y="4414131"/>
                <a:ext cx="557" cy="5490"/>
              </a:xfrm>
              <a:custGeom>
                <a:avLst/>
                <a:gdLst/>
                <a:ahLst/>
                <a:cxnLst/>
                <a:rect l="l" t="t" r="r" b="b"/>
                <a:pathLst>
                  <a:path w="7" h="69" extrusionOk="0">
                    <a:moveTo>
                      <a:pt x="6" y="1"/>
                    </a:moveTo>
                    <a:cubicBezTo>
                      <a:pt x="5" y="24"/>
                      <a:pt x="3" y="46"/>
                      <a:pt x="0" y="69"/>
                    </a:cubicBezTo>
                    <a:cubicBezTo>
                      <a:pt x="3" y="46"/>
                      <a:pt x="5" y="24"/>
                      <a:pt x="6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0" name="Google Shape;2520;p49"/>
              <p:cNvSpPr/>
              <p:nvPr/>
            </p:nvSpPr>
            <p:spPr>
              <a:xfrm>
                <a:off x="8737732" y="4423679"/>
                <a:ext cx="477" cy="366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6" y="0"/>
                    </a:moveTo>
                    <a:cubicBezTo>
                      <a:pt x="4" y="16"/>
                      <a:pt x="2" y="31"/>
                      <a:pt x="0" y="46"/>
                    </a:cubicBezTo>
                    <a:cubicBezTo>
                      <a:pt x="2" y="31"/>
                      <a:pt x="4" y="16"/>
                      <a:pt x="6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1" name="Google Shape;2521;p49"/>
              <p:cNvSpPr/>
              <p:nvPr/>
            </p:nvSpPr>
            <p:spPr>
              <a:xfrm>
                <a:off x="8669304" y="4542790"/>
                <a:ext cx="4297" cy="3342"/>
              </a:xfrm>
              <a:custGeom>
                <a:avLst/>
                <a:gdLst/>
                <a:ahLst/>
                <a:cxnLst/>
                <a:rect l="l" t="t" r="r" b="b"/>
                <a:pathLst>
                  <a:path w="54" h="42" extrusionOk="0">
                    <a:moveTo>
                      <a:pt x="53" y="1"/>
                    </a:moveTo>
                    <a:cubicBezTo>
                      <a:pt x="35" y="14"/>
                      <a:pt x="18" y="27"/>
                      <a:pt x="0" y="42"/>
                    </a:cubicBezTo>
                    <a:cubicBezTo>
                      <a:pt x="18" y="27"/>
                      <a:pt x="35" y="14"/>
                      <a:pt x="53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2" name="Google Shape;2522;p49"/>
              <p:cNvSpPr/>
              <p:nvPr/>
            </p:nvSpPr>
            <p:spPr>
              <a:xfrm>
                <a:off x="8736538" y="4432908"/>
                <a:ext cx="398" cy="1910"/>
              </a:xfrm>
              <a:custGeom>
                <a:avLst/>
                <a:gdLst/>
                <a:ahLst/>
                <a:cxnLst/>
                <a:rect l="l" t="t" r="r" b="b"/>
                <a:pathLst>
                  <a:path w="5" h="24" extrusionOk="0">
                    <a:moveTo>
                      <a:pt x="5" y="0"/>
                    </a:moveTo>
                    <a:lnTo>
                      <a:pt x="5" y="0"/>
                    </a:lnTo>
                    <a:cubicBezTo>
                      <a:pt x="3" y="8"/>
                      <a:pt x="2" y="15"/>
                      <a:pt x="0" y="24"/>
                    </a:cubicBezTo>
                    <a:cubicBezTo>
                      <a:pt x="2" y="17"/>
                      <a:pt x="3" y="8"/>
                      <a:pt x="5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3" name="Google Shape;2523;p49"/>
              <p:cNvSpPr/>
              <p:nvPr/>
            </p:nvSpPr>
            <p:spPr>
              <a:xfrm>
                <a:off x="8680603" y="4504280"/>
                <a:ext cx="28087" cy="32304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06" extrusionOk="0">
                    <a:moveTo>
                      <a:pt x="353" y="0"/>
                    </a:moveTo>
                    <a:cubicBezTo>
                      <a:pt x="251" y="149"/>
                      <a:pt x="133" y="284"/>
                      <a:pt x="1" y="405"/>
                    </a:cubicBezTo>
                    <a:cubicBezTo>
                      <a:pt x="136" y="283"/>
                      <a:pt x="253" y="148"/>
                      <a:pt x="353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4" name="Google Shape;2524;p49"/>
              <p:cNvSpPr/>
              <p:nvPr/>
            </p:nvSpPr>
            <p:spPr>
              <a:xfrm>
                <a:off x="8656176" y="4553930"/>
                <a:ext cx="2148" cy="1353"/>
              </a:xfrm>
              <a:custGeom>
                <a:avLst/>
                <a:gdLst/>
                <a:ahLst/>
                <a:cxnLst/>
                <a:rect l="l" t="t" r="r" b="b"/>
                <a:pathLst>
                  <a:path w="27" h="17" extrusionOk="0">
                    <a:moveTo>
                      <a:pt x="27" y="1"/>
                    </a:moveTo>
                    <a:cubicBezTo>
                      <a:pt x="18" y="7"/>
                      <a:pt x="9" y="11"/>
                      <a:pt x="0" y="17"/>
                    </a:cubicBezTo>
                    <a:cubicBezTo>
                      <a:pt x="9" y="11"/>
                      <a:pt x="18" y="7"/>
                      <a:pt x="27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5" name="Google Shape;2525;p49"/>
              <p:cNvSpPr/>
              <p:nvPr/>
            </p:nvSpPr>
            <p:spPr>
              <a:xfrm>
                <a:off x="8708770" y="4497199"/>
                <a:ext cx="4376" cy="6922"/>
              </a:xfrm>
              <a:custGeom>
                <a:avLst/>
                <a:gdLst/>
                <a:ahLst/>
                <a:cxnLst/>
                <a:rect l="l" t="t" r="r" b="b"/>
                <a:pathLst>
                  <a:path w="55" h="87" extrusionOk="0">
                    <a:moveTo>
                      <a:pt x="55" y="1"/>
                    </a:moveTo>
                    <a:lnTo>
                      <a:pt x="55" y="1"/>
                    </a:lnTo>
                    <a:cubicBezTo>
                      <a:pt x="37" y="29"/>
                      <a:pt x="19" y="58"/>
                      <a:pt x="0" y="86"/>
                    </a:cubicBezTo>
                    <a:cubicBezTo>
                      <a:pt x="19" y="58"/>
                      <a:pt x="37" y="30"/>
                      <a:pt x="55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6" name="Google Shape;2526;p49"/>
              <p:cNvSpPr/>
              <p:nvPr/>
            </p:nvSpPr>
            <p:spPr>
              <a:xfrm>
                <a:off x="8675113" y="4536823"/>
                <a:ext cx="5331" cy="4535"/>
              </a:xfrm>
              <a:custGeom>
                <a:avLst/>
                <a:gdLst/>
                <a:ahLst/>
                <a:cxnLst/>
                <a:rect l="l" t="t" r="r" b="b"/>
                <a:pathLst>
                  <a:path w="67" h="57" extrusionOk="0">
                    <a:moveTo>
                      <a:pt x="67" y="1"/>
                    </a:moveTo>
                    <a:cubicBezTo>
                      <a:pt x="45" y="20"/>
                      <a:pt x="23" y="39"/>
                      <a:pt x="1" y="57"/>
                    </a:cubicBezTo>
                    <a:cubicBezTo>
                      <a:pt x="23" y="39"/>
                      <a:pt x="45" y="20"/>
                      <a:pt x="67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7" name="Google Shape;2527;p49"/>
              <p:cNvSpPr/>
              <p:nvPr/>
            </p:nvSpPr>
            <p:spPr>
              <a:xfrm>
                <a:off x="8739085" y="4404742"/>
                <a:ext cx="318" cy="6763"/>
              </a:xfrm>
              <a:custGeom>
                <a:avLst/>
                <a:gdLst/>
                <a:ahLst/>
                <a:cxnLst/>
                <a:rect l="l" t="t" r="r" b="b"/>
                <a:pathLst>
                  <a:path w="4" h="85" extrusionOk="0">
                    <a:moveTo>
                      <a:pt x="4" y="0"/>
                    </a:moveTo>
                    <a:lnTo>
                      <a:pt x="4" y="0"/>
                    </a:lnTo>
                    <a:cubicBezTo>
                      <a:pt x="2" y="28"/>
                      <a:pt x="2" y="56"/>
                      <a:pt x="1" y="85"/>
                    </a:cubicBezTo>
                    <a:cubicBezTo>
                      <a:pt x="2" y="57"/>
                      <a:pt x="2" y="28"/>
                      <a:pt x="4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8" name="Google Shape;2528;p49"/>
              <p:cNvSpPr/>
              <p:nvPr/>
            </p:nvSpPr>
            <p:spPr>
              <a:xfrm>
                <a:off x="8648776" y="4558863"/>
                <a:ext cx="1512" cy="1034"/>
              </a:xfrm>
              <a:custGeom>
                <a:avLst/>
                <a:gdLst/>
                <a:ahLst/>
                <a:cxnLst/>
                <a:rect l="l" t="t" r="r" b="b"/>
                <a:pathLst>
                  <a:path w="19" h="13" extrusionOk="0">
                    <a:moveTo>
                      <a:pt x="18" y="0"/>
                    </a:moveTo>
                    <a:lnTo>
                      <a:pt x="18" y="0"/>
                    </a:lnTo>
                    <a:cubicBezTo>
                      <a:pt x="15" y="3"/>
                      <a:pt x="12" y="5"/>
                      <a:pt x="9" y="6"/>
                    </a:cubicBezTo>
                    <a:cubicBezTo>
                      <a:pt x="12" y="5"/>
                      <a:pt x="15" y="3"/>
                      <a:pt x="18" y="0"/>
                    </a:cubicBezTo>
                    <a:close/>
                    <a:moveTo>
                      <a:pt x="9" y="6"/>
                    </a:moveTo>
                    <a:lnTo>
                      <a:pt x="9" y="6"/>
                    </a:lnTo>
                    <a:cubicBezTo>
                      <a:pt x="6" y="8"/>
                      <a:pt x="3" y="9"/>
                      <a:pt x="0" y="12"/>
                    </a:cubicBezTo>
                    <a:cubicBezTo>
                      <a:pt x="3" y="10"/>
                      <a:pt x="6" y="8"/>
                      <a:pt x="9" y="6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9" name="Google Shape;2529;p49"/>
              <p:cNvSpPr/>
              <p:nvPr/>
            </p:nvSpPr>
            <p:spPr>
              <a:xfrm>
                <a:off x="8469989" y="4559340"/>
                <a:ext cx="3581" cy="2069"/>
              </a:xfrm>
              <a:custGeom>
                <a:avLst/>
                <a:gdLst/>
                <a:ahLst/>
                <a:cxnLst/>
                <a:rect l="l" t="t" r="r" b="b"/>
                <a:pathLst>
                  <a:path w="45" h="26" extrusionOk="0">
                    <a:moveTo>
                      <a:pt x="0" y="0"/>
                    </a:moveTo>
                    <a:cubicBezTo>
                      <a:pt x="15" y="9"/>
                      <a:pt x="30" y="18"/>
                      <a:pt x="44" y="25"/>
                    </a:cubicBezTo>
                    <a:cubicBezTo>
                      <a:pt x="30" y="18"/>
                      <a:pt x="15" y="9"/>
                      <a:pt x="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" name="Google Shape;2530;p49"/>
              <p:cNvSpPr/>
              <p:nvPr/>
            </p:nvSpPr>
            <p:spPr>
              <a:xfrm>
                <a:off x="8578837" y="4581460"/>
                <a:ext cx="7002" cy="955"/>
              </a:xfrm>
              <a:custGeom>
                <a:avLst/>
                <a:gdLst/>
                <a:ahLst/>
                <a:cxnLst/>
                <a:rect l="l" t="t" r="r" b="b"/>
                <a:pathLst>
                  <a:path w="88" h="12" extrusionOk="0">
                    <a:moveTo>
                      <a:pt x="87" y="1"/>
                    </a:moveTo>
                    <a:cubicBezTo>
                      <a:pt x="83" y="1"/>
                      <a:pt x="79" y="2"/>
                      <a:pt x="74" y="3"/>
                    </a:cubicBezTo>
                    <a:lnTo>
                      <a:pt x="74" y="3"/>
                    </a:lnTo>
                    <a:cubicBezTo>
                      <a:pt x="79" y="2"/>
                      <a:pt x="83" y="1"/>
                      <a:pt x="87" y="1"/>
                    </a:cubicBezTo>
                    <a:close/>
                    <a:moveTo>
                      <a:pt x="74" y="3"/>
                    </a:moveTo>
                    <a:lnTo>
                      <a:pt x="74" y="3"/>
                    </a:lnTo>
                    <a:cubicBezTo>
                      <a:pt x="49" y="6"/>
                      <a:pt x="25" y="8"/>
                      <a:pt x="0" y="11"/>
                    </a:cubicBezTo>
                    <a:cubicBezTo>
                      <a:pt x="19" y="10"/>
                      <a:pt x="38" y="8"/>
                      <a:pt x="58" y="5"/>
                    </a:cubicBezTo>
                    <a:cubicBezTo>
                      <a:pt x="63" y="4"/>
                      <a:pt x="68" y="3"/>
                      <a:pt x="74" y="3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1" name="Google Shape;2531;p49"/>
              <p:cNvSpPr/>
              <p:nvPr/>
            </p:nvSpPr>
            <p:spPr>
              <a:xfrm>
                <a:off x="8551943" y="4583210"/>
                <a:ext cx="7002" cy="239"/>
              </a:xfrm>
              <a:custGeom>
                <a:avLst/>
                <a:gdLst/>
                <a:ahLst/>
                <a:cxnLst/>
                <a:rect l="l" t="t" r="r" b="b"/>
                <a:pathLst>
                  <a:path w="88" h="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9" y="1"/>
                      <a:pt x="58" y="2"/>
                      <a:pt x="88" y="2"/>
                    </a:cubicBezTo>
                    <a:cubicBezTo>
                      <a:pt x="58" y="2"/>
                      <a:pt x="30" y="1"/>
                      <a:pt x="1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" name="Google Shape;2532;p49"/>
              <p:cNvSpPr/>
              <p:nvPr/>
            </p:nvSpPr>
            <p:spPr>
              <a:xfrm>
                <a:off x="8521389" y="4579232"/>
                <a:ext cx="318" cy="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4" y="1"/>
                    </a:moveTo>
                    <a:cubicBezTo>
                      <a:pt x="4" y="1"/>
                      <a:pt x="2" y="1"/>
                      <a:pt x="1" y="1"/>
                    </a:cubicBezTo>
                    <a:cubicBezTo>
                      <a:pt x="2" y="1"/>
                      <a:pt x="2" y="1"/>
                      <a:pt x="4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3" name="Google Shape;2533;p49"/>
              <p:cNvSpPr/>
              <p:nvPr/>
            </p:nvSpPr>
            <p:spPr>
              <a:xfrm>
                <a:off x="8528550" y="4580664"/>
                <a:ext cx="2148" cy="398"/>
              </a:xfrm>
              <a:custGeom>
                <a:avLst/>
                <a:gdLst/>
                <a:ahLst/>
                <a:cxnLst/>
                <a:rect l="l" t="t" r="r" b="b"/>
                <a:pathLst>
                  <a:path w="27" h="5" extrusionOk="0">
                    <a:moveTo>
                      <a:pt x="27" y="5"/>
                    </a:moveTo>
                    <a:cubicBezTo>
                      <a:pt x="18" y="3"/>
                      <a:pt x="9" y="2"/>
                      <a:pt x="0" y="0"/>
                    </a:cubicBezTo>
                    <a:cubicBezTo>
                      <a:pt x="9" y="2"/>
                      <a:pt x="18" y="3"/>
                      <a:pt x="27" y="5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4" name="Google Shape;2534;p49"/>
              <p:cNvSpPr/>
              <p:nvPr/>
            </p:nvSpPr>
            <p:spPr>
              <a:xfrm>
                <a:off x="8569686" y="4582494"/>
                <a:ext cx="7559" cy="716"/>
              </a:xfrm>
              <a:custGeom>
                <a:avLst/>
                <a:gdLst/>
                <a:ahLst/>
                <a:cxnLst/>
                <a:rect l="l" t="t" r="r" b="b"/>
                <a:pathLst>
                  <a:path w="95" h="9" extrusionOk="0">
                    <a:moveTo>
                      <a:pt x="95" y="1"/>
                    </a:moveTo>
                    <a:cubicBezTo>
                      <a:pt x="62" y="4"/>
                      <a:pt x="31" y="7"/>
                      <a:pt x="0" y="8"/>
                    </a:cubicBezTo>
                    <a:cubicBezTo>
                      <a:pt x="31" y="7"/>
                      <a:pt x="64" y="4"/>
                      <a:pt x="95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5" name="Google Shape;2535;p49"/>
              <p:cNvSpPr/>
              <p:nvPr/>
            </p:nvSpPr>
            <p:spPr>
              <a:xfrm>
                <a:off x="8536030" y="4581858"/>
                <a:ext cx="3978" cy="557"/>
              </a:xfrm>
              <a:custGeom>
                <a:avLst/>
                <a:gdLst/>
                <a:ahLst/>
                <a:cxnLst/>
                <a:rect l="l" t="t" r="r" b="b"/>
                <a:pathLst>
                  <a:path w="50" h="7" extrusionOk="0">
                    <a:moveTo>
                      <a:pt x="49" y="6"/>
                    </a:moveTo>
                    <a:cubicBezTo>
                      <a:pt x="33" y="5"/>
                      <a:pt x="17" y="2"/>
                      <a:pt x="1" y="0"/>
                    </a:cubicBezTo>
                    <a:cubicBezTo>
                      <a:pt x="17" y="2"/>
                      <a:pt x="33" y="5"/>
                      <a:pt x="49" y="6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6" name="Google Shape;2536;p49"/>
              <p:cNvSpPr/>
              <p:nvPr/>
            </p:nvSpPr>
            <p:spPr>
              <a:xfrm>
                <a:off x="8543748" y="4582653"/>
                <a:ext cx="5729" cy="557"/>
              </a:xfrm>
              <a:custGeom>
                <a:avLst/>
                <a:gdLst/>
                <a:ahLst/>
                <a:cxnLst/>
                <a:rect l="l" t="t" r="r" b="b"/>
                <a:pathLst>
                  <a:path w="72" h="7" extrusionOk="0">
                    <a:moveTo>
                      <a:pt x="72" y="6"/>
                    </a:moveTo>
                    <a:cubicBezTo>
                      <a:pt x="48" y="5"/>
                      <a:pt x="24" y="2"/>
                      <a:pt x="1" y="0"/>
                    </a:cubicBezTo>
                    <a:cubicBezTo>
                      <a:pt x="24" y="2"/>
                      <a:pt x="48" y="5"/>
                      <a:pt x="72" y="6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7" name="Google Shape;2537;p49"/>
              <p:cNvSpPr/>
              <p:nvPr/>
            </p:nvSpPr>
            <p:spPr>
              <a:xfrm>
                <a:off x="8560616" y="4583131"/>
                <a:ext cx="7638" cy="318"/>
              </a:xfrm>
              <a:custGeom>
                <a:avLst/>
                <a:gdLst/>
                <a:ahLst/>
                <a:cxnLst/>
                <a:rect l="l" t="t" r="r" b="b"/>
                <a:pathLst>
                  <a:path w="96" h="4" extrusionOk="0">
                    <a:moveTo>
                      <a:pt x="95" y="0"/>
                    </a:moveTo>
                    <a:cubicBezTo>
                      <a:pt x="64" y="2"/>
                      <a:pt x="32" y="3"/>
                      <a:pt x="1" y="3"/>
                    </a:cubicBezTo>
                    <a:cubicBezTo>
                      <a:pt x="32" y="3"/>
                      <a:pt x="64" y="2"/>
                      <a:pt x="95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8" name="Google Shape;2538;p49"/>
              <p:cNvSpPr/>
              <p:nvPr/>
            </p:nvSpPr>
            <p:spPr>
              <a:xfrm>
                <a:off x="8426943" y="4524729"/>
                <a:ext cx="39465" cy="32543"/>
              </a:xfrm>
              <a:custGeom>
                <a:avLst/>
                <a:gdLst/>
                <a:ahLst/>
                <a:cxnLst/>
                <a:rect l="l" t="t" r="r" b="b"/>
                <a:pathLst>
                  <a:path w="496" h="409" extrusionOk="0">
                    <a:moveTo>
                      <a:pt x="1" y="1"/>
                    </a:moveTo>
                    <a:cubicBezTo>
                      <a:pt x="103" y="114"/>
                      <a:pt x="216" y="215"/>
                      <a:pt x="338" y="304"/>
                    </a:cubicBezTo>
                    <a:lnTo>
                      <a:pt x="338" y="304"/>
                    </a:lnTo>
                    <a:cubicBezTo>
                      <a:pt x="216" y="214"/>
                      <a:pt x="103" y="112"/>
                      <a:pt x="1" y="1"/>
                    </a:cubicBezTo>
                    <a:close/>
                    <a:moveTo>
                      <a:pt x="338" y="304"/>
                    </a:moveTo>
                    <a:cubicBezTo>
                      <a:pt x="389" y="341"/>
                      <a:pt x="441" y="376"/>
                      <a:pt x="495" y="409"/>
                    </a:cubicBezTo>
                    <a:cubicBezTo>
                      <a:pt x="479" y="399"/>
                      <a:pt x="463" y="388"/>
                      <a:pt x="447" y="378"/>
                    </a:cubicBezTo>
                    <a:cubicBezTo>
                      <a:pt x="410" y="354"/>
                      <a:pt x="374" y="330"/>
                      <a:pt x="338" y="304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9" name="Google Shape;2539;p49"/>
              <p:cNvSpPr/>
              <p:nvPr/>
            </p:nvSpPr>
            <p:spPr>
              <a:xfrm>
                <a:off x="8380476" y="4413812"/>
                <a:ext cx="477" cy="7479"/>
              </a:xfrm>
              <a:custGeom>
                <a:avLst/>
                <a:gdLst/>
                <a:ahLst/>
                <a:cxnLst/>
                <a:rect l="l" t="t" r="r" b="b"/>
                <a:pathLst>
                  <a:path w="6" h="94" extrusionOk="0">
                    <a:moveTo>
                      <a:pt x="0" y="0"/>
                    </a:moveTo>
                    <a:cubicBezTo>
                      <a:pt x="2" y="31"/>
                      <a:pt x="3" y="62"/>
                      <a:pt x="6" y="93"/>
                    </a:cubicBezTo>
                    <a:cubicBezTo>
                      <a:pt x="3" y="62"/>
                      <a:pt x="2" y="31"/>
                      <a:pt x="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0" name="Google Shape;2540;p49"/>
              <p:cNvSpPr/>
              <p:nvPr/>
            </p:nvSpPr>
            <p:spPr>
              <a:xfrm>
                <a:off x="8384057" y="4364003"/>
                <a:ext cx="716" cy="2307"/>
              </a:xfrm>
              <a:custGeom>
                <a:avLst/>
                <a:gdLst/>
                <a:ahLst/>
                <a:cxnLst/>
                <a:rect l="l" t="t" r="r" b="b"/>
                <a:pathLst>
                  <a:path w="9" h="29" extrusionOk="0">
                    <a:moveTo>
                      <a:pt x="8" y="1"/>
                    </a:moveTo>
                    <a:cubicBezTo>
                      <a:pt x="5" y="9"/>
                      <a:pt x="2" y="20"/>
                      <a:pt x="1" y="28"/>
                    </a:cubicBezTo>
                    <a:cubicBezTo>
                      <a:pt x="4" y="20"/>
                      <a:pt x="5" y="9"/>
                      <a:pt x="8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1" name="Google Shape;2541;p49"/>
              <p:cNvSpPr/>
              <p:nvPr/>
            </p:nvSpPr>
            <p:spPr>
              <a:xfrm>
                <a:off x="8380317" y="4389783"/>
                <a:ext cx="398" cy="4774"/>
              </a:xfrm>
              <a:custGeom>
                <a:avLst/>
                <a:gdLst/>
                <a:ahLst/>
                <a:cxnLst/>
                <a:rect l="l" t="t" r="r" b="b"/>
                <a:pathLst>
                  <a:path w="5" h="60" extrusionOk="0">
                    <a:moveTo>
                      <a:pt x="5" y="0"/>
                    </a:moveTo>
                    <a:lnTo>
                      <a:pt x="5" y="0"/>
                    </a:lnTo>
                    <a:cubicBezTo>
                      <a:pt x="4" y="20"/>
                      <a:pt x="2" y="40"/>
                      <a:pt x="1" y="59"/>
                    </a:cubicBezTo>
                    <a:cubicBezTo>
                      <a:pt x="2" y="40"/>
                      <a:pt x="4" y="21"/>
                      <a:pt x="5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2" name="Google Shape;2542;p49"/>
              <p:cNvSpPr/>
              <p:nvPr/>
            </p:nvSpPr>
            <p:spPr>
              <a:xfrm>
                <a:off x="8380078" y="4397501"/>
                <a:ext cx="239" cy="5331"/>
              </a:xfrm>
              <a:custGeom>
                <a:avLst/>
                <a:gdLst/>
                <a:ahLst/>
                <a:cxnLst/>
                <a:rect l="l" t="t" r="r" b="b"/>
                <a:pathLst>
                  <a:path w="3" h="67" extrusionOk="0">
                    <a:moveTo>
                      <a:pt x="1" y="67"/>
                    </a:moveTo>
                    <a:cubicBezTo>
                      <a:pt x="1" y="45"/>
                      <a:pt x="2" y="23"/>
                      <a:pt x="2" y="1"/>
                    </a:cubicBezTo>
                    <a:cubicBezTo>
                      <a:pt x="2" y="23"/>
                      <a:pt x="1" y="45"/>
                      <a:pt x="1" y="67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2543;p49"/>
              <p:cNvSpPr/>
              <p:nvPr/>
            </p:nvSpPr>
            <p:spPr>
              <a:xfrm>
                <a:off x="8380078" y="4404742"/>
                <a:ext cx="318" cy="7479"/>
              </a:xfrm>
              <a:custGeom>
                <a:avLst/>
                <a:gdLst/>
                <a:ahLst/>
                <a:cxnLst/>
                <a:rect l="l" t="t" r="r" b="b"/>
                <a:pathLst>
                  <a:path w="4" h="94" extrusionOk="0">
                    <a:moveTo>
                      <a:pt x="1" y="1"/>
                    </a:moveTo>
                    <a:cubicBezTo>
                      <a:pt x="1" y="32"/>
                      <a:pt x="2" y="63"/>
                      <a:pt x="4" y="94"/>
                    </a:cubicBezTo>
                    <a:cubicBezTo>
                      <a:pt x="2" y="63"/>
                      <a:pt x="1" y="32"/>
                      <a:pt x="1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2544;p49"/>
              <p:cNvSpPr/>
              <p:nvPr/>
            </p:nvSpPr>
            <p:spPr>
              <a:xfrm>
                <a:off x="8381033" y="4382065"/>
                <a:ext cx="398" cy="3819"/>
              </a:xfrm>
              <a:custGeom>
                <a:avLst/>
                <a:gdLst/>
                <a:ahLst/>
                <a:cxnLst/>
                <a:rect l="l" t="t" r="r" b="b"/>
                <a:pathLst>
                  <a:path w="5" h="48" extrusionOk="0">
                    <a:moveTo>
                      <a:pt x="5" y="0"/>
                    </a:moveTo>
                    <a:cubicBezTo>
                      <a:pt x="3" y="17"/>
                      <a:pt x="2" y="31"/>
                      <a:pt x="0" y="47"/>
                    </a:cubicBezTo>
                    <a:cubicBezTo>
                      <a:pt x="2" y="31"/>
                      <a:pt x="3" y="17"/>
                      <a:pt x="5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2545;p49"/>
              <p:cNvSpPr/>
              <p:nvPr/>
            </p:nvSpPr>
            <p:spPr>
              <a:xfrm>
                <a:off x="8385966" y="4355808"/>
                <a:ext cx="796" cy="2546"/>
              </a:xfrm>
              <a:custGeom>
                <a:avLst/>
                <a:gdLst/>
                <a:ahLst/>
                <a:cxnLst/>
                <a:rect l="l" t="t" r="r" b="b"/>
                <a:pathLst>
                  <a:path w="10" h="32" extrusionOk="0">
                    <a:moveTo>
                      <a:pt x="9" y="0"/>
                    </a:moveTo>
                    <a:cubicBezTo>
                      <a:pt x="6" y="11"/>
                      <a:pt x="3" y="21"/>
                      <a:pt x="0" y="31"/>
                    </a:cubicBezTo>
                    <a:cubicBezTo>
                      <a:pt x="3" y="21"/>
                      <a:pt x="6" y="11"/>
                      <a:pt x="9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546;p49"/>
              <p:cNvSpPr/>
              <p:nvPr/>
            </p:nvSpPr>
            <p:spPr>
              <a:xfrm>
                <a:off x="8381113" y="4422963"/>
                <a:ext cx="955" cy="6843"/>
              </a:xfrm>
              <a:custGeom>
                <a:avLst/>
                <a:gdLst/>
                <a:ahLst/>
                <a:cxnLst/>
                <a:rect l="l" t="t" r="r" b="b"/>
                <a:pathLst>
                  <a:path w="12" h="86" extrusionOk="0">
                    <a:moveTo>
                      <a:pt x="1" y="0"/>
                    </a:moveTo>
                    <a:cubicBezTo>
                      <a:pt x="4" y="30"/>
                      <a:pt x="7" y="58"/>
                      <a:pt x="11" y="86"/>
                    </a:cubicBezTo>
                    <a:cubicBezTo>
                      <a:pt x="8" y="58"/>
                      <a:pt x="4" y="30"/>
                      <a:pt x="1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7" name="Google Shape;2547;p49"/>
              <p:cNvSpPr/>
              <p:nvPr/>
            </p:nvSpPr>
            <p:spPr>
              <a:xfrm>
                <a:off x="8382545" y="4373154"/>
                <a:ext cx="318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 extrusionOk="0">
                    <a:moveTo>
                      <a:pt x="4" y="0"/>
                    </a:moveTo>
                    <a:cubicBezTo>
                      <a:pt x="2" y="5"/>
                      <a:pt x="2" y="9"/>
                      <a:pt x="1" y="15"/>
                    </a:cubicBezTo>
                    <a:cubicBezTo>
                      <a:pt x="2" y="9"/>
                      <a:pt x="2" y="5"/>
                      <a:pt x="4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8" name="Google Shape;2548;p49"/>
              <p:cNvSpPr/>
              <p:nvPr/>
            </p:nvSpPr>
            <p:spPr>
              <a:xfrm>
                <a:off x="8388274" y="4347851"/>
                <a:ext cx="875" cy="2626"/>
              </a:xfrm>
              <a:custGeom>
                <a:avLst/>
                <a:gdLst/>
                <a:ahLst/>
                <a:cxnLst/>
                <a:rect l="l" t="t" r="r" b="b"/>
                <a:pathLst>
                  <a:path w="11" h="33" extrusionOk="0">
                    <a:moveTo>
                      <a:pt x="11" y="0"/>
                    </a:moveTo>
                    <a:cubicBezTo>
                      <a:pt x="7" y="11"/>
                      <a:pt x="4" y="21"/>
                      <a:pt x="1" y="33"/>
                    </a:cubicBezTo>
                    <a:cubicBezTo>
                      <a:pt x="4" y="22"/>
                      <a:pt x="7" y="11"/>
                      <a:pt x="11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9" name="Google Shape;2549;p49"/>
              <p:cNvSpPr/>
              <p:nvPr/>
            </p:nvSpPr>
            <p:spPr>
              <a:xfrm>
                <a:off x="8382306" y="4432192"/>
                <a:ext cx="1114" cy="5968"/>
              </a:xfrm>
              <a:custGeom>
                <a:avLst/>
                <a:gdLst/>
                <a:ahLst/>
                <a:cxnLst/>
                <a:rect l="l" t="t" r="r" b="b"/>
                <a:pathLst>
                  <a:path w="14" h="7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" y="26"/>
                      <a:pt x="9" y="51"/>
                      <a:pt x="14" y="74"/>
                    </a:cubicBezTo>
                    <a:cubicBezTo>
                      <a:pt x="9" y="49"/>
                      <a:pt x="5" y="24"/>
                      <a:pt x="1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0" name="Google Shape;2550;p49"/>
              <p:cNvSpPr/>
              <p:nvPr/>
            </p:nvSpPr>
            <p:spPr>
              <a:xfrm>
                <a:off x="8422169" y="4519239"/>
                <a:ext cx="4615" cy="5411"/>
              </a:xfrm>
              <a:custGeom>
                <a:avLst/>
                <a:gdLst/>
                <a:ahLst/>
                <a:cxnLst/>
                <a:rect l="l" t="t" r="r" b="b"/>
                <a:pathLst>
                  <a:path w="58" h="68" extrusionOk="0">
                    <a:moveTo>
                      <a:pt x="0" y="1"/>
                    </a:moveTo>
                    <a:cubicBezTo>
                      <a:pt x="19" y="23"/>
                      <a:pt x="39" y="45"/>
                      <a:pt x="58" y="67"/>
                    </a:cubicBezTo>
                    <a:cubicBezTo>
                      <a:pt x="39" y="45"/>
                      <a:pt x="19" y="23"/>
                      <a:pt x="0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49"/>
              <p:cNvSpPr/>
              <p:nvPr/>
            </p:nvSpPr>
            <p:spPr>
              <a:xfrm>
                <a:off x="8412780" y="4507065"/>
                <a:ext cx="2307" cy="3103"/>
              </a:xfrm>
              <a:custGeom>
                <a:avLst/>
                <a:gdLst/>
                <a:ahLst/>
                <a:cxnLst/>
                <a:rect l="l" t="t" r="r" b="b"/>
                <a:pathLst>
                  <a:path w="29" h="39" extrusionOk="0">
                    <a:moveTo>
                      <a:pt x="0" y="1"/>
                    </a:moveTo>
                    <a:cubicBezTo>
                      <a:pt x="9" y="14"/>
                      <a:pt x="18" y="27"/>
                      <a:pt x="28" y="39"/>
                    </a:cubicBezTo>
                    <a:cubicBezTo>
                      <a:pt x="18" y="27"/>
                      <a:pt x="9" y="14"/>
                      <a:pt x="0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2" name="Google Shape;2552;p49"/>
              <p:cNvSpPr/>
              <p:nvPr/>
            </p:nvSpPr>
            <p:spPr>
              <a:xfrm>
                <a:off x="8417475" y="4513271"/>
                <a:ext cx="3342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42" h="54" extrusionOk="0">
                    <a:moveTo>
                      <a:pt x="0" y="1"/>
                    </a:moveTo>
                    <a:cubicBezTo>
                      <a:pt x="14" y="20"/>
                      <a:pt x="27" y="37"/>
                      <a:pt x="42" y="54"/>
                    </a:cubicBezTo>
                    <a:cubicBezTo>
                      <a:pt x="27" y="37"/>
                      <a:pt x="14" y="20"/>
                      <a:pt x="0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3" name="Google Shape;2553;p49"/>
              <p:cNvSpPr/>
              <p:nvPr/>
            </p:nvSpPr>
            <p:spPr>
              <a:xfrm>
                <a:off x="8399413" y="4484786"/>
                <a:ext cx="796" cy="1353"/>
              </a:xfrm>
              <a:custGeom>
                <a:avLst/>
                <a:gdLst/>
                <a:ahLst/>
                <a:cxnLst/>
                <a:rect l="l" t="t" r="r" b="b"/>
                <a:pathLst>
                  <a:path w="10" h="17" extrusionOk="0">
                    <a:moveTo>
                      <a:pt x="1" y="1"/>
                    </a:moveTo>
                    <a:cubicBezTo>
                      <a:pt x="4" y="7"/>
                      <a:pt x="7" y="11"/>
                      <a:pt x="9" y="17"/>
                    </a:cubicBezTo>
                    <a:cubicBezTo>
                      <a:pt x="7" y="11"/>
                      <a:pt x="4" y="7"/>
                      <a:pt x="1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4" name="Google Shape;2554;p49"/>
              <p:cNvSpPr/>
              <p:nvPr/>
            </p:nvSpPr>
            <p:spPr>
              <a:xfrm>
                <a:off x="8403789" y="4492743"/>
                <a:ext cx="875" cy="1512"/>
              </a:xfrm>
              <a:custGeom>
                <a:avLst/>
                <a:gdLst/>
                <a:ahLst/>
                <a:cxnLst/>
                <a:rect l="l" t="t" r="r" b="b"/>
                <a:pathLst>
                  <a:path w="11" h="19" extrusionOk="0">
                    <a:moveTo>
                      <a:pt x="0" y="1"/>
                    </a:moveTo>
                    <a:cubicBezTo>
                      <a:pt x="2" y="4"/>
                      <a:pt x="3" y="8"/>
                      <a:pt x="6" y="11"/>
                    </a:cubicBezTo>
                    <a:cubicBezTo>
                      <a:pt x="7" y="14"/>
                      <a:pt x="9" y="17"/>
                      <a:pt x="10" y="19"/>
                    </a:cubicBezTo>
                    <a:cubicBezTo>
                      <a:pt x="7" y="13"/>
                      <a:pt x="3" y="7"/>
                      <a:pt x="0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5" name="Google Shape;2555;p49"/>
              <p:cNvSpPr/>
              <p:nvPr/>
            </p:nvSpPr>
            <p:spPr>
              <a:xfrm>
                <a:off x="8408245" y="4500302"/>
                <a:ext cx="1432" cy="2148"/>
              </a:xfrm>
              <a:custGeom>
                <a:avLst/>
                <a:gdLst/>
                <a:ahLst/>
                <a:cxnLst/>
                <a:rect l="l" t="t" r="r" b="b"/>
                <a:pathLst>
                  <a:path w="18" h="27" extrusionOk="0">
                    <a:moveTo>
                      <a:pt x="0" y="0"/>
                    </a:moveTo>
                    <a:cubicBezTo>
                      <a:pt x="6" y="9"/>
                      <a:pt x="12" y="18"/>
                      <a:pt x="18" y="27"/>
                    </a:cubicBezTo>
                    <a:cubicBezTo>
                      <a:pt x="12" y="18"/>
                      <a:pt x="6" y="9"/>
                      <a:pt x="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6" name="Google Shape;2556;p49"/>
              <p:cNvSpPr/>
              <p:nvPr/>
            </p:nvSpPr>
            <p:spPr>
              <a:xfrm>
                <a:off x="8391934" y="4467918"/>
                <a:ext cx="875" cy="2228"/>
              </a:xfrm>
              <a:custGeom>
                <a:avLst/>
                <a:gdLst/>
                <a:ahLst/>
                <a:cxnLst/>
                <a:rect l="l" t="t" r="r" b="b"/>
                <a:pathLst>
                  <a:path w="11" h="28" extrusionOk="0">
                    <a:moveTo>
                      <a:pt x="0" y="1"/>
                    </a:moveTo>
                    <a:cubicBezTo>
                      <a:pt x="3" y="10"/>
                      <a:pt x="8" y="18"/>
                      <a:pt x="11" y="27"/>
                    </a:cubicBezTo>
                    <a:cubicBezTo>
                      <a:pt x="8" y="18"/>
                      <a:pt x="3" y="10"/>
                      <a:pt x="0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7" name="Google Shape;2557;p49"/>
              <p:cNvSpPr/>
              <p:nvPr/>
            </p:nvSpPr>
            <p:spPr>
              <a:xfrm>
                <a:off x="8395594" y="4476511"/>
                <a:ext cx="637" cy="1591"/>
              </a:xfrm>
              <a:custGeom>
                <a:avLst/>
                <a:gdLst/>
                <a:ahLst/>
                <a:cxnLst/>
                <a:rect l="l" t="t" r="r" b="b"/>
                <a:pathLst>
                  <a:path w="8" h="2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" y="8"/>
                      <a:pt x="4" y="13"/>
                      <a:pt x="7" y="19"/>
                    </a:cubicBezTo>
                    <a:cubicBezTo>
                      <a:pt x="4" y="13"/>
                      <a:pt x="1" y="6"/>
                      <a:pt x="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8" name="Google Shape;2558;p49"/>
              <p:cNvSpPr/>
              <p:nvPr/>
            </p:nvSpPr>
            <p:spPr>
              <a:xfrm>
                <a:off x="8388910" y="4459245"/>
                <a:ext cx="955" cy="2944"/>
              </a:xfrm>
              <a:custGeom>
                <a:avLst/>
                <a:gdLst/>
                <a:ahLst/>
                <a:cxnLst/>
                <a:rect l="l" t="t" r="r" b="b"/>
                <a:pathLst>
                  <a:path w="12" h="37" extrusionOk="0">
                    <a:moveTo>
                      <a:pt x="0" y="1"/>
                    </a:moveTo>
                    <a:cubicBezTo>
                      <a:pt x="5" y="13"/>
                      <a:pt x="7" y="24"/>
                      <a:pt x="12" y="36"/>
                    </a:cubicBezTo>
                    <a:cubicBezTo>
                      <a:pt x="7" y="24"/>
                      <a:pt x="5" y="13"/>
                      <a:pt x="0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9" name="Google Shape;2559;p49"/>
              <p:cNvSpPr/>
              <p:nvPr/>
            </p:nvSpPr>
            <p:spPr>
              <a:xfrm>
                <a:off x="8386205" y="4450334"/>
                <a:ext cx="1194" cy="3978"/>
              </a:xfrm>
              <a:custGeom>
                <a:avLst/>
                <a:gdLst/>
                <a:ahLst/>
                <a:cxnLst/>
                <a:rect l="l" t="t" r="r" b="b"/>
                <a:pathLst>
                  <a:path w="15" h="50" extrusionOk="0">
                    <a:moveTo>
                      <a:pt x="0" y="1"/>
                    </a:moveTo>
                    <a:cubicBezTo>
                      <a:pt x="5" y="17"/>
                      <a:pt x="11" y="33"/>
                      <a:pt x="15" y="49"/>
                    </a:cubicBezTo>
                    <a:cubicBezTo>
                      <a:pt x="11" y="33"/>
                      <a:pt x="5" y="17"/>
                      <a:pt x="0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0" name="Google Shape;2560;p49"/>
              <p:cNvSpPr/>
              <p:nvPr/>
            </p:nvSpPr>
            <p:spPr>
              <a:xfrm>
                <a:off x="8384057" y="4441343"/>
                <a:ext cx="1273" cy="50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63" extrusionOk="0">
                    <a:moveTo>
                      <a:pt x="15" y="62"/>
                    </a:moveTo>
                    <a:cubicBezTo>
                      <a:pt x="10" y="42"/>
                      <a:pt x="5" y="21"/>
                      <a:pt x="1" y="0"/>
                    </a:cubicBezTo>
                    <a:cubicBezTo>
                      <a:pt x="5" y="21"/>
                      <a:pt x="10" y="42"/>
                      <a:pt x="15" y="62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1" name="Google Shape;2561;p49"/>
              <p:cNvSpPr/>
              <p:nvPr/>
            </p:nvSpPr>
            <p:spPr>
              <a:xfrm>
                <a:off x="8389786" y="4224363"/>
                <a:ext cx="341981" cy="242920"/>
              </a:xfrm>
              <a:custGeom>
                <a:avLst/>
                <a:gdLst/>
                <a:ahLst/>
                <a:cxnLst/>
                <a:rect l="l" t="t" r="r" b="b"/>
                <a:pathLst>
                  <a:path w="4298" h="3053" extrusionOk="0">
                    <a:moveTo>
                      <a:pt x="4273" y="1531"/>
                    </a:moveTo>
                    <a:cubicBezTo>
                      <a:pt x="4278" y="1544"/>
                      <a:pt x="4283" y="1558"/>
                      <a:pt x="4287" y="1572"/>
                    </a:cubicBezTo>
                    <a:lnTo>
                      <a:pt x="4287" y="1572"/>
                    </a:lnTo>
                    <a:cubicBezTo>
                      <a:pt x="4283" y="1558"/>
                      <a:pt x="4278" y="1544"/>
                      <a:pt x="4273" y="1531"/>
                    </a:cubicBezTo>
                    <a:close/>
                    <a:moveTo>
                      <a:pt x="4287" y="1572"/>
                    </a:moveTo>
                    <a:lnTo>
                      <a:pt x="4287" y="1572"/>
                    </a:lnTo>
                    <a:cubicBezTo>
                      <a:pt x="4291" y="1584"/>
                      <a:pt x="4294" y="1595"/>
                      <a:pt x="4298" y="1607"/>
                    </a:cubicBezTo>
                    <a:cubicBezTo>
                      <a:pt x="4294" y="1595"/>
                      <a:pt x="4291" y="1583"/>
                      <a:pt x="4287" y="1572"/>
                    </a:cubicBezTo>
                    <a:close/>
                    <a:moveTo>
                      <a:pt x="2868" y="458"/>
                    </a:moveTo>
                    <a:cubicBezTo>
                      <a:pt x="2968" y="458"/>
                      <a:pt x="3066" y="475"/>
                      <a:pt x="3151" y="508"/>
                    </a:cubicBezTo>
                    <a:cubicBezTo>
                      <a:pt x="3685" y="750"/>
                      <a:pt x="3983" y="1511"/>
                      <a:pt x="3504" y="1763"/>
                    </a:cubicBezTo>
                    <a:cubicBezTo>
                      <a:pt x="3474" y="1779"/>
                      <a:pt x="3443" y="1786"/>
                      <a:pt x="3410" y="1786"/>
                    </a:cubicBezTo>
                    <a:cubicBezTo>
                      <a:pt x="3161" y="1786"/>
                      <a:pt x="2859" y="1366"/>
                      <a:pt x="2699" y="1239"/>
                    </a:cubicBezTo>
                    <a:cubicBezTo>
                      <a:pt x="2525" y="1099"/>
                      <a:pt x="2023" y="832"/>
                      <a:pt x="2448" y="570"/>
                    </a:cubicBezTo>
                    <a:cubicBezTo>
                      <a:pt x="2573" y="494"/>
                      <a:pt x="2723" y="458"/>
                      <a:pt x="2868" y="458"/>
                    </a:cubicBezTo>
                    <a:close/>
                    <a:moveTo>
                      <a:pt x="2226" y="0"/>
                    </a:moveTo>
                    <a:cubicBezTo>
                      <a:pt x="1865" y="686"/>
                      <a:pt x="1163" y="1164"/>
                      <a:pt x="344" y="1205"/>
                    </a:cubicBezTo>
                    <a:cubicBezTo>
                      <a:pt x="306" y="1206"/>
                      <a:pt x="267" y="1208"/>
                      <a:pt x="228" y="1208"/>
                    </a:cubicBezTo>
                    <a:cubicBezTo>
                      <a:pt x="214" y="1208"/>
                      <a:pt x="203" y="1206"/>
                      <a:pt x="189" y="1206"/>
                    </a:cubicBezTo>
                    <a:cubicBezTo>
                      <a:pt x="173" y="1206"/>
                      <a:pt x="155" y="1206"/>
                      <a:pt x="138" y="1205"/>
                    </a:cubicBezTo>
                    <a:cubicBezTo>
                      <a:pt x="85" y="1309"/>
                      <a:pt x="38" y="1417"/>
                      <a:pt x="1" y="1527"/>
                    </a:cubicBezTo>
                    <a:cubicBezTo>
                      <a:pt x="313" y="2440"/>
                      <a:pt x="1172" y="3053"/>
                      <a:pt x="2136" y="3053"/>
                    </a:cubicBezTo>
                    <a:cubicBezTo>
                      <a:pt x="3101" y="3053"/>
                      <a:pt x="3961" y="2440"/>
                      <a:pt x="4271" y="1526"/>
                    </a:cubicBezTo>
                    <a:cubicBezTo>
                      <a:pt x="4272" y="1527"/>
                      <a:pt x="4273" y="1529"/>
                      <a:pt x="4273" y="1531"/>
                    </a:cubicBezTo>
                    <a:lnTo>
                      <a:pt x="4273" y="1531"/>
                    </a:lnTo>
                    <a:cubicBezTo>
                      <a:pt x="4226" y="1393"/>
                      <a:pt x="4166" y="1257"/>
                      <a:pt x="4090" y="1127"/>
                    </a:cubicBezTo>
                    <a:cubicBezTo>
                      <a:pt x="3688" y="432"/>
                      <a:pt x="2973" y="31"/>
                      <a:pt x="22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2" name="Google Shape;2562;p49"/>
              <p:cNvSpPr/>
              <p:nvPr/>
            </p:nvSpPr>
            <p:spPr>
              <a:xfrm>
                <a:off x="8733992" y="4360343"/>
                <a:ext cx="5172" cy="35408"/>
              </a:xfrm>
              <a:custGeom>
                <a:avLst/>
                <a:gdLst/>
                <a:ahLst/>
                <a:cxnLst/>
                <a:rect l="l" t="t" r="r" b="b"/>
                <a:pathLst>
                  <a:path w="65" h="445" extrusionOk="0">
                    <a:moveTo>
                      <a:pt x="0" y="0"/>
                    </a:moveTo>
                    <a:cubicBezTo>
                      <a:pt x="37" y="146"/>
                      <a:pt x="57" y="294"/>
                      <a:pt x="65" y="444"/>
                    </a:cubicBezTo>
                    <a:cubicBezTo>
                      <a:pt x="65" y="441"/>
                      <a:pt x="65" y="438"/>
                      <a:pt x="65" y="437"/>
                    </a:cubicBezTo>
                    <a:cubicBezTo>
                      <a:pt x="57" y="291"/>
                      <a:pt x="37" y="146"/>
                      <a:pt x="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3" name="Google Shape;2563;p49"/>
              <p:cNvSpPr/>
              <p:nvPr/>
            </p:nvSpPr>
            <p:spPr>
              <a:xfrm>
                <a:off x="8731924" y="4353023"/>
                <a:ext cx="1830" cy="6604"/>
              </a:xfrm>
              <a:custGeom>
                <a:avLst/>
                <a:gdLst/>
                <a:ahLst/>
                <a:cxnLst/>
                <a:rect l="l" t="t" r="r" b="b"/>
                <a:pathLst>
                  <a:path w="23" h="83" extrusionOk="0">
                    <a:moveTo>
                      <a:pt x="1" y="0"/>
                    </a:moveTo>
                    <a:cubicBezTo>
                      <a:pt x="10" y="28"/>
                      <a:pt x="17" y="55"/>
                      <a:pt x="23" y="83"/>
                    </a:cubicBezTo>
                    <a:cubicBezTo>
                      <a:pt x="17" y="55"/>
                      <a:pt x="10" y="28"/>
                      <a:pt x="1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4" name="Google Shape;2564;p49"/>
              <p:cNvSpPr/>
              <p:nvPr/>
            </p:nvSpPr>
            <p:spPr>
              <a:xfrm>
                <a:off x="8076530" y="3878804"/>
                <a:ext cx="159" cy="7559"/>
              </a:xfrm>
              <a:custGeom>
                <a:avLst/>
                <a:gdLst/>
                <a:ahLst/>
                <a:cxnLst/>
                <a:rect l="l" t="t" r="r" b="b"/>
                <a:pathLst>
                  <a:path w="2" h="95" extrusionOk="0">
                    <a:moveTo>
                      <a:pt x="2" y="95"/>
                    </a:moveTo>
                    <a:cubicBezTo>
                      <a:pt x="0" y="64"/>
                      <a:pt x="0" y="33"/>
                      <a:pt x="0" y="0"/>
                    </a:cubicBezTo>
                    <a:cubicBezTo>
                      <a:pt x="0" y="33"/>
                      <a:pt x="0" y="64"/>
                      <a:pt x="2" y="95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5" name="Google Shape;2565;p49"/>
              <p:cNvSpPr/>
              <p:nvPr/>
            </p:nvSpPr>
            <p:spPr>
              <a:xfrm>
                <a:off x="8086078" y="3698187"/>
                <a:ext cx="341981" cy="243238"/>
              </a:xfrm>
              <a:custGeom>
                <a:avLst/>
                <a:gdLst/>
                <a:ahLst/>
                <a:cxnLst/>
                <a:rect l="l" t="t" r="r" b="b"/>
                <a:pathLst>
                  <a:path w="4298" h="3057" extrusionOk="0">
                    <a:moveTo>
                      <a:pt x="1665" y="310"/>
                    </a:moveTo>
                    <a:cubicBezTo>
                      <a:pt x="1912" y="310"/>
                      <a:pt x="2124" y="422"/>
                      <a:pt x="2180" y="671"/>
                    </a:cubicBezTo>
                    <a:cubicBezTo>
                      <a:pt x="2244" y="960"/>
                      <a:pt x="1652" y="1176"/>
                      <a:pt x="1465" y="1313"/>
                    </a:cubicBezTo>
                    <a:cubicBezTo>
                      <a:pt x="1347" y="1400"/>
                      <a:pt x="1141" y="1607"/>
                      <a:pt x="973" y="1607"/>
                    </a:cubicBezTo>
                    <a:cubicBezTo>
                      <a:pt x="883" y="1607"/>
                      <a:pt x="804" y="1548"/>
                      <a:pt x="755" y="1382"/>
                    </a:cubicBezTo>
                    <a:cubicBezTo>
                      <a:pt x="684" y="1145"/>
                      <a:pt x="745" y="867"/>
                      <a:pt x="876" y="687"/>
                    </a:cubicBezTo>
                    <a:cubicBezTo>
                      <a:pt x="1072" y="448"/>
                      <a:pt x="1390" y="310"/>
                      <a:pt x="1665" y="310"/>
                    </a:cubicBezTo>
                    <a:close/>
                    <a:moveTo>
                      <a:pt x="2134" y="1"/>
                    </a:moveTo>
                    <a:cubicBezTo>
                      <a:pt x="2036" y="1"/>
                      <a:pt x="1938" y="7"/>
                      <a:pt x="1840" y="20"/>
                    </a:cubicBezTo>
                    <a:cubicBezTo>
                      <a:pt x="1775" y="29"/>
                      <a:pt x="1711" y="41"/>
                      <a:pt x="1646" y="54"/>
                    </a:cubicBezTo>
                    <a:cubicBezTo>
                      <a:pt x="1428" y="104"/>
                      <a:pt x="1213" y="185"/>
                      <a:pt x="1008" y="303"/>
                    </a:cubicBezTo>
                    <a:cubicBezTo>
                      <a:pt x="515" y="589"/>
                      <a:pt x="172" y="1030"/>
                      <a:pt x="1" y="1530"/>
                    </a:cubicBezTo>
                    <a:cubicBezTo>
                      <a:pt x="313" y="2443"/>
                      <a:pt x="1172" y="3057"/>
                      <a:pt x="2136" y="3057"/>
                    </a:cubicBezTo>
                    <a:cubicBezTo>
                      <a:pt x="3102" y="3057"/>
                      <a:pt x="3961" y="2443"/>
                      <a:pt x="4273" y="1530"/>
                    </a:cubicBezTo>
                    <a:lnTo>
                      <a:pt x="4273" y="1530"/>
                    </a:lnTo>
                    <a:cubicBezTo>
                      <a:pt x="4282" y="1556"/>
                      <a:pt x="4290" y="1583"/>
                      <a:pt x="4298" y="1609"/>
                    </a:cubicBezTo>
                    <a:cubicBezTo>
                      <a:pt x="4291" y="1583"/>
                      <a:pt x="4282" y="1556"/>
                      <a:pt x="4273" y="1530"/>
                    </a:cubicBezTo>
                    <a:cubicBezTo>
                      <a:pt x="4273" y="1530"/>
                      <a:pt x="4273" y="1530"/>
                      <a:pt x="4273" y="1530"/>
                    </a:cubicBezTo>
                    <a:lnTo>
                      <a:pt x="4273" y="1530"/>
                    </a:lnTo>
                    <a:cubicBezTo>
                      <a:pt x="4227" y="1394"/>
                      <a:pt x="4167" y="1260"/>
                      <a:pt x="4092" y="1129"/>
                    </a:cubicBezTo>
                    <a:cubicBezTo>
                      <a:pt x="3906" y="808"/>
                      <a:pt x="3653" y="550"/>
                      <a:pt x="3360" y="362"/>
                    </a:cubicBezTo>
                    <a:cubicBezTo>
                      <a:pt x="2995" y="126"/>
                      <a:pt x="2568" y="1"/>
                      <a:pt x="21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6" name="Google Shape;2566;p49"/>
              <p:cNvSpPr/>
              <p:nvPr/>
            </p:nvSpPr>
            <p:spPr>
              <a:xfrm>
                <a:off x="8077406" y="3856048"/>
                <a:ext cx="477" cy="3819"/>
              </a:xfrm>
              <a:custGeom>
                <a:avLst/>
                <a:gdLst/>
                <a:ahLst/>
                <a:cxnLst/>
                <a:rect l="l" t="t" r="r" b="b"/>
                <a:pathLst>
                  <a:path w="6" h="48" extrusionOk="0">
                    <a:moveTo>
                      <a:pt x="1" y="48"/>
                    </a:moveTo>
                    <a:cubicBezTo>
                      <a:pt x="2" y="32"/>
                      <a:pt x="4" y="17"/>
                      <a:pt x="5" y="1"/>
                    </a:cubicBezTo>
                    <a:cubicBezTo>
                      <a:pt x="4" y="17"/>
                      <a:pt x="2" y="32"/>
                      <a:pt x="1" y="48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7" name="Google Shape;2567;p49"/>
              <p:cNvSpPr/>
              <p:nvPr/>
            </p:nvSpPr>
            <p:spPr>
              <a:xfrm>
                <a:off x="8080509" y="3837986"/>
                <a:ext cx="557" cy="2307"/>
              </a:xfrm>
              <a:custGeom>
                <a:avLst/>
                <a:gdLst/>
                <a:ahLst/>
                <a:cxnLst/>
                <a:rect l="l" t="t" r="r" b="b"/>
                <a:pathLst>
                  <a:path w="7" h="29" extrusionOk="0">
                    <a:moveTo>
                      <a:pt x="0" y="29"/>
                    </a:moveTo>
                    <a:cubicBezTo>
                      <a:pt x="2" y="20"/>
                      <a:pt x="5" y="11"/>
                      <a:pt x="6" y="1"/>
                    </a:cubicBezTo>
                    <a:cubicBezTo>
                      <a:pt x="5" y="11"/>
                      <a:pt x="2" y="20"/>
                      <a:pt x="0" y="29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8" name="Google Shape;2568;p49"/>
              <p:cNvSpPr/>
              <p:nvPr/>
            </p:nvSpPr>
            <p:spPr>
              <a:xfrm>
                <a:off x="8078838" y="3847295"/>
                <a:ext cx="318" cy="1114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 extrusionOk="0">
                    <a:moveTo>
                      <a:pt x="1" y="13"/>
                    </a:moveTo>
                    <a:cubicBezTo>
                      <a:pt x="2" y="9"/>
                      <a:pt x="3" y="5"/>
                      <a:pt x="3" y="0"/>
                    </a:cubicBezTo>
                    <a:cubicBezTo>
                      <a:pt x="3" y="5"/>
                      <a:pt x="2" y="9"/>
                      <a:pt x="1" y="13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9" name="Google Shape;2569;p49"/>
              <p:cNvSpPr/>
              <p:nvPr/>
            </p:nvSpPr>
            <p:spPr>
              <a:xfrm>
                <a:off x="8076769" y="3863925"/>
                <a:ext cx="239" cy="4615"/>
              </a:xfrm>
              <a:custGeom>
                <a:avLst/>
                <a:gdLst/>
                <a:ahLst/>
                <a:cxnLst/>
                <a:rect l="l" t="t" r="r" b="b"/>
                <a:pathLst>
                  <a:path w="3" h="58" extrusionOk="0">
                    <a:moveTo>
                      <a:pt x="0" y="58"/>
                    </a:moveTo>
                    <a:cubicBezTo>
                      <a:pt x="1" y="39"/>
                      <a:pt x="1" y="20"/>
                      <a:pt x="3" y="0"/>
                    </a:cubicBezTo>
                    <a:cubicBezTo>
                      <a:pt x="1" y="20"/>
                      <a:pt x="1" y="39"/>
                      <a:pt x="0" y="58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0" name="Google Shape;2570;p49"/>
              <p:cNvSpPr/>
              <p:nvPr/>
            </p:nvSpPr>
            <p:spPr>
              <a:xfrm>
                <a:off x="8076530" y="3871643"/>
                <a:ext cx="159" cy="5251"/>
              </a:xfrm>
              <a:custGeom>
                <a:avLst/>
                <a:gdLst/>
                <a:ahLst/>
                <a:cxnLst/>
                <a:rect l="l" t="t" r="r" b="b"/>
                <a:pathLst>
                  <a:path w="2" h="66" extrusionOk="0">
                    <a:moveTo>
                      <a:pt x="0" y="65"/>
                    </a:moveTo>
                    <a:cubicBezTo>
                      <a:pt x="0" y="43"/>
                      <a:pt x="0" y="21"/>
                      <a:pt x="2" y="1"/>
                    </a:cubicBezTo>
                    <a:cubicBezTo>
                      <a:pt x="0" y="21"/>
                      <a:pt x="0" y="43"/>
                      <a:pt x="0" y="65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1" name="Google Shape;2571;p49"/>
              <p:cNvSpPr/>
              <p:nvPr/>
            </p:nvSpPr>
            <p:spPr>
              <a:xfrm>
                <a:off x="8084567" y="3821834"/>
                <a:ext cx="875" cy="2705"/>
              </a:xfrm>
              <a:custGeom>
                <a:avLst/>
                <a:gdLst/>
                <a:ahLst/>
                <a:cxnLst/>
                <a:rect l="l" t="t" r="r" b="b"/>
                <a:pathLst>
                  <a:path w="11" h="34" extrusionOk="0">
                    <a:moveTo>
                      <a:pt x="11" y="1"/>
                    </a:moveTo>
                    <a:lnTo>
                      <a:pt x="6" y="17"/>
                    </a:lnTo>
                    <a:cubicBezTo>
                      <a:pt x="8" y="11"/>
                      <a:pt x="10" y="6"/>
                      <a:pt x="11" y="1"/>
                    </a:cubicBezTo>
                    <a:close/>
                    <a:moveTo>
                      <a:pt x="6" y="17"/>
                    </a:moveTo>
                    <a:cubicBezTo>
                      <a:pt x="4" y="22"/>
                      <a:pt x="2" y="28"/>
                      <a:pt x="1" y="33"/>
                    </a:cubicBezTo>
                    <a:lnTo>
                      <a:pt x="6" y="17"/>
                    </a:ln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2" name="Google Shape;2572;p49"/>
              <p:cNvSpPr/>
              <p:nvPr/>
            </p:nvSpPr>
            <p:spPr>
              <a:xfrm>
                <a:off x="8082339" y="3829791"/>
                <a:ext cx="796" cy="2546"/>
              </a:xfrm>
              <a:custGeom>
                <a:avLst/>
                <a:gdLst/>
                <a:ahLst/>
                <a:cxnLst/>
                <a:rect l="l" t="t" r="r" b="b"/>
                <a:pathLst>
                  <a:path w="10" h="32" extrusionOk="0">
                    <a:moveTo>
                      <a:pt x="1" y="32"/>
                    </a:moveTo>
                    <a:cubicBezTo>
                      <a:pt x="4" y="21"/>
                      <a:pt x="7" y="11"/>
                      <a:pt x="10" y="1"/>
                    </a:cubicBezTo>
                    <a:cubicBezTo>
                      <a:pt x="7" y="11"/>
                      <a:pt x="4" y="21"/>
                      <a:pt x="1" y="32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3" name="Google Shape;2573;p49"/>
              <p:cNvSpPr/>
              <p:nvPr/>
            </p:nvSpPr>
            <p:spPr>
              <a:xfrm>
                <a:off x="8434900" y="3888432"/>
                <a:ext cx="477" cy="5331"/>
              </a:xfrm>
              <a:custGeom>
                <a:avLst/>
                <a:gdLst/>
                <a:ahLst/>
                <a:cxnLst/>
                <a:rect l="l" t="t" r="r" b="b"/>
                <a:pathLst>
                  <a:path w="6" h="67" extrusionOk="0">
                    <a:moveTo>
                      <a:pt x="5" y="0"/>
                    </a:moveTo>
                    <a:lnTo>
                      <a:pt x="5" y="0"/>
                    </a:lnTo>
                    <a:cubicBezTo>
                      <a:pt x="5" y="22"/>
                      <a:pt x="2" y="43"/>
                      <a:pt x="1" y="66"/>
                    </a:cubicBezTo>
                    <a:cubicBezTo>
                      <a:pt x="2" y="45"/>
                      <a:pt x="5" y="22"/>
                      <a:pt x="5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4" name="Google Shape;2574;p49"/>
              <p:cNvSpPr/>
              <p:nvPr/>
            </p:nvSpPr>
            <p:spPr>
              <a:xfrm>
                <a:off x="8431558" y="3915962"/>
                <a:ext cx="80" cy="159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5" name="Google Shape;2575;p49"/>
              <p:cNvSpPr/>
              <p:nvPr/>
            </p:nvSpPr>
            <p:spPr>
              <a:xfrm>
                <a:off x="8432911" y="3906891"/>
                <a:ext cx="477" cy="1989"/>
              </a:xfrm>
              <a:custGeom>
                <a:avLst/>
                <a:gdLst/>
                <a:ahLst/>
                <a:cxnLst/>
                <a:rect l="l" t="t" r="r" b="b"/>
                <a:pathLst>
                  <a:path w="6" h="25" extrusionOk="0">
                    <a:moveTo>
                      <a:pt x="5" y="1"/>
                    </a:moveTo>
                    <a:cubicBezTo>
                      <a:pt x="4" y="10"/>
                      <a:pt x="2" y="17"/>
                      <a:pt x="1" y="24"/>
                    </a:cubicBezTo>
                    <a:cubicBezTo>
                      <a:pt x="2" y="17"/>
                      <a:pt x="4" y="10"/>
                      <a:pt x="5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6" name="Google Shape;2576;p49"/>
              <p:cNvSpPr/>
              <p:nvPr/>
            </p:nvSpPr>
            <p:spPr>
              <a:xfrm>
                <a:off x="8430206" y="3834406"/>
                <a:ext cx="5251" cy="35328"/>
              </a:xfrm>
              <a:custGeom>
                <a:avLst/>
                <a:gdLst/>
                <a:ahLst/>
                <a:cxnLst/>
                <a:rect l="l" t="t" r="r" b="b"/>
                <a:pathLst>
                  <a:path w="66" h="4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8" y="148"/>
                      <a:pt x="60" y="296"/>
                      <a:pt x="66" y="444"/>
                    </a:cubicBezTo>
                    <a:cubicBezTo>
                      <a:pt x="60" y="295"/>
                      <a:pt x="38" y="146"/>
                      <a:pt x="1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7" name="Google Shape;2577;p49"/>
              <p:cNvSpPr/>
              <p:nvPr/>
            </p:nvSpPr>
            <p:spPr>
              <a:xfrm>
                <a:off x="8434104" y="3897661"/>
                <a:ext cx="557" cy="3819"/>
              </a:xfrm>
              <a:custGeom>
                <a:avLst/>
                <a:gdLst/>
                <a:ahLst/>
                <a:cxnLst/>
                <a:rect l="l" t="t" r="r" b="b"/>
                <a:pathLst>
                  <a:path w="7" h="48" extrusionOk="0">
                    <a:moveTo>
                      <a:pt x="6" y="0"/>
                    </a:moveTo>
                    <a:cubicBezTo>
                      <a:pt x="3" y="17"/>
                      <a:pt x="2" y="33"/>
                      <a:pt x="1" y="48"/>
                    </a:cubicBezTo>
                    <a:cubicBezTo>
                      <a:pt x="2" y="33"/>
                      <a:pt x="5" y="17"/>
                      <a:pt x="6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8" name="Google Shape;2578;p49"/>
              <p:cNvSpPr/>
              <p:nvPr/>
            </p:nvSpPr>
            <p:spPr>
              <a:xfrm>
                <a:off x="8435537" y="3870768"/>
                <a:ext cx="159" cy="5888"/>
              </a:xfrm>
              <a:custGeom>
                <a:avLst/>
                <a:gdLst/>
                <a:ahLst/>
                <a:cxnLst/>
                <a:rect l="l" t="t" r="r" b="b"/>
                <a:pathLst>
                  <a:path w="2" h="74" extrusionOk="0">
                    <a:moveTo>
                      <a:pt x="0" y="0"/>
                    </a:moveTo>
                    <a:cubicBezTo>
                      <a:pt x="2" y="25"/>
                      <a:pt x="2" y="50"/>
                      <a:pt x="2" y="73"/>
                    </a:cubicBezTo>
                    <a:cubicBezTo>
                      <a:pt x="2" y="49"/>
                      <a:pt x="2" y="25"/>
                      <a:pt x="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9" name="Google Shape;2579;p49"/>
              <p:cNvSpPr/>
              <p:nvPr/>
            </p:nvSpPr>
            <p:spPr>
              <a:xfrm>
                <a:off x="8435377" y="3878645"/>
                <a:ext cx="318" cy="6922"/>
              </a:xfrm>
              <a:custGeom>
                <a:avLst/>
                <a:gdLst/>
                <a:ahLst/>
                <a:cxnLst/>
                <a:rect l="l" t="t" r="r" b="b"/>
                <a:pathLst>
                  <a:path w="4" h="87" extrusionOk="0">
                    <a:moveTo>
                      <a:pt x="4" y="1"/>
                    </a:moveTo>
                    <a:cubicBezTo>
                      <a:pt x="4" y="30"/>
                      <a:pt x="2" y="58"/>
                      <a:pt x="1" y="86"/>
                    </a:cubicBezTo>
                    <a:cubicBezTo>
                      <a:pt x="2" y="58"/>
                      <a:pt x="4" y="30"/>
                      <a:pt x="4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0" name="Google Shape;2580;p49"/>
              <p:cNvSpPr/>
              <p:nvPr/>
            </p:nvSpPr>
            <p:spPr>
              <a:xfrm>
                <a:off x="8428375" y="3827085"/>
                <a:ext cx="1830" cy="6525"/>
              </a:xfrm>
              <a:custGeom>
                <a:avLst/>
                <a:gdLst/>
                <a:ahLst/>
                <a:cxnLst/>
                <a:rect l="l" t="t" r="r" b="b"/>
                <a:pathLst>
                  <a:path w="23" h="82" extrusionOk="0">
                    <a:moveTo>
                      <a:pt x="0" y="1"/>
                    </a:moveTo>
                    <a:cubicBezTo>
                      <a:pt x="8" y="27"/>
                      <a:pt x="15" y="55"/>
                      <a:pt x="22" y="82"/>
                    </a:cubicBezTo>
                    <a:cubicBezTo>
                      <a:pt x="15" y="55"/>
                      <a:pt x="8" y="27"/>
                      <a:pt x="0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1" name="Google Shape;2581;p49"/>
              <p:cNvSpPr/>
              <p:nvPr/>
            </p:nvSpPr>
            <p:spPr>
              <a:xfrm>
                <a:off x="8240200" y="4056636"/>
                <a:ext cx="5570" cy="557"/>
              </a:xfrm>
              <a:custGeom>
                <a:avLst/>
                <a:gdLst/>
                <a:ahLst/>
                <a:cxnLst/>
                <a:rect l="l" t="t" r="r" b="b"/>
                <a:pathLst>
                  <a:path w="70" h="7" extrusionOk="0">
                    <a:moveTo>
                      <a:pt x="70" y="7"/>
                    </a:moveTo>
                    <a:cubicBezTo>
                      <a:pt x="46" y="5"/>
                      <a:pt x="22" y="4"/>
                      <a:pt x="0" y="1"/>
                    </a:cubicBezTo>
                    <a:cubicBezTo>
                      <a:pt x="22" y="4"/>
                      <a:pt x="46" y="5"/>
                      <a:pt x="70" y="7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2" name="Google Shape;2582;p49"/>
              <p:cNvSpPr/>
              <p:nvPr/>
            </p:nvSpPr>
            <p:spPr>
              <a:xfrm>
                <a:off x="8217841" y="4053294"/>
                <a:ext cx="159" cy="159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2" y="2"/>
                    </a:moveTo>
                    <a:cubicBezTo>
                      <a:pt x="2" y="2"/>
                      <a:pt x="0" y="2"/>
                      <a:pt x="0" y="0"/>
                    </a:cubicBezTo>
                    <a:cubicBezTo>
                      <a:pt x="0" y="2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3" name="Google Shape;2583;p49"/>
              <p:cNvSpPr/>
              <p:nvPr/>
            </p:nvSpPr>
            <p:spPr>
              <a:xfrm>
                <a:off x="8232322" y="4055840"/>
                <a:ext cx="3978" cy="557"/>
              </a:xfrm>
              <a:custGeom>
                <a:avLst/>
                <a:gdLst/>
                <a:ahLst/>
                <a:cxnLst/>
                <a:rect l="l" t="t" r="r" b="b"/>
                <a:pathLst>
                  <a:path w="50" h="7" extrusionOk="0">
                    <a:moveTo>
                      <a:pt x="49" y="6"/>
                    </a:moveTo>
                    <a:cubicBezTo>
                      <a:pt x="33" y="5"/>
                      <a:pt x="17" y="2"/>
                      <a:pt x="1" y="1"/>
                    </a:cubicBezTo>
                    <a:cubicBezTo>
                      <a:pt x="17" y="2"/>
                      <a:pt x="33" y="5"/>
                      <a:pt x="49" y="6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4" name="Google Shape;2584;p49"/>
              <p:cNvSpPr/>
              <p:nvPr/>
            </p:nvSpPr>
            <p:spPr>
              <a:xfrm>
                <a:off x="8224923" y="4054647"/>
                <a:ext cx="2069" cy="477"/>
              </a:xfrm>
              <a:custGeom>
                <a:avLst/>
                <a:gdLst/>
                <a:ahLst/>
                <a:cxnLst/>
                <a:rect l="l" t="t" r="r" b="b"/>
                <a:pathLst>
                  <a:path w="26" h="6" extrusionOk="0">
                    <a:moveTo>
                      <a:pt x="1" y="1"/>
                    </a:moveTo>
                    <a:cubicBezTo>
                      <a:pt x="10" y="2"/>
                      <a:pt x="17" y="4"/>
                      <a:pt x="26" y="5"/>
                    </a:cubicBezTo>
                    <a:cubicBezTo>
                      <a:pt x="19" y="4"/>
                      <a:pt x="10" y="2"/>
                      <a:pt x="1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5" name="Google Shape;2585;p49"/>
              <p:cNvSpPr/>
              <p:nvPr/>
            </p:nvSpPr>
            <p:spPr>
              <a:xfrm>
                <a:off x="8166521" y="4033482"/>
                <a:ext cx="3421" cy="2069"/>
              </a:xfrm>
              <a:custGeom>
                <a:avLst/>
                <a:gdLst/>
                <a:ahLst/>
                <a:cxnLst/>
                <a:rect l="l" t="t" r="r" b="b"/>
                <a:pathLst>
                  <a:path w="43" h="26" extrusionOk="0">
                    <a:moveTo>
                      <a:pt x="0" y="0"/>
                    </a:moveTo>
                    <a:cubicBezTo>
                      <a:pt x="13" y="9"/>
                      <a:pt x="28" y="16"/>
                      <a:pt x="43" y="25"/>
                    </a:cubicBezTo>
                    <a:cubicBezTo>
                      <a:pt x="28" y="16"/>
                      <a:pt x="15" y="9"/>
                      <a:pt x="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6" name="Google Shape;2586;p49"/>
              <p:cNvSpPr/>
              <p:nvPr/>
            </p:nvSpPr>
            <p:spPr>
              <a:xfrm>
                <a:off x="8123236" y="3998791"/>
                <a:ext cx="32464" cy="28087"/>
              </a:xfrm>
              <a:custGeom>
                <a:avLst/>
                <a:gdLst/>
                <a:ahLst/>
                <a:cxnLst/>
                <a:rect l="l" t="t" r="r" b="b"/>
                <a:pathLst>
                  <a:path w="408" h="353" extrusionOk="0">
                    <a:moveTo>
                      <a:pt x="1" y="0"/>
                    </a:moveTo>
                    <a:cubicBezTo>
                      <a:pt x="124" y="136"/>
                      <a:pt x="260" y="252"/>
                      <a:pt x="407" y="352"/>
                    </a:cubicBezTo>
                    <a:cubicBezTo>
                      <a:pt x="258" y="251"/>
                      <a:pt x="123" y="133"/>
                      <a:pt x="1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7" name="Google Shape;2587;p49"/>
              <p:cNvSpPr/>
              <p:nvPr/>
            </p:nvSpPr>
            <p:spPr>
              <a:xfrm>
                <a:off x="8155699" y="4026799"/>
                <a:ext cx="7002" cy="4535"/>
              </a:xfrm>
              <a:custGeom>
                <a:avLst/>
                <a:gdLst/>
                <a:ahLst/>
                <a:cxnLst/>
                <a:rect l="l" t="t" r="r" b="b"/>
                <a:pathLst>
                  <a:path w="88" h="57" extrusionOk="0">
                    <a:moveTo>
                      <a:pt x="87" y="56"/>
                    </a:moveTo>
                    <a:cubicBezTo>
                      <a:pt x="58" y="39"/>
                      <a:pt x="29" y="19"/>
                      <a:pt x="1" y="0"/>
                    </a:cubicBezTo>
                    <a:cubicBezTo>
                      <a:pt x="29" y="19"/>
                      <a:pt x="58" y="39"/>
                      <a:pt x="87" y="56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8" name="Google Shape;2588;p49"/>
              <p:cNvSpPr/>
              <p:nvPr/>
            </p:nvSpPr>
            <p:spPr>
              <a:xfrm>
                <a:off x="8109153" y="3981048"/>
                <a:ext cx="2228" cy="3262"/>
              </a:xfrm>
              <a:custGeom>
                <a:avLst/>
                <a:gdLst/>
                <a:ahLst/>
                <a:cxnLst/>
                <a:rect l="l" t="t" r="r" b="b"/>
                <a:pathLst>
                  <a:path w="28" h="41" extrusionOk="0">
                    <a:moveTo>
                      <a:pt x="27" y="41"/>
                    </a:moveTo>
                    <a:cubicBezTo>
                      <a:pt x="19" y="27"/>
                      <a:pt x="10" y="14"/>
                      <a:pt x="1" y="1"/>
                    </a:cubicBezTo>
                    <a:cubicBezTo>
                      <a:pt x="10" y="14"/>
                      <a:pt x="19" y="27"/>
                      <a:pt x="27" y="4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9" name="Google Shape;2589;p49"/>
              <p:cNvSpPr/>
              <p:nvPr/>
            </p:nvSpPr>
            <p:spPr>
              <a:xfrm>
                <a:off x="8118542" y="3993301"/>
                <a:ext cx="4535" cy="5331"/>
              </a:xfrm>
              <a:custGeom>
                <a:avLst/>
                <a:gdLst/>
                <a:ahLst/>
                <a:cxnLst/>
                <a:rect l="l" t="t" r="r" b="b"/>
                <a:pathLst>
                  <a:path w="57" h="67" extrusionOk="0">
                    <a:moveTo>
                      <a:pt x="57" y="66"/>
                    </a:moveTo>
                    <a:cubicBezTo>
                      <a:pt x="38" y="44"/>
                      <a:pt x="18" y="22"/>
                      <a:pt x="1" y="0"/>
                    </a:cubicBezTo>
                    <a:cubicBezTo>
                      <a:pt x="18" y="22"/>
                      <a:pt x="38" y="44"/>
                      <a:pt x="57" y="66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0" name="Google Shape;2590;p49"/>
              <p:cNvSpPr/>
              <p:nvPr/>
            </p:nvSpPr>
            <p:spPr>
              <a:xfrm>
                <a:off x="8248236" y="4057273"/>
                <a:ext cx="716" cy="80"/>
              </a:xfrm>
              <a:custGeom>
                <a:avLst/>
                <a:gdLst/>
                <a:ahLst/>
                <a:cxnLst/>
                <a:rect l="l" t="t" r="r" b="b"/>
                <a:pathLst>
                  <a:path w="9" h="1" extrusionOk="0">
                    <a:moveTo>
                      <a:pt x="1" y="0"/>
                    </a:moveTo>
                    <a:cubicBezTo>
                      <a:pt x="4" y="0"/>
                      <a:pt x="7" y="0"/>
                      <a:pt x="8" y="0"/>
                    </a:cubicBezTo>
                    <a:lnTo>
                      <a:pt x="8" y="0"/>
                    </a:lnTo>
                    <a:cubicBezTo>
                      <a:pt x="7" y="0"/>
                      <a:pt x="4" y="0"/>
                      <a:pt x="1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1" name="Google Shape;2591;p49"/>
              <p:cNvSpPr/>
              <p:nvPr/>
            </p:nvSpPr>
            <p:spPr>
              <a:xfrm>
                <a:off x="8113768" y="3987413"/>
                <a:ext cx="3342" cy="4297"/>
              </a:xfrm>
              <a:custGeom>
                <a:avLst/>
                <a:gdLst/>
                <a:ahLst/>
                <a:cxnLst/>
                <a:rect l="l" t="t" r="r" b="b"/>
                <a:pathLst>
                  <a:path w="42" h="54" extrusionOk="0">
                    <a:moveTo>
                      <a:pt x="42" y="54"/>
                    </a:moveTo>
                    <a:cubicBezTo>
                      <a:pt x="28" y="36"/>
                      <a:pt x="15" y="18"/>
                      <a:pt x="0" y="1"/>
                    </a:cubicBezTo>
                    <a:cubicBezTo>
                      <a:pt x="15" y="18"/>
                      <a:pt x="28" y="36"/>
                      <a:pt x="42" y="54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2" name="Google Shape;2592;p49"/>
              <p:cNvSpPr/>
              <p:nvPr/>
            </p:nvSpPr>
            <p:spPr>
              <a:xfrm>
                <a:off x="8095865" y="3958928"/>
                <a:ext cx="637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8" h="16" extrusionOk="0">
                    <a:moveTo>
                      <a:pt x="7" y="15"/>
                    </a:moveTo>
                    <a:cubicBezTo>
                      <a:pt x="4" y="11"/>
                      <a:pt x="3" y="5"/>
                      <a:pt x="0" y="1"/>
                    </a:cubicBezTo>
                    <a:cubicBezTo>
                      <a:pt x="3" y="5"/>
                      <a:pt x="4" y="11"/>
                      <a:pt x="7" y="15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3" name="Google Shape;2593;p49"/>
              <p:cNvSpPr/>
              <p:nvPr/>
            </p:nvSpPr>
            <p:spPr>
              <a:xfrm>
                <a:off x="8100082" y="3966885"/>
                <a:ext cx="875" cy="1512"/>
              </a:xfrm>
              <a:custGeom>
                <a:avLst/>
                <a:gdLst/>
                <a:ahLst/>
                <a:cxnLst/>
                <a:rect l="l" t="t" r="r" b="b"/>
                <a:pathLst>
                  <a:path w="11" h="19" extrusionOk="0">
                    <a:moveTo>
                      <a:pt x="0" y="1"/>
                    </a:moveTo>
                    <a:cubicBezTo>
                      <a:pt x="4" y="7"/>
                      <a:pt x="7" y="13"/>
                      <a:pt x="10" y="18"/>
                    </a:cubicBezTo>
                    <a:cubicBezTo>
                      <a:pt x="9" y="16"/>
                      <a:pt x="7" y="13"/>
                      <a:pt x="6" y="10"/>
                    </a:cubicBezTo>
                    <a:cubicBezTo>
                      <a:pt x="4" y="7"/>
                      <a:pt x="3" y="4"/>
                      <a:pt x="0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4" name="Google Shape;2594;p49"/>
              <p:cNvSpPr/>
              <p:nvPr/>
            </p:nvSpPr>
            <p:spPr>
              <a:xfrm>
                <a:off x="8088306" y="3942060"/>
                <a:ext cx="955" cy="2069"/>
              </a:xfrm>
              <a:custGeom>
                <a:avLst/>
                <a:gdLst/>
                <a:ahLst/>
                <a:cxnLst/>
                <a:rect l="l" t="t" r="r" b="b"/>
                <a:pathLst>
                  <a:path w="12" h="26" extrusionOk="0">
                    <a:moveTo>
                      <a:pt x="1" y="1"/>
                    </a:moveTo>
                    <a:cubicBezTo>
                      <a:pt x="4" y="9"/>
                      <a:pt x="7" y="17"/>
                      <a:pt x="11" y="26"/>
                    </a:cubicBezTo>
                    <a:cubicBezTo>
                      <a:pt x="7" y="17"/>
                      <a:pt x="4" y="8"/>
                      <a:pt x="1" y="1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5" name="Google Shape;2595;p49"/>
              <p:cNvSpPr/>
              <p:nvPr/>
            </p:nvSpPr>
            <p:spPr>
              <a:xfrm>
                <a:off x="8085203" y="3933307"/>
                <a:ext cx="1114" cy="2864"/>
              </a:xfrm>
              <a:custGeom>
                <a:avLst/>
                <a:gdLst/>
                <a:ahLst/>
                <a:cxnLst/>
                <a:rect l="l" t="t" r="r" b="b"/>
                <a:pathLst>
                  <a:path w="14" h="36" extrusionOk="0">
                    <a:moveTo>
                      <a:pt x="13" y="35"/>
                    </a:moveTo>
                    <a:cubicBezTo>
                      <a:pt x="9" y="24"/>
                      <a:pt x="4" y="12"/>
                      <a:pt x="0" y="0"/>
                    </a:cubicBezTo>
                    <a:cubicBezTo>
                      <a:pt x="4" y="12"/>
                      <a:pt x="9" y="24"/>
                      <a:pt x="13" y="35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6" name="Google Shape;2596;p49"/>
              <p:cNvSpPr/>
              <p:nvPr/>
            </p:nvSpPr>
            <p:spPr>
              <a:xfrm>
                <a:off x="8104617" y="3974284"/>
                <a:ext cx="1353" cy="2228"/>
              </a:xfrm>
              <a:custGeom>
                <a:avLst/>
                <a:gdLst/>
                <a:ahLst/>
                <a:cxnLst/>
                <a:rect l="l" t="t" r="r" b="b"/>
                <a:pathLst>
                  <a:path w="17" h="28" extrusionOk="0">
                    <a:moveTo>
                      <a:pt x="17" y="27"/>
                    </a:moveTo>
                    <a:cubicBezTo>
                      <a:pt x="11" y="18"/>
                      <a:pt x="6" y="9"/>
                      <a:pt x="1" y="1"/>
                    </a:cubicBezTo>
                    <a:cubicBezTo>
                      <a:pt x="6" y="9"/>
                      <a:pt x="11" y="18"/>
                      <a:pt x="17" y="27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7" name="Google Shape;2597;p49"/>
              <p:cNvSpPr/>
              <p:nvPr/>
            </p:nvSpPr>
            <p:spPr>
              <a:xfrm>
                <a:off x="8077565" y="3897104"/>
                <a:ext cx="875" cy="6763"/>
              </a:xfrm>
              <a:custGeom>
                <a:avLst/>
                <a:gdLst/>
                <a:ahLst/>
                <a:cxnLst/>
                <a:rect l="l" t="t" r="r" b="b"/>
                <a:pathLst>
                  <a:path w="11" h="85" extrusionOk="0">
                    <a:moveTo>
                      <a:pt x="11" y="84"/>
                    </a:moveTo>
                    <a:cubicBezTo>
                      <a:pt x="6" y="56"/>
                      <a:pt x="3" y="28"/>
                      <a:pt x="0" y="0"/>
                    </a:cubicBezTo>
                    <a:cubicBezTo>
                      <a:pt x="3" y="28"/>
                      <a:pt x="6" y="56"/>
                      <a:pt x="11" y="84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8" name="Google Shape;2598;p49"/>
              <p:cNvSpPr/>
              <p:nvPr/>
            </p:nvSpPr>
            <p:spPr>
              <a:xfrm>
                <a:off x="8076769" y="3887954"/>
                <a:ext cx="637" cy="7320"/>
              </a:xfrm>
              <a:custGeom>
                <a:avLst/>
                <a:gdLst/>
                <a:ahLst/>
                <a:cxnLst/>
                <a:rect l="l" t="t" r="r" b="b"/>
                <a:pathLst>
                  <a:path w="8" h="92" extrusionOk="0">
                    <a:moveTo>
                      <a:pt x="0" y="0"/>
                    </a:moveTo>
                    <a:cubicBezTo>
                      <a:pt x="1" y="31"/>
                      <a:pt x="4" y="61"/>
                      <a:pt x="7" y="92"/>
                    </a:cubicBezTo>
                    <a:cubicBezTo>
                      <a:pt x="4" y="61"/>
                      <a:pt x="1" y="30"/>
                      <a:pt x="0" y="0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9" name="Google Shape;2599;p49"/>
              <p:cNvSpPr/>
              <p:nvPr/>
            </p:nvSpPr>
            <p:spPr>
              <a:xfrm>
                <a:off x="8091807" y="3950653"/>
                <a:ext cx="796" cy="1432"/>
              </a:xfrm>
              <a:custGeom>
                <a:avLst/>
                <a:gdLst/>
                <a:ahLst/>
                <a:cxnLst/>
                <a:rect l="l" t="t" r="r" b="b"/>
                <a:pathLst>
                  <a:path w="10" h="18" extrusionOk="0">
                    <a:moveTo>
                      <a:pt x="10" y="18"/>
                    </a:moveTo>
                    <a:cubicBezTo>
                      <a:pt x="7" y="12"/>
                      <a:pt x="4" y="6"/>
                      <a:pt x="1" y="0"/>
                    </a:cubicBezTo>
                    <a:cubicBezTo>
                      <a:pt x="4" y="6"/>
                      <a:pt x="7" y="12"/>
                      <a:pt x="10" y="18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0" name="Google Shape;2600;p49"/>
              <p:cNvSpPr/>
              <p:nvPr/>
            </p:nvSpPr>
            <p:spPr>
              <a:xfrm>
                <a:off x="8082577" y="3924396"/>
                <a:ext cx="1114" cy="3899"/>
              </a:xfrm>
              <a:custGeom>
                <a:avLst/>
                <a:gdLst/>
                <a:ahLst/>
                <a:cxnLst/>
                <a:rect l="l" t="t" r="r" b="b"/>
                <a:pathLst>
                  <a:path w="14" h="49" extrusionOk="0">
                    <a:moveTo>
                      <a:pt x="14" y="49"/>
                    </a:moveTo>
                    <a:cubicBezTo>
                      <a:pt x="9" y="33"/>
                      <a:pt x="5" y="16"/>
                      <a:pt x="1" y="0"/>
                    </a:cubicBezTo>
                    <a:cubicBezTo>
                      <a:pt x="5" y="16"/>
                      <a:pt x="9" y="33"/>
                      <a:pt x="14" y="49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1" name="Google Shape;2601;p49"/>
              <p:cNvSpPr/>
              <p:nvPr/>
            </p:nvSpPr>
            <p:spPr>
              <a:xfrm>
                <a:off x="8080350" y="3915325"/>
                <a:ext cx="1273" cy="5013"/>
              </a:xfrm>
              <a:custGeom>
                <a:avLst/>
                <a:gdLst/>
                <a:ahLst/>
                <a:cxnLst/>
                <a:rect l="l" t="t" r="r" b="b"/>
                <a:pathLst>
                  <a:path w="16" h="63" extrusionOk="0">
                    <a:moveTo>
                      <a:pt x="15" y="63"/>
                    </a:moveTo>
                    <a:cubicBezTo>
                      <a:pt x="11" y="42"/>
                      <a:pt x="5" y="21"/>
                      <a:pt x="1" y="1"/>
                    </a:cubicBezTo>
                    <a:cubicBezTo>
                      <a:pt x="5" y="21"/>
                      <a:pt x="11" y="42"/>
                      <a:pt x="15" y="63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2" name="Google Shape;2602;p49"/>
              <p:cNvSpPr/>
              <p:nvPr/>
            </p:nvSpPr>
            <p:spPr>
              <a:xfrm>
                <a:off x="8078758" y="3906175"/>
                <a:ext cx="1114" cy="5968"/>
              </a:xfrm>
              <a:custGeom>
                <a:avLst/>
                <a:gdLst/>
                <a:ahLst/>
                <a:cxnLst/>
                <a:rect l="l" t="t" r="r" b="b"/>
                <a:pathLst>
                  <a:path w="14" h="75" extrusionOk="0">
                    <a:moveTo>
                      <a:pt x="13" y="75"/>
                    </a:moveTo>
                    <a:cubicBezTo>
                      <a:pt x="9" y="51"/>
                      <a:pt x="4" y="26"/>
                      <a:pt x="0" y="1"/>
                    </a:cubicBezTo>
                    <a:cubicBezTo>
                      <a:pt x="4" y="26"/>
                      <a:pt x="9" y="51"/>
                      <a:pt x="13" y="75"/>
                    </a:cubicBezTo>
                    <a:close/>
                  </a:path>
                </a:pathLst>
              </a:custGeom>
              <a:solidFill>
                <a:srgbClr val="8CD3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3" name="Google Shape;2603;p49"/>
              <p:cNvSpPr/>
              <p:nvPr/>
            </p:nvSpPr>
            <p:spPr>
              <a:xfrm>
                <a:off x="8076530" y="3819845"/>
                <a:ext cx="359168" cy="237509"/>
              </a:xfrm>
              <a:custGeom>
                <a:avLst/>
                <a:gdLst/>
                <a:ahLst/>
                <a:cxnLst/>
                <a:rect l="l" t="t" r="r" b="b"/>
                <a:pathLst>
                  <a:path w="4514" h="2985" extrusionOk="0">
                    <a:moveTo>
                      <a:pt x="121" y="1"/>
                    </a:moveTo>
                    <a:cubicBezTo>
                      <a:pt x="118" y="8"/>
                      <a:pt x="115" y="17"/>
                      <a:pt x="112" y="26"/>
                    </a:cubicBezTo>
                    <a:cubicBezTo>
                      <a:pt x="109" y="37"/>
                      <a:pt x="105" y="48"/>
                      <a:pt x="102" y="60"/>
                    </a:cubicBezTo>
                    <a:cubicBezTo>
                      <a:pt x="94" y="82"/>
                      <a:pt x="88" y="104"/>
                      <a:pt x="83" y="126"/>
                    </a:cubicBezTo>
                    <a:cubicBezTo>
                      <a:pt x="80" y="136"/>
                      <a:pt x="77" y="148"/>
                      <a:pt x="74" y="158"/>
                    </a:cubicBezTo>
                    <a:cubicBezTo>
                      <a:pt x="68" y="182"/>
                      <a:pt x="62" y="205"/>
                      <a:pt x="56" y="230"/>
                    </a:cubicBezTo>
                    <a:cubicBezTo>
                      <a:pt x="55" y="239"/>
                      <a:pt x="52" y="250"/>
                      <a:pt x="50" y="258"/>
                    </a:cubicBezTo>
                    <a:cubicBezTo>
                      <a:pt x="43" y="288"/>
                      <a:pt x="38" y="317"/>
                      <a:pt x="32" y="347"/>
                    </a:cubicBezTo>
                    <a:cubicBezTo>
                      <a:pt x="32" y="350"/>
                      <a:pt x="31" y="354"/>
                      <a:pt x="31" y="358"/>
                    </a:cubicBezTo>
                    <a:cubicBezTo>
                      <a:pt x="25" y="391"/>
                      <a:pt x="21" y="425"/>
                      <a:pt x="16" y="457"/>
                    </a:cubicBezTo>
                    <a:cubicBezTo>
                      <a:pt x="15" y="472"/>
                      <a:pt x="13" y="488"/>
                      <a:pt x="12" y="503"/>
                    </a:cubicBezTo>
                    <a:cubicBezTo>
                      <a:pt x="10" y="520"/>
                      <a:pt x="7" y="538"/>
                      <a:pt x="6" y="554"/>
                    </a:cubicBezTo>
                    <a:cubicBezTo>
                      <a:pt x="4" y="574"/>
                      <a:pt x="4" y="593"/>
                      <a:pt x="3" y="612"/>
                    </a:cubicBezTo>
                    <a:cubicBezTo>
                      <a:pt x="3" y="625"/>
                      <a:pt x="2" y="638"/>
                      <a:pt x="2" y="652"/>
                    </a:cubicBezTo>
                    <a:cubicBezTo>
                      <a:pt x="0" y="674"/>
                      <a:pt x="0" y="694"/>
                      <a:pt x="0" y="716"/>
                    </a:cubicBezTo>
                    <a:cubicBezTo>
                      <a:pt x="0" y="721"/>
                      <a:pt x="0" y="725"/>
                      <a:pt x="0" y="730"/>
                    </a:cubicBezTo>
                    <a:cubicBezTo>
                      <a:pt x="0" y="734"/>
                      <a:pt x="0" y="738"/>
                      <a:pt x="0" y="743"/>
                    </a:cubicBezTo>
                    <a:cubicBezTo>
                      <a:pt x="0" y="774"/>
                      <a:pt x="2" y="805"/>
                      <a:pt x="3" y="836"/>
                    </a:cubicBezTo>
                    <a:cubicBezTo>
                      <a:pt x="3" y="837"/>
                      <a:pt x="3" y="840"/>
                      <a:pt x="3" y="842"/>
                    </a:cubicBezTo>
                    <a:cubicBezTo>
                      <a:pt x="3" y="846"/>
                      <a:pt x="3" y="850"/>
                      <a:pt x="3" y="856"/>
                    </a:cubicBezTo>
                    <a:cubicBezTo>
                      <a:pt x="4" y="887"/>
                      <a:pt x="7" y="917"/>
                      <a:pt x="10" y="948"/>
                    </a:cubicBezTo>
                    <a:cubicBezTo>
                      <a:pt x="10" y="955"/>
                      <a:pt x="12" y="964"/>
                      <a:pt x="13" y="971"/>
                    </a:cubicBezTo>
                    <a:cubicBezTo>
                      <a:pt x="16" y="999"/>
                      <a:pt x="19" y="1027"/>
                      <a:pt x="24" y="1055"/>
                    </a:cubicBezTo>
                    <a:cubicBezTo>
                      <a:pt x="25" y="1065"/>
                      <a:pt x="27" y="1076"/>
                      <a:pt x="28" y="1086"/>
                    </a:cubicBezTo>
                    <a:cubicBezTo>
                      <a:pt x="32" y="1111"/>
                      <a:pt x="37" y="1136"/>
                      <a:pt x="41" y="1160"/>
                    </a:cubicBezTo>
                    <a:cubicBezTo>
                      <a:pt x="44" y="1174"/>
                      <a:pt x="47" y="1188"/>
                      <a:pt x="49" y="1201"/>
                    </a:cubicBezTo>
                    <a:cubicBezTo>
                      <a:pt x="53" y="1221"/>
                      <a:pt x="59" y="1242"/>
                      <a:pt x="63" y="1263"/>
                    </a:cubicBezTo>
                    <a:cubicBezTo>
                      <a:pt x="68" y="1280"/>
                      <a:pt x="72" y="1297"/>
                      <a:pt x="77" y="1314"/>
                    </a:cubicBezTo>
                    <a:cubicBezTo>
                      <a:pt x="81" y="1330"/>
                      <a:pt x="85" y="1347"/>
                      <a:pt x="90" y="1363"/>
                    </a:cubicBezTo>
                    <a:cubicBezTo>
                      <a:pt x="96" y="1383"/>
                      <a:pt x="103" y="1406"/>
                      <a:pt x="109" y="1426"/>
                    </a:cubicBezTo>
                    <a:cubicBezTo>
                      <a:pt x="113" y="1438"/>
                      <a:pt x="118" y="1450"/>
                      <a:pt x="122" y="1461"/>
                    </a:cubicBezTo>
                    <a:cubicBezTo>
                      <a:pt x="130" y="1487"/>
                      <a:pt x="139" y="1512"/>
                      <a:pt x="149" y="1537"/>
                    </a:cubicBezTo>
                    <a:cubicBezTo>
                      <a:pt x="152" y="1545"/>
                      <a:pt x="155" y="1554"/>
                      <a:pt x="159" y="1562"/>
                    </a:cubicBezTo>
                    <a:cubicBezTo>
                      <a:pt x="169" y="1590"/>
                      <a:pt x="181" y="1618"/>
                      <a:pt x="193" y="1644"/>
                    </a:cubicBezTo>
                    <a:cubicBezTo>
                      <a:pt x="196" y="1650"/>
                      <a:pt x="199" y="1656"/>
                      <a:pt x="202" y="1662"/>
                    </a:cubicBezTo>
                    <a:cubicBezTo>
                      <a:pt x="215" y="1691"/>
                      <a:pt x="228" y="1721"/>
                      <a:pt x="243" y="1749"/>
                    </a:cubicBezTo>
                    <a:cubicBezTo>
                      <a:pt x="245" y="1753"/>
                      <a:pt x="247" y="1759"/>
                      <a:pt x="250" y="1763"/>
                    </a:cubicBezTo>
                    <a:cubicBezTo>
                      <a:pt x="265" y="1793"/>
                      <a:pt x="280" y="1821"/>
                      <a:pt x="296" y="1849"/>
                    </a:cubicBezTo>
                    <a:cubicBezTo>
                      <a:pt x="300" y="1855"/>
                      <a:pt x="303" y="1861"/>
                      <a:pt x="306" y="1866"/>
                    </a:cubicBezTo>
                    <a:cubicBezTo>
                      <a:pt x="321" y="1892"/>
                      <a:pt x="337" y="1917"/>
                      <a:pt x="354" y="1942"/>
                    </a:cubicBezTo>
                    <a:cubicBezTo>
                      <a:pt x="358" y="1950"/>
                      <a:pt x="364" y="1959"/>
                      <a:pt x="370" y="1968"/>
                    </a:cubicBezTo>
                    <a:cubicBezTo>
                      <a:pt x="383" y="1987"/>
                      <a:pt x="396" y="2008"/>
                      <a:pt x="411" y="2027"/>
                    </a:cubicBezTo>
                    <a:cubicBezTo>
                      <a:pt x="420" y="2040"/>
                      <a:pt x="429" y="2053"/>
                      <a:pt x="437" y="2065"/>
                    </a:cubicBezTo>
                    <a:cubicBezTo>
                      <a:pt x="448" y="2080"/>
                      <a:pt x="458" y="2093"/>
                      <a:pt x="468" y="2107"/>
                    </a:cubicBezTo>
                    <a:cubicBezTo>
                      <a:pt x="482" y="2124"/>
                      <a:pt x="496" y="2142"/>
                      <a:pt x="510" y="2160"/>
                    </a:cubicBezTo>
                    <a:cubicBezTo>
                      <a:pt x="515" y="2165"/>
                      <a:pt x="521" y="2173"/>
                      <a:pt x="527" y="2180"/>
                    </a:cubicBezTo>
                    <a:cubicBezTo>
                      <a:pt x="546" y="2202"/>
                      <a:pt x="566" y="2224"/>
                      <a:pt x="585" y="2246"/>
                    </a:cubicBezTo>
                    <a:cubicBezTo>
                      <a:pt x="586" y="2248"/>
                      <a:pt x="588" y="2248"/>
                      <a:pt x="588" y="2249"/>
                    </a:cubicBezTo>
                    <a:cubicBezTo>
                      <a:pt x="708" y="2382"/>
                      <a:pt x="845" y="2500"/>
                      <a:pt x="994" y="2601"/>
                    </a:cubicBezTo>
                    <a:lnTo>
                      <a:pt x="996" y="2601"/>
                    </a:lnTo>
                    <a:cubicBezTo>
                      <a:pt x="1024" y="2620"/>
                      <a:pt x="1053" y="2640"/>
                      <a:pt x="1082" y="2657"/>
                    </a:cubicBezTo>
                    <a:cubicBezTo>
                      <a:pt x="1099" y="2668"/>
                      <a:pt x="1115" y="2676"/>
                      <a:pt x="1131" y="2685"/>
                    </a:cubicBezTo>
                    <a:cubicBezTo>
                      <a:pt x="1144" y="2694"/>
                      <a:pt x="1159" y="2701"/>
                      <a:pt x="1174" y="2710"/>
                    </a:cubicBezTo>
                    <a:cubicBezTo>
                      <a:pt x="1359" y="2812"/>
                      <a:pt x="1563" y="2888"/>
                      <a:pt x="1776" y="2934"/>
                    </a:cubicBezTo>
                    <a:cubicBezTo>
                      <a:pt x="1776" y="2934"/>
                      <a:pt x="1778" y="2936"/>
                      <a:pt x="1778" y="2936"/>
                    </a:cubicBezTo>
                    <a:cubicBezTo>
                      <a:pt x="1807" y="2941"/>
                      <a:pt x="1836" y="2947"/>
                      <a:pt x="1866" y="2952"/>
                    </a:cubicBezTo>
                    <a:cubicBezTo>
                      <a:pt x="1875" y="2953"/>
                      <a:pt x="1882" y="2955"/>
                      <a:pt x="1891" y="2956"/>
                    </a:cubicBezTo>
                    <a:cubicBezTo>
                      <a:pt x="1914" y="2961"/>
                      <a:pt x="1937" y="2964"/>
                      <a:pt x="1959" y="2967"/>
                    </a:cubicBezTo>
                    <a:cubicBezTo>
                      <a:pt x="1975" y="2968"/>
                      <a:pt x="1991" y="2971"/>
                      <a:pt x="2007" y="2972"/>
                    </a:cubicBezTo>
                    <a:cubicBezTo>
                      <a:pt x="2023" y="2974"/>
                      <a:pt x="2041" y="2975"/>
                      <a:pt x="2057" y="2977"/>
                    </a:cubicBezTo>
                    <a:cubicBezTo>
                      <a:pt x="2079" y="2980"/>
                      <a:pt x="2103" y="2981"/>
                      <a:pt x="2127" y="2983"/>
                    </a:cubicBezTo>
                    <a:cubicBezTo>
                      <a:pt x="2138" y="2983"/>
                      <a:pt x="2149" y="2984"/>
                      <a:pt x="2159" y="2984"/>
                    </a:cubicBezTo>
                    <a:lnTo>
                      <a:pt x="2166" y="2984"/>
                    </a:lnTo>
                    <a:cubicBezTo>
                      <a:pt x="2545" y="2267"/>
                      <a:pt x="3297" y="1777"/>
                      <a:pt x="4165" y="1777"/>
                    </a:cubicBezTo>
                    <a:cubicBezTo>
                      <a:pt x="4196" y="1777"/>
                      <a:pt x="4225" y="1778"/>
                      <a:pt x="4254" y="1780"/>
                    </a:cubicBezTo>
                    <a:cubicBezTo>
                      <a:pt x="4349" y="1601"/>
                      <a:pt x="4419" y="1410"/>
                      <a:pt x="4462" y="1208"/>
                    </a:cubicBezTo>
                    <a:cubicBezTo>
                      <a:pt x="4469" y="1179"/>
                      <a:pt x="4474" y="1149"/>
                      <a:pt x="4480" y="1118"/>
                    </a:cubicBezTo>
                    <a:cubicBezTo>
                      <a:pt x="4481" y="1111"/>
                      <a:pt x="4483" y="1104"/>
                      <a:pt x="4484" y="1095"/>
                    </a:cubicBezTo>
                    <a:cubicBezTo>
                      <a:pt x="4487" y="1073"/>
                      <a:pt x="4492" y="1049"/>
                      <a:pt x="4495" y="1026"/>
                    </a:cubicBezTo>
                    <a:cubicBezTo>
                      <a:pt x="4496" y="1009"/>
                      <a:pt x="4497" y="995"/>
                      <a:pt x="4500" y="978"/>
                    </a:cubicBezTo>
                    <a:cubicBezTo>
                      <a:pt x="4502" y="962"/>
                      <a:pt x="4503" y="945"/>
                      <a:pt x="4505" y="928"/>
                    </a:cubicBezTo>
                    <a:cubicBezTo>
                      <a:pt x="4506" y="905"/>
                      <a:pt x="4508" y="883"/>
                      <a:pt x="4509" y="859"/>
                    </a:cubicBezTo>
                    <a:cubicBezTo>
                      <a:pt x="4511" y="849"/>
                      <a:pt x="4511" y="837"/>
                      <a:pt x="4511" y="825"/>
                    </a:cubicBezTo>
                    <a:cubicBezTo>
                      <a:pt x="4512" y="797"/>
                      <a:pt x="4514" y="769"/>
                      <a:pt x="4514" y="740"/>
                    </a:cubicBezTo>
                    <a:cubicBezTo>
                      <a:pt x="4514" y="737"/>
                      <a:pt x="4514" y="733"/>
                      <a:pt x="4514" y="730"/>
                    </a:cubicBezTo>
                    <a:cubicBezTo>
                      <a:pt x="4514" y="724"/>
                      <a:pt x="4514" y="719"/>
                      <a:pt x="4514" y="713"/>
                    </a:cubicBezTo>
                    <a:cubicBezTo>
                      <a:pt x="4514" y="690"/>
                      <a:pt x="4514" y="665"/>
                      <a:pt x="4512" y="640"/>
                    </a:cubicBezTo>
                    <a:cubicBezTo>
                      <a:pt x="4512" y="635"/>
                      <a:pt x="4512" y="631"/>
                      <a:pt x="4511" y="627"/>
                    </a:cubicBezTo>
                    <a:cubicBezTo>
                      <a:pt x="4505" y="478"/>
                      <a:pt x="4483" y="329"/>
                      <a:pt x="4446" y="183"/>
                    </a:cubicBezTo>
                    <a:cubicBezTo>
                      <a:pt x="4446" y="180"/>
                      <a:pt x="4444" y="177"/>
                      <a:pt x="4444" y="173"/>
                    </a:cubicBezTo>
                    <a:cubicBezTo>
                      <a:pt x="4437" y="146"/>
                      <a:pt x="4430" y="118"/>
                      <a:pt x="4422" y="92"/>
                    </a:cubicBezTo>
                    <a:lnTo>
                      <a:pt x="4418" y="82"/>
                    </a:lnTo>
                    <a:cubicBezTo>
                      <a:pt x="4411" y="54"/>
                      <a:pt x="4402" y="27"/>
                      <a:pt x="4393" y="1"/>
                    </a:cubicBezTo>
                    <a:cubicBezTo>
                      <a:pt x="4081" y="914"/>
                      <a:pt x="3222" y="1528"/>
                      <a:pt x="2256" y="1528"/>
                    </a:cubicBezTo>
                    <a:cubicBezTo>
                      <a:pt x="1292" y="1528"/>
                      <a:pt x="433" y="914"/>
                      <a:pt x="121" y="1"/>
                    </a:cubicBezTo>
                    <a:close/>
                  </a:path>
                </a:pathLst>
              </a:custGeom>
              <a:solidFill>
                <a:srgbClr val="82C1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4" name="Google Shape;2604;p49"/>
              <p:cNvSpPr/>
              <p:nvPr/>
            </p:nvSpPr>
            <p:spPr>
              <a:xfrm>
                <a:off x="8140502" y="3722853"/>
                <a:ext cx="124125" cy="103358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1299" extrusionOk="0">
                    <a:moveTo>
                      <a:pt x="981" y="0"/>
                    </a:moveTo>
                    <a:cubicBezTo>
                      <a:pt x="706" y="0"/>
                      <a:pt x="388" y="138"/>
                      <a:pt x="192" y="377"/>
                    </a:cubicBezTo>
                    <a:cubicBezTo>
                      <a:pt x="62" y="557"/>
                      <a:pt x="0" y="835"/>
                      <a:pt x="71" y="1074"/>
                    </a:cubicBezTo>
                    <a:cubicBezTo>
                      <a:pt x="120" y="1240"/>
                      <a:pt x="199" y="1298"/>
                      <a:pt x="288" y="1298"/>
                    </a:cubicBezTo>
                    <a:cubicBezTo>
                      <a:pt x="457" y="1298"/>
                      <a:pt x="663" y="1090"/>
                      <a:pt x="781" y="1005"/>
                    </a:cubicBezTo>
                    <a:cubicBezTo>
                      <a:pt x="968" y="866"/>
                      <a:pt x="1560" y="650"/>
                      <a:pt x="1496" y="361"/>
                    </a:cubicBezTo>
                    <a:cubicBezTo>
                      <a:pt x="1440" y="112"/>
                      <a:pt x="1228" y="0"/>
                      <a:pt x="9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5" name="Google Shape;2605;p49"/>
              <p:cNvSpPr/>
              <p:nvPr/>
            </p:nvSpPr>
            <p:spPr>
              <a:xfrm>
                <a:off x="8033644" y="4135567"/>
                <a:ext cx="124284" cy="103279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298" extrusionOk="0">
                    <a:moveTo>
                      <a:pt x="982" y="0"/>
                    </a:moveTo>
                    <a:cubicBezTo>
                      <a:pt x="708" y="0"/>
                      <a:pt x="389" y="138"/>
                      <a:pt x="193" y="378"/>
                    </a:cubicBezTo>
                    <a:cubicBezTo>
                      <a:pt x="62" y="557"/>
                      <a:pt x="0" y="836"/>
                      <a:pt x="72" y="1073"/>
                    </a:cubicBezTo>
                    <a:cubicBezTo>
                      <a:pt x="122" y="1239"/>
                      <a:pt x="201" y="1298"/>
                      <a:pt x="290" y="1298"/>
                    </a:cubicBezTo>
                    <a:cubicBezTo>
                      <a:pt x="459" y="1298"/>
                      <a:pt x="665" y="1090"/>
                      <a:pt x="782" y="1004"/>
                    </a:cubicBezTo>
                    <a:cubicBezTo>
                      <a:pt x="968" y="866"/>
                      <a:pt x="1561" y="651"/>
                      <a:pt x="1496" y="361"/>
                    </a:cubicBezTo>
                    <a:cubicBezTo>
                      <a:pt x="1440" y="111"/>
                      <a:pt x="1229" y="0"/>
                      <a:pt x="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6" name="Google Shape;2606;p49"/>
              <p:cNvSpPr/>
              <p:nvPr/>
            </p:nvSpPr>
            <p:spPr>
              <a:xfrm>
                <a:off x="8550670" y="4260725"/>
                <a:ext cx="156032" cy="105745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1329" extrusionOk="0">
                    <a:moveTo>
                      <a:pt x="845" y="1"/>
                    </a:moveTo>
                    <a:cubicBezTo>
                      <a:pt x="700" y="1"/>
                      <a:pt x="551" y="37"/>
                      <a:pt x="426" y="113"/>
                    </a:cubicBezTo>
                    <a:cubicBezTo>
                      <a:pt x="1" y="375"/>
                      <a:pt x="503" y="642"/>
                      <a:pt x="677" y="782"/>
                    </a:cubicBezTo>
                    <a:cubicBezTo>
                      <a:pt x="837" y="909"/>
                      <a:pt x="1139" y="1329"/>
                      <a:pt x="1388" y="1329"/>
                    </a:cubicBezTo>
                    <a:cubicBezTo>
                      <a:pt x="1421" y="1329"/>
                      <a:pt x="1452" y="1322"/>
                      <a:pt x="1482" y="1306"/>
                    </a:cubicBezTo>
                    <a:cubicBezTo>
                      <a:pt x="1961" y="1054"/>
                      <a:pt x="1663" y="293"/>
                      <a:pt x="1129" y="51"/>
                    </a:cubicBezTo>
                    <a:cubicBezTo>
                      <a:pt x="1044" y="18"/>
                      <a:pt x="946" y="1"/>
                      <a:pt x="8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7" name="Google Shape;2607;p49"/>
              <p:cNvSpPr/>
              <p:nvPr/>
            </p:nvSpPr>
            <p:spPr>
              <a:xfrm>
                <a:off x="8647742" y="3839339"/>
                <a:ext cx="156032" cy="105745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1329" extrusionOk="0">
                    <a:moveTo>
                      <a:pt x="845" y="0"/>
                    </a:moveTo>
                    <a:cubicBezTo>
                      <a:pt x="700" y="0"/>
                      <a:pt x="550" y="36"/>
                      <a:pt x="426" y="113"/>
                    </a:cubicBezTo>
                    <a:cubicBezTo>
                      <a:pt x="0" y="376"/>
                      <a:pt x="502" y="642"/>
                      <a:pt x="676" y="781"/>
                    </a:cubicBezTo>
                    <a:cubicBezTo>
                      <a:pt x="836" y="910"/>
                      <a:pt x="1139" y="1329"/>
                      <a:pt x="1388" y="1329"/>
                    </a:cubicBezTo>
                    <a:cubicBezTo>
                      <a:pt x="1420" y="1329"/>
                      <a:pt x="1452" y="1322"/>
                      <a:pt x="1482" y="1306"/>
                    </a:cubicBezTo>
                    <a:cubicBezTo>
                      <a:pt x="1960" y="1053"/>
                      <a:pt x="1663" y="293"/>
                      <a:pt x="1128" y="50"/>
                    </a:cubicBezTo>
                    <a:cubicBezTo>
                      <a:pt x="1044" y="18"/>
                      <a:pt x="946" y="0"/>
                      <a:pt x="8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8" name="Google Shape;2608;p49"/>
              <p:cNvSpPr/>
              <p:nvPr/>
            </p:nvSpPr>
            <p:spPr>
              <a:xfrm>
                <a:off x="8380078" y="4345703"/>
                <a:ext cx="359327" cy="237748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2988" extrusionOk="0">
                    <a:moveTo>
                      <a:pt x="123" y="1"/>
                    </a:moveTo>
                    <a:cubicBezTo>
                      <a:pt x="120" y="10"/>
                      <a:pt x="117" y="18"/>
                      <a:pt x="114" y="27"/>
                    </a:cubicBezTo>
                    <a:cubicBezTo>
                      <a:pt x="111" y="38"/>
                      <a:pt x="107" y="48"/>
                      <a:pt x="104" y="60"/>
                    </a:cubicBezTo>
                    <a:cubicBezTo>
                      <a:pt x="96" y="82"/>
                      <a:pt x="90" y="104"/>
                      <a:pt x="83" y="127"/>
                    </a:cubicBezTo>
                    <a:cubicBezTo>
                      <a:pt x="80" y="138"/>
                      <a:pt x="77" y="148"/>
                      <a:pt x="76" y="158"/>
                    </a:cubicBezTo>
                    <a:cubicBezTo>
                      <a:pt x="68" y="182"/>
                      <a:pt x="62" y="205"/>
                      <a:pt x="58" y="231"/>
                    </a:cubicBezTo>
                    <a:cubicBezTo>
                      <a:pt x="55" y="239"/>
                      <a:pt x="54" y="250"/>
                      <a:pt x="51" y="258"/>
                    </a:cubicBezTo>
                    <a:cubicBezTo>
                      <a:pt x="45" y="286"/>
                      <a:pt x="39" y="316"/>
                      <a:pt x="35" y="345"/>
                    </a:cubicBezTo>
                    <a:cubicBezTo>
                      <a:pt x="33" y="350"/>
                      <a:pt x="33" y="354"/>
                      <a:pt x="32" y="359"/>
                    </a:cubicBezTo>
                    <a:cubicBezTo>
                      <a:pt x="26" y="391"/>
                      <a:pt x="21" y="425"/>
                      <a:pt x="18" y="457"/>
                    </a:cubicBezTo>
                    <a:cubicBezTo>
                      <a:pt x="15" y="472"/>
                      <a:pt x="14" y="488"/>
                      <a:pt x="12" y="504"/>
                    </a:cubicBezTo>
                    <a:cubicBezTo>
                      <a:pt x="11" y="521"/>
                      <a:pt x="9" y="538"/>
                      <a:pt x="8" y="554"/>
                    </a:cubicBezTo>
                    <a:cubicBezTo>
                      <a:pt x="7" y="574"/>
                      <a:pt x="5" y="593"/>
                      <a:pt x="5" y="613"/>
                    </a:cubicBezTo>
                    <a:cubicBezTo>
                      <a:pt x="4" y="625"/>
                      <a:pt x="4" y="638"/>
                      <a:pt x="2" y="652"/>
                    </a:cubicBezTo>
                    <a:cubicBezTo>
                      <a:pt x="2" y="674"/>
                      <a:pt x="1" y="696"/>
                      <a:pt x="1" y="716"/>
                    </a:cubicBezTo>
                    <a:cubicBezTo>
                      <a:pt x="1" y="721"/>
                      <a:pt x="1" y="725"/>
                      <a:pt x="1" y="730"/>
                    </a:cubicBezTo>
                    <a:cubicBezTo>
                      <a:pt x="1" y="734"/>
                      <a:pt x="1" y="739"/>
                      <a:pt x="1" y="743"/>
                    </a:cubicBezTo>
                    <a:cubicBezTo>
                      <a:pt x="2" y="774"/>
                      <a:pt x="2" y="805"/>
                      <a:pt x="4" y="836"/>
                    </a:cubicBezTo>
                    <a:cubicBezTo>
                      <a:pt x="4" y="843"/>
                      <a:pt x="5" y="849"/>
                      <a:pt x="5" y="856"/>
                    </a:cubicBezTo>
                    <a:cubicBezTo>
                      <a:pt x="7" y="887"/>
                      <a:pt x="8" y="918"/>
                      <a:pt x="12" y="948"/>
                    </a:cubicBezTo>
                    <a:lnTo>
                      <a:pt x="14" y="971"/>
                    </a:lnTo>
                    <a:cubicBezTo>
                      <a:pt x="17" y="999"/>
                      <a:pt x="21" y="1029"/>
                      <a:pt x="24" y="1057"/>
                    </a:cubicBezTo>
                    <a:cubicBezTo>
                      <a:pt x="26" y="1067"/>
                      <a:pt x="27" y="1076"/>
                      <a:pt x="30" y="1086"/>
                    </a:cubicBezTo>
                    <a:cubicBezTo>
                      <a:pt x="33" y="1111"/>
                      <a:pt x="37" y="1136"/>
                      <a:pt x="42" y="1161"/>
                    </a:cubicBezTo>
                    <a:cubicBezTo>
                      <a:pt x="45" y="1174"/>
                      <a:pt x="48" y="1188"/>
                      <a:pt x="51" y="1201"/>
                    </a:cubicBezTo>
                    <a:cubicBezTo>
                      <a:pt x="55" y="1222"/>
                      <a:pt x="60" y="1242"/>
                      <a:pt x="65" y="1263"/>
                    </a:cubicBezTo>
                    <a:cubicBezTo>
                      <a:pt x="70" y="1280"/>
                      <a:pt x="74" y="1297"/>
                      <a:pt x="79" y="1314"/>
                    </a:cubicBezTo>
                    <a:cubicBezTo>
                      <a:pt x="83" y="1331"/>
                      <a:pt x="88" y="1347"/>
                      <a:pt x="92" y="1363"/>
                    </a:cubicBezTo>
                    <a:cubicBezTo>
                      <a:pt x="98" y="1385"/>
                      <a:pt x="105" y="1406"/>
                      <a:pt x="111" y="1426"/>
                    </a:cubicBezTo>
                    <a:cubicBezTo>
                      <a:pt x="116" y="1438"/>
                      <a:pt x="120" y="1451"/>
                      <a:pt x="124" y="1463"/>
                    </a:cubicBezTo>
                    <a:cubicBezTo>
                      <a:pt x="132" y="1488"/>
                      <a:pt x="141" y="1512"/>
                      <a:pt x="151" y="1537"/>
                    </a:cubicBezTo>
                    <a:cubicBezTo>
                      <a:pt x="154" y="1546"/>
                      <a:pt x="157" y="1554"/>
                      <a:pt x="161" y="1563"/>
                    </a:cubicBezTo>
                    <a:cubicBezTo>
                      <a:pt x="171" y="1590"/>
                      <a:pt x="183" y="1618"/>
                      <a:pt x="195" y="1644"/>
                    </a:cubicBezTo>
                    <a:cubicBezTo>
                      <a:pt x="198" y="1650"/>
                      <a:pt x="201" y="1657"/>
                      <a:pt x="204" y="1663"/>
                    </a:cubicBezTo>
                    <a:cubicBezTo>
                      <a:pt x="216" y="1691"/>
                      <a:pt x="230" y="1721"/>
                      <a:pt x="244" y="1749"/>
                    </a:cubicBezTo>
                    <a:cubicBezTo>
                      <a:pt x="247" y="1753"/>
                      <a:pt x="250" y="1759"/>
                      <a:pt x="252" y="1765"/>
                    </a:cubicBezTo>
                    <a:cubicBezTo>
                      <a:pt x="267" y="1793"/>
                      <a:pt x="282" y="1821"/>
                      <a:pt x="298" y="1849"/>
                    </a:cubicBezTo>
                    <a:cubicBezTo>
                      <a:pt x="303" y="1855"/>
                      <a:pt x="305" y="1861"/>
                      <a:pt x="308" y="1867"/>
                    </a:cubicBezTo>
                    <a:cubicBezTo>
                      <a:pt x="323" y="1892"/>
                      <a:pt x="339" y="1917"/>
                      <a:pt x="354" y="1942"/>
                    </a:cubicBezTo>
                    <a:cubicBezTo>
                      <a:pt x="360" y="1951"/>
                      <a:pt x="366" y="1959"/>
                      <a:pt x="372" y="1968"/>
                    </a:cubicBezTo>
                    <a:cubicBezTo>
                      <a:pt x="385" y="1989"/>
                      <a:pt x="398" y="2008"/>
                      <a:pt x="411" y="2027"/>
                    </a:cubicBezTo>
                    <a:cubicBezTo>
                      <a:pt x="422" y="2040"/>
                      <a:pt x="431" y="2054"/>
                      <a:pt x="439" y="2067"/>
                    </a:cubicBezTo>
                    <a:cubicBezTo>
                      <a:pt x="450" y="2080"/>
                      <a:pt x="460" y="2093"/>
                      <a:pt x="470" y="2107"/>
                    </a:cubicBezTo>
                    <a:cubicBezTo>
                      <a:pt x="484" y="2124"/>
                      <a:pt x="497" y="2142"/>
                      <a:pt x="512" y="2160"/>
                    </a:cubicBezTo>
                    <a:cubicBezTo>
                      <a:pt x="518" y="2167"/>
                      <a:pt x="523" y="2173"/>
                      <a:pt x="529" y="2180"/>
                    </a:cubicBezTo>
                    <a:cubicBezTo>
                      <a:pt x="548" y="2202"/>
                      <a:pt x="568" y="2226"/>
                      <a:pt x="587" y="2247"/>
                    </a:cubicBezTo>
                    <a:cubicBezTo>
                      <a:pt x="588" y="2248"/>
                      <a:pt x="588" y="2248"/>
                      <a:pt x="590" y="2249"/>
                    </a:cubicBezTo>
                    <a:cubicBezTo>
                      <a:pt x="734" y="2409"/>
                      <a:pt x="900" y="2545"/>
                      <a:pt x="1084" y="2659"/>
                    </a:cubicBezTo>
                    <a:cubicBezTo>
                      <a:pt x="1099" y="2668"/>
                      <a:pt x="1115" y="2677"/>
                      <a:pt x="1130" y="2685"/>
                    </a:cubicBezTo>
                    <a:cubicBezTo>
                      <a:pt x="1145" y="2694"/>
                      <a:pt x="1160" y="2703"/>
                      <a:pt x="1174" y="2710"/>
                    </a:cubicBezTo>
                    <a:cubicBezTo>
                      <a:pt x="1361" y="2814"/>
                      <a:pt x="1563" y="2889"/>
                      <a:pt x="1777" y="2936"/>
                    </a:cubicBezTo>
                    <a:lnTo>
                      <a:pt x="1780" y="2936"/>
                    </a:lnTo>
                    <a:cubicBezTo>
                      <a:pt x="1809" y="2943"/>
                      <a:pt x="1838" y="2948"/>
                      <a:pt x="1866" y="2953"/>
                    </a:cubicBezTo>
                    <a:cubicBezTo>
                      <a:pt x="1875" y="2955"/>
                      <a:pt x="1884" y="2956"/>
                      <a:pt x="1893" y="2958"/>
                    </a:cubicBezTo>
                    <a:cubicBezTo>
                      <a:pt x="1915" y="2961"/>
                      <a:pt x="1939" y="2964"/>
                      <a:pt x="1961" y="2967"/>
                    </a:cubicBezTo>
                    <a:cubicBezTo>
                      <a:pt x="1977" y="2970"/>
                      <a:pt x="1993" y="2971"/>
                      <a:pt x="2009" y="2974"/>
                    </a:cubicBezTo>
                    <a:cubicBezTo>
                      <a:pt x="2025" y="2975"/>
                      <a:pt x="2042" y="2977"/>
                      <a:pt x="2058" y="2978"/>
                    </a:cubicBezTo>
                    <a:cubicBezTo>
                      <a:pt x="2081" y="2980"/>
                      <a:pt x="2105" y="2983"/>
                      <a:pt x="2129" y="2983"/>
                    </a:cubicBezTo>
                    <a:cubicBezTo>
                      <a:pt x="2139" y="2984"/>
                      <a:pt x="2151" y="2984"/>
                      <a:pt x="2161" y="2984"/>
                    </a:cubicBezTo>
                    <a:cubicBezTo>
                      <a:pt x="2190" y="2986"/>
                      <a:pt x="2218" y="2987"/>
                      <a:pt x="2248" y="2987"/>
                    </a:cubicBezTo>
                    <a:lnTo>
                      <a:pt x="2270" y="2987"/>
                    </a:lnTo>
                    <a:cubicBezTo>
                      <a:pt x="2301" y="2987"/>
                      <a:pt x="2333" y="2986"/>
                      <a:pt x="2364" y="2984"/>
                    </a:cubicBezTo>
                    <a:lnTo>
                      <a:pt x="2383" y="2984"/>
                    </a:lnTo>
                    <a:cubicBezTo>
                      <a:pt x="2414" y="2981"/>
                      <a:pt x="2447" y="2980"/>
                      <a:pt x="2478" y="2977"/>
                    </a:cubicBezTo>
                    <a:cubicBezTo>
                      <a:pt x="2485" y="2975"/>
                      <a:pt x="2491" y="2975"/>
                      <a:pt x="2498" y="2974"/>
                    </a:cubicBezTo>
                    <a:cubicBezTo>
                      <a:pt x="2528" y="2971"/>
                      <a:pt x="2557" y="2968"/>
                      <a:pt x="2585" y="2964"/>
                    </a:cubicBezTo>
                    <a:cubicBezTo>
                      <a:pt x="2595" y="2962"/>
                      <a:pt x="2604" y="2961"/>
                      <a:pt x="2615" y="2959"/>
                    </a:cubicBezTo>
                    <a:cubicBezTo>
                      <a:pt x="2640" y="2955"/>
                      <a:pt x="2665" y="2950"/>
                      <a:pt x="2690" y="2946"/>
                    </a:cubicBezTo>
                    <a:cubicBezTo>
                      <a:pt x="2703" y="2943"/>
                      <a:pt x="2716" y="2940"/>
                      <a:pt x="2729" y="2937"/>
                    </a:cubicBezTo>
                    <a:cubicBezTo>
                      <a:pt x="2750" y="2933"/>
                      <a:pt x="2771" y="2928"/>
                      <a:pt x="2791" y="2922"/>
                    </a:cubicBezTo>
                    <a:cubicBezTo>
                      <a:pt x="2809" y="2920"/>
                      <a:pt x="2825" y="2915"/>
                      <a:pt x="2843" y="2911"/>
                    </a:cubicBezTo>
                    <a:cubicBezTo>
                      <a:pt x="2859" y="2906"/>
                      <a:pt x="2875" y="2902"/>
                      <a:pt x="2891" y="2896"/>
                    </a:cubicBezTo>
                    <a:cubicBezTo>
                      <a:pt x="2912" y="2890"/>
                      <a:pt x="2934" y="2884"/>
                      <a:pt x="2955" y="2877"/>
                    </a:cubicBezTo>
                    <a:cubicBezTo>
                      <a:pt x="2966" y="2874"/>
                      <a:pt x="2978" y="2869"/>
                      <a:pt x="2992" y="2865"/>
                    </a:cubicBezTo>
                    <a:cubicBezTo>
                      <a:pt x="3017" y="2856"/>
                      <a:pt x="3040" y="2847"/>
                      <a:pt x="3064" y="2839"/>
                    </a:cubicBezTo>
                    <a:cubicBezTo>
                      <a:pt x="3073" y="2834"/>
                      <a:pt x="3083" y="2831"/>
                      <a:pt x="3092" y="2828"/>
                    </a:cubicBezTo>
                    <a:cubicBezTo>
                      <a:pt x="3118" y="2816"/>
                      <a:pt x="3145" y="2805"/>
                      <a:pt x="3171" y="2794"/>
                    </a:cubicBezTo>
                    <a:cubicBezTo>
                      <a:pt x="3179" y="2791"/>
                      <a:pt x="3184" y="2788"/>
                      <a:pt x="3192" y="2786"/>
                    </a:cubicBezTo>
                    <a:cubicBezTo>
                      <a:pt x="3220" y="2772"/>
                      <a:pt x="3248" y="2758"/>
                      <a:pt x="3276" y="2744"/>
                    </a:cubicBezTo>
                    <a:cubicBezTo>
                      <a:pt x="3282" y="2741"/>
                      <a:pt x="3288" y="2738"/>
                      <a:pt x="3292" y="2735"/>
                    </a:cubicBezTo>
                    <a:cubicBezTo>
                      <a:pt x="3321" y="2721"/>
                      <a:pt x="3349" y="2706"/>
                      <a:pt x="3376" y="2690"/>
                    </a:cubicBezTo>
                    <a:cubicBezTo>
                      <a:pt x="3383" y="2687"/>
                      <a:pt x="3389" y="2682"/>
                      <a:pt x="3395" y="2679"/>
                    </a:cubicBezTo>
                    <a:cubicBezTo>
                      <a:pt x="3420" y="2665"/>
                      <a:pt x="3445" y="2649"/>
                      <a:pt x="3470" y="2634"/>
                    </a:cubicBezTo>
                    <a:cubicBezTo>
                      <a:pt x="3479" y="2628"/>
                      <a:pt x="3488" y="2622"/>
                      <a:pt x="3497" y="2616"/>
                    </a:cubicBezTo>
                    <a:cubicBezTo>
                      <a:pt x="3517" y="2603"/>
                      <a:pt x="3536" y="2590"/>
                      <a:pt x="3556" y="2576"/>
                    </a:cubicBezTo>
                    <a:cubicBezTo>
                      <a:pt x="3569" y="2568"/>
                      <a:pt x="3582" y="2557"/>
                      <a:pt x="3595" y="2548"/>
                    </a:cubicBezTo>
                    <a:cubicBezTo>
                      <a:pt x="3609" y="2538"/>
                      <a:pt x="3622" y="2528"/>
                      <a:pt x="3635" y="2518"/>
                    </a:cubicBezTo>
                    <a:cubicBezTo>
                      <a:pt x="3653" y="2504"/>
                      <a:pt x="3670" y="2491"/>
                      <a:pt x="3688" y="2476"/>
                    </a:cubicBezTo>
                    <a:cubicBezTo>
                      <a:pt x="3695" y="2470"/>
                      <a:pt x="3701" y="2464"/>
                      <a:pt x="3709" y="2459"/>
                    </a:cubicBezTo>
                    <a:cubicBezTo>
                      <a:pt x="3731" y="2439"/>
                      <a:pt x="3753" y="2420"/>
                      <a:pt x="3775" y="2401"/>
                    </a:cubicBezTo>
                    <a:cubicBezTo>
                      <a:pt x="3776" y="2400"/>
                      <a:pt x="3776" y="2400"/>
                      <a:pt x="3778" y="2398"/>
                    </a:cubicBezTo>
                    <a:cubicBezTo>
                      <a:pt x="3910" y="2277"/>
                      <a:pt x="4028" y="2141"/>
                      <a:pt x="4130" y="1992"/>
                    </a:cubicBezTo>
                    <a:cubicBezTo>
                      <a:pt x="4130" y="1992"/>
                      <a:pt x="4130" y="1990"/>
                      <a:pt x="4131" y="1990"/>
                    </a:cubicBezTo>
                    <a:cubicBezTo>
                      <a:pt x="4150" y="1962"/>
                      <a:pt x="4168" y="1933"/>
                      <a:pt x="4186" y="1903"/>
                    </a:cubicBezTo>
                    <a:cubicBezTo>
                      <a:pt x="4196" y="1887"/>
                      <a:pt x="4205" y="1871"/>
                      <a:pt x="4215" y="1853"/>
                    </a:cubicBezTo>
                    <a:cubicBezTo>
                      <a:pt x="4223" y="1840"/>
                      <a:pt x="4231" y="1827"/>
                      <a:pt x="4239" y="1814"/>
                    </a:cubicBezTo>
                    <a:cubicBezTo>
                      <a:pt x="4355" y="1600"/>
                      <a:pt x="4438" y="1366"/>
                      <a:pt x="4480" y="1119"/>
                    </a:cubicBezTo>
                    <a:cubicBezTo>
                      <a:pt x="4482" y="1111"/>
                      <a:pt x="4483" y="1104"/>
                      <a:pt x="4485" y="1095"/>
                    </a:cubicBezTo>
                    <a:cubicBezTo>
                      <a:pt x="4489" y="1073"/>
                      <a:pt x="4492" y="1049"/>
                      <a:pt x="4495" y="1026"/>
                    </a:cubicBezTo>
                    <a:cubicBezTo>
                      <a:pt x="4497" y="1010"/>
                      <a:pt x="4499" y="995"/>
                      <a:pt x="4501" y="979"/>
                    </a:cubicBezTo>
                    <a:cubicBezTo>
                      <a:pt x="4502" y="962"/>
                      <a:pt x="4504" y="945"/>
                      <a:pt x="4505" y="929"/>
                    </a:cubicBezTo>
                    <a:cubicBezTo>
                      <a:pt x="4508" y="905"/>
                      <a:pt x="4510" y="883"/>
                      <a:pt x="4511" y="861"/>
                    </a:cubicBezTo>
                    <a:cubicBezTo>
                      <a:pt x="4511" y="849"/>
                      <a:pt x="4513" y="837"/>
                      <a:pt x="4513" y="825"/>
                    </a:cubicBezTo>
                    <a:cubicBezTo>
                      <a:pt x="4514" y="797"/>
                      <a:pt x="4514" y="769"/>
                      <a:pt x="4514" y="740"/>
                    </a:cubicBezTo>
                    <a:cubicBezTo>
                      <a:pt x="4514" y="737"/>
                      <a:pt x="4516" y="733"/>
                      <a:pt x="4516" y="730"/>
                    </a:cubicBezTo>
                    <a:cubicBezTo>
                      <a:pt x="4516" y="724"/>
                      <a:pt x="4514" y="719"/>
                      <a:pt x="4514" y="714"/>
                    </a:cubicBezTo>
                    <a:cubicBezTo>
                      <a:pt x="4514" y="690"/>
                      <a:pt x="4514" y="665"/>
                      <a:pt x="4513" y="641"/>
                    </a:cubicBezTo>
                    <a:cubicBezTo>
                      <a:pt x="4513" y="635"/>
                      <a:pt x="4513" y="631"/>
                      <a:pt x="4513" y="627"/>
                    </a:cubicBezTo>
                    <a:cubicBezTo>
                      <a:pt x="4505" y="478"/>
                      <a:pt x="4485" y="329"/>
                      <a:pt x="4448" y="183"/>
                    </a:cubicBezTo>
                    <a:cubicBezTo>
                      <a:pt x="4448" y="180"/>
                      <a:pt x="4446" y="178"/>
                      <a:pt x="4445" y="175"/>
                    </a:cubicBezTo>
                    <a:cubicBezTo>
                      <a:pt x="4439" y="147"/>
                      <a:pt x="4432" y="120"/>
                      <a:pt x="4423" y="92"/>
                    </a:cubicBezTo>
                    <a:cubicBezTo>
                      <a:pt x="4423" y="89"/>
                      <a:pt x="4421" y="85"/>
                      <a:pt x="4420" y="82"/>
                    </a:cubicBezTo>
                    <a:cubicBezTo>
                      <a:pt x="4413" y="55"/>
                      <a:pt x="4404" y="27"/>
                      <a:pt x="4395" y="1"/>
                    </a:cubicBezTo>
                    <a:cubicBezTo>
                      <a:pt x="4083" y="915"/>
                      <a:pt x="3224" y="1528"/>
                      <a:pt x="2258" y="1528"/>
                    </a:cubicBezTo>
                    <a:cubicBezTo>
                      <a:pt x="1294" y="1528"/>
                      <a:pt x="435" y="915"/>
                      <a:pt x="123" y="2"/>
                    </a:cubicBezTo>
                    <a:cubicBezTo>
                      <a:pt x="123" y="1"/>
                      <a:pt x="123" y="1"/>
                      <a:pt x="123" y="1"/>
                    </a:cubicBezTo>
                    <a:close/>
                  </a:path>
                </a:pathLst>
              </a:custGeom>
              <a:solidFill>
                <a:srgbClr val="82C1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9" name="Google Shape;2609;p49"/>
              <p:cNvSpPr/>
              <p:nvPr/>
            </p:nvSpPr>
            <p:spPr>
              <a:xfrm>
                <a:off x="8380556" y="4318332"/>
                <a:ext cx="2069" cy="318"/>
              </a:xfrm>
              <a:custGeom>
                <a:avLst/>
                <a:gdLst/>
                <a:ahLst/>
                <a:cxnLst/>
                <a:rect l="l" t="t" r="r" b="b"/>
                <a:pathLst>
                  <a:path w="26" h="4" extrusionOk="0">
                    <a:moveTo>
                      <a:pt x="26" y="3"/>
                    </a:moveTo>
                    <a:cubicBezTo>
                      <a:pt x="17" y="3"/>
                      <a:pt x="8" y="2"/>
                      <a:pt x="1" y="0"/>
                    </a:cubicBezTo>
                    <a:cubicBezTo>
                      <a:pt x="8" y="2"/>
                      <a:pt x="17" y="3"/>
                      <a:pt x="26" y="3"/>
                    </a:cubicBezTo>
                    <a:close/>
                  </a:path>
                </a:pathLst>
              </a:custGeom>
              <a:solidFill>
                <a:srgbClr val="EECC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0" name="Google Shape;2610;p49"/>
              <p:cNvSpPr/>
              <p:nvPr/>
            </p:nvSpPr>
            <p:spPr>
              <a:xfrm>
                <a:off x="8235744" y="4083371"/>
                <a:ext cx="2069" cy="6445"/>
              </a:xfrm>
              <a:custGeom>
                <a:avLst/>
                <a:gdLst/>
                <a:ahLst/>
                <a:cxnLst/>
                <a:rect l="l" t="t" r="r" b="b"/>
                <a:pathLst>
                  <a:path w="26" h="81" extrusionOk="0">
                    <a:moveTo>
                      <a:pt x="0" y="80"/>
                    </a:moveTo>
                    <a:cubicBezTo>
                      <a:pt x="8" y="54"/>
                      <a:pt x="17" y="27"/>
                      <a:pt x="25" y="1"/>
                    </a:cubicBezTo>
                    <a:cubicBezTo>
                      <a:pt x="17" y="27"/>
                      <a:pt x="8" y="54"/>
                      <a:pt x="0" y="80"/>
                    </a:cubicBezTo>
                    <a:close/>
                  </a:path>
                </a:pathLst>
              </a:custGeom>
              <a:solidFill>
                <a:srgbClr val="EECC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1" name="Google Shape;2611;p49"/>
              <p:cNvSpPr/>
              <p:nvPr/>
            </p:nvSpPr>
            <p:spPr>
              <a:xfrm>
                <a:off x="8231049" y="4090054"/>
                <a:ext cx="4615" cy="19494"/>
              </a:xfrm>
              <a:custGeom>
                <a:avLst/>
                <a:gdLst/>
                <a:ahLst/>
                <a:cxnLst/>
                <a:rect l="l" t="t" r="r" b="b"/>
                <a:pathLst>
                  <a:path w="58" h="245" extrusionOk="0">
                    <a:moveTo>
                      <a:pt x="58" y="1"/>
                    </a:moveTo>
                    <a:cubicBezTo>
                      <a:pt x="34" y="80"/>
                      <a:pt x="15" y="161"/>
                      <a:pt x="0" y="245"/>
                    </a:cubicBezTo>
                    <a:cubicBezTo>
                      <a:pt x="15" y="163"/>
                      <a:pt x="34" y="82"/>
                      <a:pt x="58" y="1"/>
                    </a:cubicBezTo>
                    <a:close/>
                  </a:path>
                </a:pathLst>
              </a:custGeom>
              <a:solidFill>
                <a:srgbClr val="EECC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2" name="Google Shape;2612;p49"/>
              <p:cNvSpPr/>
              <p:nvPr/>
            </p:nvSpPr>
            <p:spPr>
              <a:xfrm>
                <a:off x="8230015" y="4111856"/>
                <a:ext cx="637" cy="4615"/>
              </a:xfrm>
              <a:custGeom>
                <a:avLst/>
                <a:gdLst/>
                <a:ahLst/>
                <a:cxnLst/>
                <a:rect l="l" t="t" r="r" b="b"/>
                <a:pathLst>
                  <a:path w="8" h="58" extrusionOk="0">
                    <a:moveTo>
                      <a:pt x="0" y="58"/>
                    </a:moveTo>
                    <a:cubicBezTo>
                      <a:pt x="3" y="39"/>
                      <a:pt x="5" y="20"/>
                      <a:pt x="8" y="0"/>
                    </a:cubicBezTo>
                    <a:cubicBezTo>
                      <a:pt x="5" y="20"/>
                      <a:pt x="3" y="39"/>
                      <a:pt x="0" y="58"/>
                    </a:cubicBezTo>
                    <a:close/>
                  </a:path>
                </a:pathLst>
              </a:custGeom>
              <a:solidFill>
                <a:srgbClr val="EECC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3" name="Google Shape;2613;p49"/>
              <p:cNvSpPr/>
              <p:nvPr/>
            </p:nvSpPr>
            <p:spPr>
              <a:xfrm>
                <a:off x="8229060" y="4120369"/>
                <a:ext cx="557" cy="3978"/>
              </a:xfrm>
              <a:custGeom>
                <a:avLst/>
                <a:gdLst/>
                <a:ahLst/>
                <a:cxnLst/>
                <a:rect l="l" t="t" r="r" b="b"/>
                <a:pathLst>
                  <a:path w="7" h="50" extrusionOk="0">
                    <a:moveTo>
                      <a:pt x="0" y="50"/>
                    </a:moveTo>
                    <a:cubicBezTo>
                      <a:pt x="2" y="33"/>
                      <a:pt x="3" y="17"/>
                      <a:pt x="6" y="1"/>
                    </a:cubicBezTo>
                    <a:cubicBezTo>
                      <a:pt x="3" y="17"/>
                      <a:pt x="2" y="33"/>
                      <a:pt x="0" y="50"/>
                    </a:cubicBezTo>
                    <a:close/>
                  </a:path>
                </a:pathLst>
              </a:custGeom>
              <a:solidFill>
                <a:srgbClr val="EECC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4" name="Google Shape;2614;p49"/>
              <p:cNvSpPr/>
              <p:nvPr/>
            </p:nvSpPr>
            <p:spPr>
              <a:xfrm>
                <a:off x="8228503" y="4129440"/>
                <a:ext cx="318" cy="3103"/>
              </a:xfrm>
              <a:custGeom>
                <a:avLst/>
                <a:gdLst/>
                <a:ahLst/>
                <a:cxnLst/>
                <a:rect l="l" t="t" r="r" b="b"/>
                <a:pathLst>
                  <a:path w="4" h="39" extrusionOk="0">
                    <a:moveTo>
                      <a:pt x="0" y="39"/>
                    </a:moveTo>
                    <a:cubicBezTo>
                      <a:pt x="2" y="25"/>
                      <a:pt x="2" y="12"/>
                      <a:pt x="3" y="0"/>
                    </a:cubicBezTo>
                    <a:cubicBezTo>
                      <a:pt x="2" y="12"/>
                      <a:pt x="2" y="25"/>
                      <a:pt x="0" y="39"/>
                    </a:cubicBezTo>
                    <a:close/>
                  </a:path>
                </a:pathLst>
              </a:custGeom>
              <a:solidFill>
                <a:srgbClr val="EECC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5" name="Google Shape;2615;p49"/>
              <p:cNvSpPr/>
              <p:nvPr/>
            </p:nvSpPr>
            <p:spPr>
              <a:xfrm>
                <a:off x="8577882" y="4082893"/>
                <a:ext cx="7002" cy="27053"/>
              </a:xfrm>
              <a:custGeom>
                <a:avLst/>
                <a:gdLst/>
                <a:ahLst/>
                <a:cxnLst/>
                <a:rect l="l" t="t" r="r" b="b"/>
                <a:pathLst>
                  <a:path w="88" h="340" extrusionOk="0">
                    <a:moveTo>
                      <a:pt x="0" y="1"/>
                    </a:moveTo>
                    <a:cubicBezTo>
                      <a:pt x="30" y="88"/>
                      <a:pt x="54" y="176"/>
                      <a:pt x="73" y="267"/>
                    </a:cubicBezTo>
                    <a:lnTo>
                      <a:pt x="73" y="267"/>
                    </a:lnTo>
                    <a:cubicBezTo>
                      <a:pt x="54" y="177"/>
                      <a:pt x="31" y="89"/>
                      <a:pt x="0" y="1"/>
                    </a:cubicBezTo>
                    <a:close/>
                    <a:moveTo>
                      <a:pt x="73" y="267"/>
                    </a:moveTo>
                    <a:cubicBezTo>
                      <a:pt x="78" y="291"/>
                      <a:pt x="83" y="315"/>
                      <a:pt x="87" y="339"/>
                    </a:cubicBezTo>
                    <a:cubicBezTo>
                      <a:pt x="83" y="315"/>
                      <a:pt x="78" y="291"/>
                      <a:pt x="73" y="267"/>
                    </a:cubicBezTo>
                    <a:close/>
                  </a:path>
                </a:pathLst>
              </a:custGeom>
              <a:solidFill>
                <a:srgbClr val="EECC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6" name="Google Shape;2616;p49"/>
              <p:cNvSpPr/>
              <p:nvPr/>
            </p:nvSpPr>
            <p:spPr>
              <a:xfrm>
                <a:off x="8585122" y="4111697"/>
                <a:ext cx="716" cy="4933"/>
              </a:xfrm>
              <a:custGeom>
                <a:avLst/>
                <a:gdLst/>
                <a:ahLst/>
                <a:cxnLst/>
                <a:rect l="l" t="t" r="r" b="b"/>
                <a:pathLst>
                  <a:path w="9" h="62" extrusionOk="0">
                    <a:moveTo>
                      <a:pt x="1" y="1"/>
                    </a:moveTo>
                    <a:cubicBezTo>
                      <a:pt x="4" y="22"/>
                      <a:pt x="7" y="42"/>
                      <a:pt x="8" y="61"/>
                    </a:cubicBezTo>
                    <a:cubicBezTo>
                      <a:pt x="7" y="42"/>
                      <a:pt x="4" y="22"/>
                      <a:pt x="1" y="1"/>
                    </a:cubicBezTo>
                    <a:close/>
                  </a:path>
                </a:pathLst>
              </a:custGeom>
              <a:solidFill>
                <a:srgbClr val="EECC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7" name="Google Shape;2617;p49"/>
              <p:cNvSpPr/>
              <p:nvPr/>
            </p:nvSpPr>
            <p:spPr>
              <a:xfrm>
                <a:off x="8587032" y="4129281"/>
                <a:ext cx="318" cy="3262"/>
              </a:xfrm>
              <a:custGeom>
                <a:avLst/>
                <a:gdLst/>
                <a:ahLst/>
                <a:cxnLst/>
                <a:rect l="l" t="t" r="r" b="b"/>
                <a:pathLst>
                  <a:path w="4" h="41" extrusionOk="0">
                    <a:moveTo>
                      <a:pt x="0" y="1"/>
                    </a:moveTo>
                    <a:cubicBezTo>
                      <a:pt x="2" y="14"/>
                      <a:pt x="3" y="27"/>
                      <a:pt x="3" y="41"/>
                    </a:cubicBezTo>
                    <a:cubicBezTo>
                      <a:pt x="3" y="27"/>
                      <a:pt x="2" y="14"/>
                      <a:pt x="0" y="1"/>
                    </a:cubicBezTo>
                    <a:close/>
                  </a:path>
                </a:pathLst>
              </a:custGeom>
              <a:solidFill>
                <a:srgbClr val="EECC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8" name="Google Shape;2618;p49"/>
              <p:cNvSpPr/>
              <p:nvPr/>
            </p:nvSpPr>
            <p:spPr>
              <a:xfrm>
                <a:off x="8586316" y="4120290"/>
                <a:ext cx="398" cy="4138"/>
              </a:xfrm>
              <a:custGeom>
                <a:avLst/>
                <a:gdLst/>
                <a:ahLst/>
                <a:cxnLst/>
                <a:rect l="l" t="t" r="r" b="b"/>
                <a:pathLst>
                  <a:path w="5" h="52" extrusionOk="0">
                    <a:moveTo>
                      <a:pt x="0" y="0"/>
                    </a:moveTo>
                    <a:cubicBezTo>
                      <a:pt x="2" y="18"/>
                      <a:pt x="3" y="34"/>
                      <a:pt x="5" y="52"/>
                    </a:cubicBezTo>
                    <a:cubicBezTo>
                      <a:pt x="3" y="34"/>
                      <a:pt x="2" y="18"/>
                      <a:pt x="0" y="0"/>
                    </a:cubicBezTo>
                    <a:close/>
                  </a:path>
                </a:pathLst>
              </a:custGeom>
              <a:solidFill>
                <a:srgbClr val="EECC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9" name="Google Shape;2619;p49"/>
              <p:cNvSpPr/>
              <p:nvPr/>
            </p:nvSpPr>
            <p:spPr>
              <a:xfrm>
                <a:off x="8397344" y="4320082"/>
                <a:ext cx="7559" cy="318"/>
              </a:xfrm>
              <a:custGeom>
                <a:avLst/>
                <a:gdLst/>
                <a:ahLst/>
                <a:cxnLst/>
                <a:rect l="l" t="t" r="r" b="b"/>
                <a:pathLst>
                  <a:path w="95" h="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" y="1"/>
                      <a:pt x="21" y="2"/>
                      <a:pt x="32" y="2"/>
                    </a:cubicBezTo>
                    <a:lnTo>
                      <a:pt x="32" y="2"/>
                    </a:lnTo>
                    <a:cubicBezTo>
                      <a:pt x="21" y="1"/>
                      <a:pt x="11" y="1"/>
                      <a:pt x="0" y="0"/>
                    </a:cubicBezTo>
                    <a:close/>
                    <a:moveTo>
                      <a:pt x="32" y="2"/>
                    </a:moveTo>
                    <a:cubicBezTo>
                      <a:pt x="40" y="2"/>
                      <a:pt x="48" y="2"/>
                      <a:pt x="55" y="3"/>
                    </a:cubicBezTo>
                    <a:lnTo>
                      <a:pt x="55" y="3"/>
                    </a:lnTo>
                    <a:cubicBezTo>
                      <a:pt x="51" y="2"/>
                      <a:pt x="47" y="2"/>
                      <a:pt x="43" y="2"/>
                    </a:cubicBezTo>
                    <a:cubicBezTo>
                      <a:pt x="39" y="2"/>
                      <a:pt x="36" y="2"/>
                      <a:pt x="32" y="2"/>
                    </a:cubicBezTo>
                    <a:close/>
                    <a:moveTo>
                      <a:pt x="55" y="3"/>
                    </a:moveTo>
                    <a:cubicBezTo>
                      <a:pt x="69" y="3"/>
                      <a:pt x="82" y="3"/>
                      <a:pt x="94" y="3"/>
                    </a:cubicBezTo>
                    <a:cubicBezTo>
                      <a:pt x="82" y="3"/>
                      <a:pt x="68" y="3"/>
                      <a:pt x="55" y="3"/>
                    </a:cubicBezTo>
                    <a:close/>
                  </a:path>
                </a:pathLst>
              </a:custGeom>
              <a:solidFill>
                <a:srgbClr val="EECC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0" name="Google Shape;2620;p49"/>
              <p:cNvSpPr/>
              <p:nvPr/>
            </p:nvSpPr>
            <p:spPr>
              <a:xfrm>
                <a:off x="8237972" y="3961156"/>
                <a:ext cx="339992" cy="243238"/>
              </a:xfrm>
              <a:custGeom>
                <a:avLst/>
                <a:gdLst/>
                <a:ahLst/>
                <a:cxnLst/>
                <a:rect l="l" t="t" r="r" b="b"/>
                <a:pathLst>
                  <a:path w="4273" h="3057" extrusionOk="0">
                    <a:moveTo>
                      <a:pt x="1853" y="470"/>
                    </a:moveTo>
                    <a:cubicBezTo>
                      <a:pt x="2134" y="470"/>
                      <a:pt x="2375" y="600"/>
                      <a:pt x="2413" y="881"/>
                    </a:cubicBezTo>
                    <a:cubicBezTo>
                      <a:pt x="2449" y="1174"/>
                      <a:pt x="1840" y="1335"/>
                      <a:pt x="1641" y="1454"/>
                    </a:cubicBezTo>
                    <a:cubicBezTo>
                      <a:pt x="1521" y="1526"/>
                      <a:pt x="1309" y="1702"/>
                      <a:pt x="1144" y="1702"/>
                    </a:cubicBezTo>
                    <a:cubicBezTo>
                      <a:pt x="1045" y="1702"/>
                      <a:pt x="963" y="1640"/>
                      <a:pt x="927" y="1457"/>
                    </a:cubicBezTo>
                    <a:cubicBezTo>
                      <a:pt x="878" y="1214"/>
                      <a:pt x="965" y="943"/>
                      <a:pt x="1112" y="777"/>
                    </a:cubicBezTo>
                    <a:cubicBezTo>
                      <a:pt x="1309" y="578"/>
                      <a:pt x="1597" y="470"/>
                      <a:pt x="1853" y="470"/>
                    </a:cubicBezTo>
                    <a:close/>
                    <a:moveTo>
                      <a:pt x="2136" y="1"/>
                    </a:moveTo>
                    <a:cubicBezTo>
                      <a:pt x="1268" y="1"/>
                      <a:pt x="516" y="491"/>
                      <a:pt x="137" y="1208"/>
                    </a:cubicBezTo>
                    <a:cubicBezTo>
                      <a:pt x="84" y="1311"/>
                      <a:pt x="37" y="1417"/>
                      <a:pt x="0" y="1529"/>
                    </a:cubicBezTo>
                    <a:cubicBezTo>
                      <a:pt x="313" y="2442"/>
                      <a:pt x="1171" y="3056"/>
                      <a:pt x="2136" y="3056"/>
                    </a:cubicBezTo>
                    <a:cubicBezTo>
                      <a:pt x="3102" y="3056"/>
                      <a:pt x="3960" y="2442"/>
                      <a:pt x="4272" y="1529"/>
                    </a:cubicBezTo>
                    <a:cubicBezTo>
                      <a:pt x="4085" y="980"/>
                      <a:pt x="3692" y="526"/>
                      <a:pt x="3186" y="260"/>
                    </a:cubicBezTo>
                    <a:cubicBezTo>
                      <a:pt x="2897" y="108"/>
                      <a:pt x="2572" y="17"/>
                      <a:pt x="2225" y="4"/>
                    </a:cubicBezTo>
                    <a:cubicBezTo>
                      <a:pt x="2196" y="2"/>
                      <a:pt x="2167" y="1"/>
                      <a:pt x="21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1" name="Google Shape;2621;p49"/>
              <p:cNvSpPr/>
              <p:nvPr/>
            </p:nvSpPr>
            <p:spPr>
              <a:xfrm>
                <a:off x="8307832" y="3998552"/>
                <a:ext cx="125080" cy="98027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232" extrusionOk="0">
                    <a:moveTo>
                      <a:pt x="975" y="0"/>
                    </a:moveTo>
                    <a:cubicBezTo>
                      <a:pt x="719" y="0"/>
                      <a:pt x="431" y="108"/>
                      <a:pt x="234" y="307"/>
                    </a:cubicBezTo>
                    <a:cubicBezTo>
                      <a:pt x="87" y="473"/>
                      <a:pt x="0" y="744"/>
                      <a:pt x="49" y="987"/>
                    </a:cubicBezTo>
                    <a:cubicBezTo>
                      <a:pt x="85" y="1170"/>
                      <a:pt x="167" y="1232"/>
                      <a:pt x="266" y="1232"/>
                    </a:cubicBezTo>
                    <a:cubicBezTo>
                      <a:pt x="431" y="1232"/>
                      <a:pt x="643" y="1056"/>
                      <a:pt x="763" y="984"/>
                    </a:cubicBezTo>
                    <a:cubicBezTo>
                      <a:pt x="962" y="865"/>
                      <a:pt x="1571" y="704"/>
                      <a:pt x="1535" y="411"/>
                    </a:cubicBezTo>
                    <a:cubicBezTo>
                      <a:pt x="1497" y="130"/>
                      <a:pt x="1256" y="0"/>
                      <a:pt x="9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2" name="Google Shape;2622;p49"/>
              <p:cNvSpPr/>
              <p:nvPr/>
            </p:nvSpPr>
            <p:spPr>
              <a:xfrm>
                <a:off x="8237972" y="4082814"/>
                <a:ext cx="80" cy="8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E9B7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3" name="Google Shape;2623;p49"/>
              <p:cNvSpPr/>
              <p:nvPr/>
            </p:nvSpPr>
            <p:spPr>
              <a:xfrm>
                <a:off x="8228265" y="4082814"/>
                <a:ext cx="359327" cy="237668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2987" extrusionOk="0">
                    <a:moveTo>
                      <a:pt x="122" y="0"/>
                    </a:moveTo>
                    <a:lnTo>
                      <a:pt x="119" y="8"/>
                    </a:lnTo>
                    <a:cubicBezTo>
                      <a:pt x="111" y="34"/>
                      <a:pt x="102" y="61"/>
                      <a:pt x="94" y="87"/>
                    </a:cubicBezTo>
                    <a:cubicBezTo>
                      <a:pt x="94" y="89"/>
                      <a:pt x="93" y="90"/>
                      <a:pt x="93" y="92"/>
                    </a:cubicBezTo>
                    <a:cubicBezTo>
                      <a:pt x="69" y="173"/>
                      <a:pt x="50" y="254"/>
                      <a:pt x="35" y="336"/>
                    </a:cubicBezTo>
                    <a:cubicBezTo>
                      <a:pt x="34" y="346"/>
                      <a:pt x="33" y="355"/>
                      <a:pt x="31" y="365"/>
                    </a:cubicBezTo>
                    <a:cubicBezTo>
                      <a:pt x="27" y="385"/>
                      <a:pt x="25" y="404"/>
                      <a:pt x="22" y="423"/>
                    </a:cubicBezTo>
                    <a:cubicBezTo>
                      <a:pt x="21" y="441"/>
                      <a:pt x="18" y="457"/>
                      <a:pt x="16" y="473"/>
                    </a:cubicBezTo>
                    <a:cubicBezTo>
                      <a:pt x="15" y="489"/>
                      <a:pt x="12" y="505"/>
                      <a:pt x="10" y="522"/>
                    </a:cubicBezTo>
                    <a:cubicBezTo>
                      <a:pt x="9" y="544"/>
                      <a:pt x="7" y="564"/>
                      <a:pt x="6" y="586"/>
                    </a:cubicBezTo>
                    <a:cubicBezTo>
                      <a:pt x="6" y="600"/>
                      <a:pt x="5" y="611"/>
                      <a:pt x="3" y="625"/>
                    </a:cubicBezTo>
                    <a:cubicBezTo>
                      <a:pt x="3" y="629"/>
                      <a:pt x="3" y="635"/>
                      <a:pt x="3" y="639"/>
                    </a:cubicBezTo>
                    <a:cubicBezTo>
                      <a:pt x="2" y="670"/>
                      <a:pt x="0" y="700"/>
                      <a:pt x="0" y="729"/>
                    </a:cubicBezTo>
                    <a:cubicBezTo>
                      <a:pt x="0" y="1426"/>
                      <a:pt x="315" y="2047"/>
                      <a:pt x="810" y="2461"/>
                    </a:cubicBezTo>
                    <a:cubicBezTo>
                      <a:pt x="932" y="2563"/>
                      <a:pt x="1066" y="2652"/>
                      <a:pt x="1208" y="2728"/>
                    </a:cubicBezTo>
                    <a:cubicBezTo>
                      <a:pt x="1426" y="2842"/>
                      <a:pt x="1663" y="2922"/>
                      <a:pt x="1915" y="2960"/>
                    </a:cubicBezTo>
                    <a:cubicBezTo>
                      <a:pt x="1922" y="2962"/>
                      <a:pt x="1931" y="2963"/>
                      <a:pt x="1940" y="2963"/>
                    </a:cubicBezTo>
                    <a:cubicBezTo>
                      <a:pt x="2000" y="2972"/>
                      <a:pt x="2062" y="2979"/>
                      <a:pt x="2125" y="2982"/>
                    </a:cubicBezTo>
                    <a:cubicBezTo>
                      <a:pt x="2156" y="2984"/>
                      <a:pt x="2188" y="2985"/>
                      <a:pt x="2219" y="2985"/>
                    </a:cubicBezTo>
                    <a:cubicBezTo>
                      <a:pt x="2233" y="2985"/>
                      <a:pt x="2244" y="2987"/>
                      <a:pt x="2258" y="2987"/>
                    </a:cubicBezTo>
                    <a:cubicBezTo>
                      <a:pt x="2297" y="2987"/>
                      <a:pt x="2336" y="2985"/>
                      <a:pt x="2374" y="2984"/>
                    </a:cubicBezTo>
                    <a:cubicBezTo>
                      <a:pt x="3193" y="2943"/>
                      <a:pt x="3895" y="2464"/>
                      <a:pt x="4256" y="1779"/>
                    </a:cubicBezTo>
                    <a:cubicBezTo>
                      <a:pt x="4408" y="1491"/>
                      <a:pt x="4499" y="1165"/>
                      <a:pt x="4512" y="819"/>
                    </a:cubicBezTo>
                    <a:cubicBezTo>
                      <a:pt x="4514" y="790"/>
                      <a:pt x="4515" y="760"/>
                      <a:pt x="4515" y="729"/>
                    </a:cubicBezTo>
                    <a:cubicBezTo>
                      <a:pt x="4515" y="694"/>
                      <a:pt x="4514" y="658"/>
                      <a:pt x="4512" y="625"/>
                    </a:cubicBezTo>
                    <a:cubicBezTo>
                      <a:pt x="4511" y="611"/>
                      <a:pt x="4511" y="598"/>
                      <a:pt x="4509" y="585"/>
                    </a:cubicBezTo>
                    <a:cubicBezTo>
                      <a:pt x="4508" y="564"/>
                      <a:pt x="4506" y="544"/>
                      <a:pt x="4505" y="522"/>
                    </a:cubicBezTo>
                    <a:cubicBezTo>
                      <a:pt x="4503" y="505"/>
                      <a:pt x="4502" y="489"/>
                      <a:pt x="4499" y="471"/>
                    </a:cubicBezTo>
                    <a:cubicBezTo>
                      <a:pt x="4498" y="455"/>
                      <a:pt x="4496" y="441"/>
                      <a:pt x="4493" y="424"/>
                    </a:cubicBezTo>
                    <a:cubicBezTo>
                      <a:pt x="4490" y="405"/>
                      <a:pt x="4489" y="385"/>
                      <a:pt x="4484" y="364"/>
                    </a:cubicBezTo>
                    <a:cubicBezTo>
                      <a:pt x="4484" y="357"/>
                      <a:pt x="4481" y="349"/>
                      <a:pt x="4481" y="340"/>
                    </a:cubicBezTo>
                    <a:cubicBezTo>
                      <a:pt x="4461" y="226"/>
                      <a:pt x="4431" y="114"/>
                      <a:pt x="4394" y="2"/>
                    </a:cubicBezTo>
                    <a:cubicBezTo>
                      <a:pt x="4394" y="2"/>
                      <a:pt x="4394" y="0"/>
                      <a:pt x="4393" y="0"/>
                    </a:cubicBezTo>
                    <a:cubicBezTo>
                      <a:pt x="4082" y="913"/>
                      <a:pt x="3224" y="1527"/>
                      <a:pt x="2258" y="1527"/>
                    </a:cubicBezTo>
                    <a:cubicBezTo>
                      <a:pt x="1293" y="1527"/>
                      <a:pt x="435" y="913"/>
                      <a:pt x="122" y="0"/>
                    </a:cubicBezTo>
                    <a:close/>
                  </a:path>
                </a:pathLst>
              </a:custGeom>
              <a:solidFill>
                <a:srgbClr val="FA91FF">
                  <a:alpha val="66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4" name="Google Shape;2624;p49"/>
              <p:cNvSpPr/>
              <p:nvPr/>
            </p:nvSpPr>
            <p:spPr>
              <a:xfrm>
                <a:off x="8407847" y="5340529"/>
                <a:ext cx="319941" cy="211093"/>
              </a:xfrm>
              <a:custGeom>
                <a:avLst/>
                <a:gdLst/>
                <a:ahLst/>
                <a:cxnLst/>
                <a:rect l="l" t="t" r="r" b="b"/>
                <a:pathLst>
                  <a:path w="4021" h="2653" extrusionOk="0">
                    <a:moveTo>
                      <a:pt x="3857" y="0"/>
                    </a:moveTo>
                    <a:cubicBezTo>
                      <a:pt x="3607" y="346"/>
                      <a:pt x="3349" y="660"/>
                      <a:pt x="3083" y="937"/>
                    </a:cubicBezTo>
                    <a:cubicBezTo>
                      <a:pt x="3083" y="938"/>
                      <a:pt x="3081" y="938"/>
                      <a:pt x="3081" y="940"/>
                    </a:cubicBezTo>
                    <a:cubicBezTo>
                      <a:pt x="3025" y="997"/>
                      <a:pt x="2969" y="1055"/>
                      <a:pt x="2913" y="1109"/>
                    </a:cubicBezTo>
                    <a:cubicBezTo>
                      <a:pt x="2866" y="1155"/>
                      <a:pt x="2819" y="1199"/>
                      <a:pt x="2772" y="1243"/>
                    </a:cubicBezTo>
                    <a:cubicBezTo>
                      <a:pt x="2759" y="1255"/>
                      <a:pt x="2747" y="1265"/>
                      <a:pt x="2735" y="1277"/>
                    </a:cubicBezTo>
                    <a:cubicBezTo>
                      <a:pt x="2659" y="1346"/>
                      <a:pt x="2582" y="1413"/>
                      <a:pt x="2504" y="1476"/>
                    </a:cubicBezTo>
                    <a:cubicBezTo>
                      <a:pt x="2497" y="1482"/>
                      <a:pt x="2491" y="1488"/>
                      <a:pt x="2483" y="1494"/>
                    </a:cubicBezTo>
                    <a:cubicBezTo>
                      <a:pt x="2411" y="1551"/>
                      <a:pt x="2339" y="1607"/>
                      <a:pt x="2266" y="1661"/>
                    </a:cubicBezTo>
                    <a:cubicBezTo>
                      <a:pt x="1547" y="2189"/>
                      <a:pt x="787" y="2470"/>
                      <a:pt x="1" y="2470"/>
                    </a:cubicBezTo>
                    <a:lnTo>
                      <a:pt x="1" y="2653"/>
                    </a:lnTo>
                    <a:cubicBezTo>
                      <a:pt x="494" y="2653"/>
                      <a:pt x="976" y="2547"/>
                      <a:pt x="1441" y="2346"/>
                    </a:cubicBezTo>
                    <a:cubicBezTo>
                      <a:pt x="1999" y="2108"/>
                      <a:pt x="2535" y="1732"/>
                      <a:pt x="3040" y="1239"/>
                    </a:cubicBezTo>
                    <a:cubicBezTo>
                      <a:pt x="3380" y="908"/>
                      <a:pt x="3709" y="520"/>
                      <a:pt x="4021" y="84"/>
                    </a:cubicBezTo>
                    <a:cubicBezTo>
                      <a:pt x="3963" y="61"/>
                      <a:pt x="3909" y="33"/>
                      <a:pt x="38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5" name="Google Shape;2625;p49"/>
              <p:cNvSpPr/>
              <p:nvPr/>
            </p:nvSpPr>
            <p:spPr>
              <a:xfrm>
                <a:off x="7186255" y="3281335"/>
                <a:ext cx="408659" cy="161442"/>
              </a:xfrm>
              <a:custGeom>
                <a:avLst/>
                <a:gdLst/>
                <a:ahLst/>
                <a:cxnLst/>
                <a:rect l="l" t="t" r="r" b="b"/>
                <a:pathLst>
                  <a:path w="5136" h="2029" extrusionOk="0">
                    <a:moveTo>
                      <a:pt x="3206" y="979"/>
                    </a:moveTo>
                    <a:lnTo>
                      <a:pt x="3206" y="979"/>
                    </a:lnTo>
                    <a:cubicBezTo>
                      <a:pt x="3433" y="1184"/>
                      <a:pt x="3733" y="1308"/>
                      <a:pt x="4062" y="1308"/>
                    </a:cubicBezTo>
                    <a:cubicBezTo>
                      <a:pt x="3733" y="1308"/>
                      <a:pt x="3433" y="1184"/>
                      <a:pt x="3206" y="979"/>
                    </a:cubicBezTo>
                    <a:close/>
                    <a:moveTo>
                      <a:pt x="5136" y="724"/>
                    </a:moveTo>
                    <a:lnTo>
                      <a:pt x="5136" y="724"/>
                    </a:lnTo>
                    <a:cubicBezTo>
                      <a:pt x="4907" y="1075"/>
                      <a:pt x="4512" y="1308"/>
                      <a:pt x="4062" y="1308"/>
                    </a:cubicBezTo>
                    <a:cubicBezTo>
                      <a:pt x="4513" y="1308"/>
                      <a:pt x="4907" y="1075"/>
                      <a:pt x="5136" y="724"/>
                    </a:cubicBezTo>
                    <a:close/>
                    <a:moveTo>
                      <a:pt x="2783" y="0"/>
                    </a:moveTo>
                    <a:cubicBezTo>
                      <a:pt x="2770" y="5"/>
                      <a:pt x="2755" y="8"/>
                      <a:pt x="2742" y="12"/>
                    </a:cubicBezTo>
                    <a:cubicBezTo>
                      <a:pt x="2604" y="51"/>
                      <a:pt x="2470" y="93"/>
                      <a:pt x="2339" y="139"/>
                    </a:cubicBezTo>
                    <a:cubicBezTo>
                      <a:pt x="1290" y="507"/>
                      <a:pt x="482" y="1103"/>
                      <a:pt x="0" y="1937"/>
                    </a:cubicBezTo>
                    <a:lnTo>
                      <a:pt x="158" y="2028"/>
                    </a:lnTo>
                    <a:cubicBezTo>
                      <a:pt x="672" y="1139"/>
                      <a:pt x="1577" y="528"/>
                      <a:pt x="2791" y="187"/>
                    </a:cubicBezTo>
                    <a:cubicBezTo>
                      <a:pt x="2792" y="186"/>
                      <a:pt x="2792" y="186"/>
                      <a:pt x="2792" y="186"/>
                    </a:cubicBezTo>
                    <a:cubicBezTo>
                      <a:pt x="2831" y="499"/>
                      <a:pt x="2983" y="778"/>
                      <a:pt x="3206" y="979"/>
                    </a:cubicBezTo>
                    <a:lnTo>
                      <a:pt x="3206" y="979"/>
                    </a:lnTo>
                    <a:cubicBezTo>
                      <a:pt x="2947" y="745"/>
                      <a:pt x="2783" y="406"/>
                      <a:pt x="2783" y="28"/>
                    </a:cubicBezTo>
                    <a:cubicBezTo>
                      <a:pt x="2783" y="18"/>
                      <a:pt x="2783" y="9"/>
                      <a:pt x="27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6" name="Google Shape;2626;p49"/>
              <p:cNvSpPr/>
              <p:nvPr/>
            </p:nvSpPr>
            <p:spPr>
              <a:xfrm>
                <a:off x="9575970" y="3551306"/>
                <a:ext cx="159" cy="159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0" y="0"/>
                    </a:moveTo>
                    <a:cubicBezTo>
                      <a:pt x="0" y="0"/>
                      <a:pt x="0" y="2"/>
                      <a:pt x="2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7" name="Google Shape;2627;p49"/>
              <p:cNvSpPr/>
              <p:nvPr/>
            </p:nvSpPr>
            <p:spPr>
              <a:xfrm>
                <a:off x="9598408" y="3559581"/>
                <a:ext cx="239" cy="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 extrusionOk="0">
                    <a:moveTo>
                      <a:pt x="2" y="1"/>
                    </a:move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8" name="Google Shape;2628;p49"/>
              <p:cNvSpPr/>
              <p:nvPr/>
            </p:nvSpPr>
            <p:spPr>
              <a:xfrm>
                <a:off x="9613287" y="3561968"/>
                <a:ext cx="1432" cy="159"/>
              </a:xfrm>
              <a:custGeom>
                <a:avLst/>
                <a:gdLst/>
                <a:ahLst/>
                <a:cxnLst/>
                <a:rect l="l" t="t" r="r" b="b"/>
                <a:pathLst>
                  <a:path w="18" h="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" y="1"/>
                      <a:pt x="3" y="1"/>
                      <a:pt x="4" y="1"/>
                    </a:cubicBezTo>
                    <a:lnTo>
                      <a:pt x="4" y="1"/>
                    </a:lnTo>
                    <a:cubicBezTo>
                      <a:pt x="3" y="1"/>
                      <a:pt x="2" y="0"/>
                      <a:pt x="1" y="0"/>
                    </a:cubicBezTo>
                    <a:close/>
                    <a:moveTo>
                      <a:pt x="4" y="1"/>
                    </a:moveTo>
                    <a:cubicBezTo>
                      <a:pt x="5" y="1"/>
                      <a:pt x="6" y="2"/>
                      <a:pt x="7" y="2"/>
                    </a:cubicBezTo>
                    <a:lnTo>
                      <a:pt x="17" y="2"/>
                    </a:lnTo>
                    <a:cubicBezTo>
                      <a:pt x="14" y="2"/>
                      <a:pt x="9" y="2"/>
                      <a:pt x="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9" name="Google Shape;2629;p49"/>
              <p:cNvSpPr/>
              <p:nvPr/>
            </p:nvSpPr>
            <p:spPr>
              <a:xfrm>
                <a:off x="9562444" y="3543111"/>
                <a:ext cx="796" cy="557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 extrusionOk="0">
                    <a:moveTo>
                      <a:pt x="1" y="0"/>
                    </a:moveTo>
                    <a:cubicBezTo>
                      <a:pt x="1" y="0"/>
                      <a:pt x="2" y="1"/>
                      <a:pt x="3" y="2"/>
                    </a:cubicBezTo>
                    <a:lnTo>
                      <a:pt x="3" y="2"/>
                    </a:lnTo>
                    <a:cubicBezTo>
                      <a:pt x="2" y="1"/>
                      <a:pt x="2" y="1"/>
                      <a:pt x="1" y="0"/>
                    </a:cubicBezTo>
                    <a:close/>
                    <a:moveTo>
                      <a:pt x="3" y="2"/>
                    </a:moveTo>
                    <a:cubicBezTo>
                      <a:pt x="3" y="2"/>
                      <a:pt x="4" y="2"/>
                      <a:pt x="4" y="2"/>
                    </a:cubicBezTo>
                    <a:lnTo>
                      <a:pt x="4" y="2"/>
                    </a:ln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3" y="2"/>
                    </a:cubicBezTo>
                    <a:close/>
                    <a:moveTo>
                      <a:pt x="4" y="2"/>
                    </a:moveTo>
                    <a:cubicBezTo>
                      <a:pt x="4" y="3"/>
                      <a:pt x="5" y="3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lnTo>
                      <a:pt x="8" y="5"/>
                    </a:lnTo>
                    <a:cubicBezTo>
                      <a:pt x="6" y="4"/>
                      <a:pt x="5" y="3"/>
                      <a:pt x="4" y="2"/>
                    </a:cubicBezTo>
                    <a:close/>
                    <a:moveTo>
                      <a:pt x="8" y="5"/>
                    </a:moveTo>
                    <a:cubicBezTo>
                      <a:pt x="8" y="5"/>
                      <a:pt x="8" y="5"/>
                      <a:pt x="8" y="5"/>
                    </a:cubicBezTo>
                    <a:lnTo>
                      <a:pt x="8" y="5"/>
                    </a:lnTo>
                    <a:cubicBezTo>
                      <a:pt x="8" y="5"/>
                      <a:pt x="8" y="5"/>
                      <a:pt x="8" y="5"/>
                    </a:cubicBezTo>
                    <a:close/>
                    <a:moveTo>
                      <a:pt x="8" y="5"/>
                    </a:moveTo>
                    <a:cubicBezTo>
                      <a:pt x="8" y="6"/>
                      <a:pt x="9" y="6"/>
                      <a:pt x="10" y="6"/>
                    </a:cubicBezTo>
                    <a:cubicBezTo>
                      <a:pt x="9" y="6"/>
                      <a:pt x="8" y="6"/>
                      <a:pt x="8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0" name="Google Shape;2630;p49"/>
              <p:cNvSpPr/>
              <p:nvPr/>
            </p:nvSpPr>
            <p:spPr>
              <a:xfrm>
                <a:off x="9540801" y="3521866"/>
                <a:ext cx="159" cy="239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2" y="2"/>
                    </a:move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0" y="1"/>
                      <a:pt x="2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1" name="Google Shape;2631;p49"/>
              <p:cNvSpPr/>
              <p:nvPr/>
            </p:nvSpPr>
            <p:spPr>
              <a:xfrm>
                <a:off x="9550509" y="3533006"/>
                <a:ext cx="1114" cy="1034"/>
              </a:xfrm>
              <a:custGeom>
                <a:avLst/>
                <a:gdLst/>
                <a:ahLst/>
                <a:cxnLst/>
                <a:rect l="l" t="t" r="r" b="b"/>
                <a:pathLst>
                  <a:path w="14" h="1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" y="4"/>
                      <a:pt x="7" y="5"/>
                      <a:pt x="8" y="8"/>
                    </a:cubicBezTo>
                    <a:cubicBezTo>
                      <a:pt x="9" y="10"/>
                      <a:pt x="12" y="11"/>
                      <a:pt x="14" y="12"/>
                    </a:cubicBezTo>
                    <a:cubicBezTo>
                      <a:pt x="9" y="8"/>
                      <a:pt x="5" y="4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2" name="Google Shape;2632;p49"/>
              <p:cNvSpPr/>
              <p:nvPr/>
            </p:nvSpPr>
            <p:spPr>
              <a:xfrm>
                <a:off x="9544780" y="3526800"/>
                <a:ext cx="1273" cy="1512"/>
              </a:xfrm>
              <a:custGeom>
                <a:avLst/>
                <a:gdLst/>
                <a:ahLst/>
                <a:cxnLst/>
                <a:rect l="l" t="t" r="r" b="b"/>
                <a:pathLst>
                  <a:path w="16" h="19" extrusionOk="0">
                    <a:moveTo>
                      <a:pt x="0" y="1"/>
                    </a:moveTo>
                    <a:lnTo>
                      <a:pt x="6" y="7"/>
                    </a:lnTo>
                    <a:lnTo>
                      <a:pt x="6" y="7"/>
                    </a:lnTo>
                    <a:cubicBezTo>
                      <a:pt x="5" y="5"/>
                      <a:pt x="3" y="3"/>
                      <a:pt x="0" y="1"/>
                    </a:cubicBezTo>
                    <a:close/>
                    <a:moveTo>
                      <a:pt x="6" y="7"/>
                    </a:moveTo>
                    <a:cubicBezTo>
                      <a:pt x="6" y="7"/>
                      <a:pt x="6" y="8"/>
                      <a:pt x="6" y="8"/>
                    </a:cubicBezTo>
                    <a:cubicBezTo>
                      <a:pt x="7" y="8"/>
                      <a:pt x="7" y="9"/>
                      <a:pt x="8" y="10"/>
                    </a:cubicBezTo>
                    <a:lnTo>
                      <a:pt x="8" y="10"/>
                    </a:lnTo>
                    <a:lnTo>
                      <a:pt x="6" y="7"/>
                    </a:lnTo>
                    <a:close/>
                    <a:moveTo>
                      <a:pt x="8" y="10"/>
                    </a:moveTo>
                    <a:lnTo>
                      <a:pt x="11" y="13"/>
                    </a:lnTo>
                    <a:lnTo>
                      <a:pt x="11" y="13"/>
                    </a:lnTo>
                    <a:cubicBezTo>
                      <a:pt x="10" y="12"/>
                      <a:pt x="9" y="11"/>
                      <a:pt x="8" y="10"/>
                    </a:cubicBezTo>
                    <a:close/>
                    <a:moveTo>
                      <a:pt x="11" y="13"/>
                    </a:moveTo>
                    <a:cubicBezTo>
                      <a:pt x="11" y="14"/>
                      <a:pt x="12" y="15"/>
                      <a:pt x="12" y="15"/>
                    </a:cubicBezTo>
                    <a:cubicBezTo>
                      <a:pt x="12" y="15"/>
                      <a:pt x="13" y="15"/>
                      <a:pt x="13" y="15"/>
                    </a:cubicBezTo>
                    <a:lnTo>
                      <a:pt x="13" y="15"/>
                    </a:lnTo>
                    <a:lnTo>
                      <a:pt x="11" y="13"/>
                    </a:lnTo>
                    <a:close/>
                    <a:moveTo>
                      <a:pt x="13" y="15"/>
                    </a:moveTo>
                    <a:lnTo>
                      <a:pt x="15" y="18"/>
                    </a:lnTo>
                    <a:cubicBezTo>
                      <a:pt x="15" y="17"/>
                      <a:pt x="14" y="16"/>
                      <a:pt x="13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3" name="Google Shape;2633;p49"/>
              <p:cNvSpPr/>
              <p:nvPr/>
            </p:nvSpPr>
            <p:spPr>
              <a:xfrm>
                <a:off x="9555919" y="3537939"/>
                <a:ext cx="1114" cy="1034"/>
              </a:xfrm>
              <a:custGeom>
                <a:avLst/>
                <a:gdLst/>
                <a:ahLst/>
                <a:cxnLst/>
                <a:rect l="l" t="t" r="r" b="b"/>
                <a:pathLst>
                  <a:path w="14" h="1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2"/>
                      <a:pt x="3" y="3"/>
                      <a:pt x="5" y="5"/>
                    </a:cubicBezTo>
                    <a:cubicBezTo>
                      <a:pt x="6" y="6"/>
                      <a:pt x="8" y="7"/>
                      <a:pt x="9" y="8"/>
                    </a:cubicBezTo>
                    <a:lnTo>
                      <a:pt x="9" y="8"/>
                    </a:lnTo>
                    <a:cubicBezTo>
                      <a:pt x="6" y="5"/>
                      <a:pt x="3" y="2"/>
                      <a:pt x="0" y="1"/>
                    </a:cubicBezTo>
                    <a:close/>
                    <a:moveTo>
                      <a:pt x="9" y="8"/>
                    </a:moveTo>
                    <a:cubicBezTo>
                      <a:pt x="11" y="9"/>
                      <a:pt x="12" y="11"/>
                      <a:pt x="14" y="12"/>
                    </a:cubicBezTo>
                    <a:lnTo>
                      <a:pt x="14" y="11"/>
                    </a:lnTo>
                    <a:cubicBezTo>
                      <a:pt x="12" y="10"/>
                      <a:pt x="11" y="9"/>
                      <a:pt x="9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4" name="Google Shape;2634;p49"/>
              <p:cNvSpPr/>
              <p:nvPr/>
            </p:nvSpPr>
            <p:spPr>
              <a:xfrm>
                <a:off x="9531890" y="3507863"/>
                <a:ext cx="159" cy="159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0" y="0"/>
                    </a:moveTo>
                    <a:cubicBezTo>
                      <a:pt x="0" y="2"/>
                      <a:pt x="0" y="2"/>
                      <a:pt x="2" y="2"/>
                    </a:cubicBezTo>
                    <a:cubicBezTo>
                      <a:pt x="1" y="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5" name="Google Shape;2635;p49"/>
              <p:cNvSpPr/>
              <p:nvPr/>
            </p:nvSpPr>
            <p:spPr>
              <a:xfrm>
                <a:off x="9535789" y="3514467"/>
                <a:ext cx="716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9" h="1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3"/>
                      <a:pt x="2" y="4"/>
                      <a:pt x="3" y="6"/>
                    </a:cubicBezTo>
                    <a:lnTo>
                      <a:pt x="3" y="6"/>
                    </a:lnTo>
                    <a:cubicBezTo>
                      <a:pt x="3" y="5"/>
                      <a:pt x="2" y="4"/>
                      <a:pt x="2" y="2"/>
                    </a:cubicBezTo>
                    <a:cubicBezTo>
                      <a:pt x="2" y="2"/>
                      <a:pt x="2" y="2"/>
                      <a:pt x="0" y="1"/>
                    </a:cubicBezTo>
                    <a:close/>
                    <a:moveTo>
                      <a:pt x="3" y="6"/>
                    </a:moveTo>
                    <a:cubicBezTo>
                      <a:pt x="4" y="8"/>
                      <a:pt x="5" y="9"/>
                      <a:pt x="6" y="11"/>
                    </a:cubicBezTo>
                    <a:lnTo>
                      <a:pt x="9" y="16"/>
                    </a:lnTo>
                    <a:cubicBezTo>
                      <a:pt x="7" y="12"/>
                      <a:pt x="5" y="9"/>
                      <a:pt x="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6" name="Google Shape;2636;p49"/>
              <p:cNvSpPr/>
              <p:nvPr/>
            </p:nvSpPr>
            <p:spPr>
              <a:xfrm>
                <a:off x="9525525" y="3493143"/>
                <a:ext cx="318" cy="477"/>
              </a:xfrm>
              <a:custGeom>
                <a:avLst/>
                <a:gdLst/>
                <a:ahLst/>
                <a:cxnLst/>
                <a:rect l="l" t="t" r="r" b="b"/>
                <a:pathLst>
                  <a:path w="4" h="6" extrusionOk="0">
                    <a:moveTo>
                      <a:pt x="1" y="1"/>
                    </a:moveTo>
                    <a:lnTo>
                      <a:pt x="2" y="3"/>
                    </a:lnTo>
                    <a:lnTo>
                      <a:pt x="2" y="3"/>
                    </a:ln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1"/>
                      <a:pt x="1" y="1"/>
                    </a:cubicBezTo>
                    <a:close/>
                    <a:moveTo>
                      <a:pt x="2" y="3"/>
                    </a:moveTo>
                    <a:cubicBezTo>
                      <a:pt x="3" y="4"/>
                      <a:pt x="3" y="4"/>
                      <a:pt x="4" y="5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7" name="Google Shape;2637;p49"/>
              <p:cNvSpPr/>
              <p:nvPr/>
            </p:nvSpPr>
            <p:spPr>
              <a:xfrm>
                <a:off x="9525445" y="3358754"/>
                <a:ext cx="196452" cy="139641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755" extrusionOk="0">
                    <a:moveTo>
                      <a:pt x="2449" y="943"/>
                    </a:moveTo>
                    <a:cubicBezTo>
                      <a:pt x="2449" y="944"/>
                      <a:pt x="2449" y="944"/>
                      <a:pt x="2449" y="945"/>
                    </a:cubicBezTo>
                    <a:cubicBezTo>
                      <a:pt x="2452" y="955"/>
                      <a:pt x="2455" y="964"/>
                      <a:pt x="2457" y="974"/>
                    </a:cubicBezTo>
                    <a:cubicBezTo>
                      <a:pt x="2460" y="985"/>
                      <a:pt x="2463" y="995"/>
                      <a:pt x="2464" y="1005"/>
                    </a:cubicBezTo>
                    <a:cubicBezTo>
                      <a:pt x="2466" y="1011"/>
                      <a:pt x="2467" y="1017"/>
                      <a:pt x="2469" y="1021"/>
                    </a:cubicBezTo>
                    <a:cubicBezTo>
                      <a:pt x="2463" y="995"/>
                      <a:pt x="2457" y="969"/>
                      <a:pt x="2449" y="943"/>
                    </a:cubicBezTo>
                    <a:close/>
                    <a:moveTo>
                      <a:pt x="1202" y="1"/>
                    </a:moveTo>
                    <a:cubicBezTo>
                      <a:pt x="1000" y="4"/>
                      <a:pt x="812" y="52"/>
                      <a:pt x="644" y="136"/>
                    </a:cubicBezTo>
                    <a:cubicBezTo>
                      <a:pt x="587" y="164"/>
                      <a:pt x="532" y="197"/>
                      <a:pt x="481" y="234"/>
                    </a:cubicBezTo>
                    <a:cubicBezTo>
                      <a:pt x="258" y="388"/>
                      <a:pt x="87" y="615"/>
                      <a:pt x="1" y="879"/>
                    </a:cubicBezTo>
                    <a:cubicBezTo>
                      <a:pt x="174" y="1401"/>
                      <a:pt x="663" y="1755"/>
                      <a:pt x="1215" y="1755"/>
                    </a:cubicBezTo>
                    <a:cubicBezTo>
                      <a:pt x="1766" y="1755"/>
                      <a:pt x="2257" y="1401"/>
                      <a:pt x="2429" y="879"/>
                    </a:cubicBezTo>
                    <a:cubicBezTo>
                      <a:pt x="2436" y="900"/>
                      <a:pt x="2443" y="922"/>
                      <a:pt x="2449" y="943"/>
                    </a:cubicBezTo>
                    <a:lnTo>
                      <a:pt x="2449" y="943"/>
                    </a:lnTo>
                    <a:cubicBezTo>
                      <a:pt x="2448" y="935"/>
                      <a:pt x="2445" y="927"/>
                      <a:pt x="2442" y="918"/>
                    </a:cubicBezTo>
                    <a:cubicBezTo>
                      <a:pt x="2438" y="905"/>
                      <a:pt x="2433" y="890"/>
                      <a:pt x="2429" y="877"/>
                    </a:cubicBezTo>
                    <a:lnTo>
                      <a:pt x="2424" y="861"/>
                    </a:lnTo>
                    <a:cubicBezTo>
                      <a:pt x="2420" y="851"/>
                      <a:pt x="2416" y="839"/>
                      <a:pt x="2413" y="828"/>
                    </a:cubicBezTo>
                    <a:cubicBezTo>
                      <a:pt x="2411" y="826"/>
                      <a:pt x="2410" y="821"/>
                      <a:pt x="2408" y="818"/>
                    </a:cubicBezTo>
                    <a:lnTo>
                      <a:pt x="2404" y="808"/>
                    </a:lnTo>
                    <a:cubicBezTo>
                      <a:pt x="2404" y="806"/>
                      <a:pt x="2402" y="805"/>
                      <a:pt x="2402" y="803"/>
                    </a:cubicBezTo>
                    <a:cubicBezTo>
                      <a:pt x="2398" y="792"/>
                      <a:pt x="2392" y="780"/>
                      <a:pt x="2388" y="768"/>
                    </a:cubicBezTo>
                    <a:cubicBezTo>
                      <a:pt x="2382" y="755"/>
                      <a:pt x="2376" y="742"/>
                      <a:pt x="2370" y="728"/>
                    </a:cubicBezTo>
                    <a:cubicBezTo>
                      <a:pt x="2367" y="724"/>
                      <a:pt x="2364" y="720"/>
                      <a:pt x="2363" y="715"/>
                    </a:cubicBezTo>
                    <a:cubicBezTo>
                      <a:pt x="2357" y="703"/>
                      <a:pt x="2351" y="692"/>
                      <a:pt x="2345" y="680"/>
                    </a:cubicBezTo>
                    <a:cubicBezTo>
                      <a:pt x="2342" y="672"/>
                      <a:pt x="2338" y="667"/>
                      <a:pt x="2335" y="661"/>
                    </a:cubicBezTo>
                    <a:cubicBezTo>
                      <a:pt x="2327" y="647"/>
                      <a:pt x="2320" y="636"/>
                      <a:pt x="2313" y="624"/>
                    </a:cubicBezTo>
                    <a:cubicBezTo>
                      <a:pt x="2311" y="619"/>
                      <a:pt x="2310" y="616"/>
                      <a:pt x="2307" y="613"/>
                    </a:cubicBezTo>
                    <a:cubicBezTo>
                      <a:pt x="2296" y="597"/>
                      <a:pt x="2286" y="581"/>
                      <a:pt x="2276" y="565"/>
                    </a:cubicBezTo>
                    <a:cubicBezTo>
                      <a:pt x="2276" y="563"/>
                      <a:pt x="2274" y="563"/>
                      <a:pt x="2274" y="563"/>
                    </a:cubicBezTo>
                    <a:cubicBezTo>
                      <a:pt x="2264" y="547"/>
                      <a:pt x="2254" y="532"/>
                      <a:pt x="2243" y="518"/>
                    </a:cubicBezTo>
                    <a:lnTo>
                      <a:pt x="2237" y="512"/>
                    </a:lnTo>
                    <a:cubicBezTo>
                      <a:pt x="2177" y="431"/>
                      <a:pt x="2106" y="357"/>
                      <a:pt x="2028" y="292"/>
                    </a:cubicBezTo>
                    <a:cubicBezTo>
                      <a:pt x="2012" y="279"/>
                      <a:pt x="1996" y="267"/>
                      <a:pt x="1981" y="256"/>
                    </a:cubicBezTo>
                    <a:cubicBezTo>
                      <a:pt x="1980" y="254"/>
                      <a:pt x="1980" y="254"/>
                      <a:pt x="1978" y="254"/>
                    </a:cubicBezTo>
                    <a:cubicBezTo>
                      <a:pt x="1964" y="242"/>
                      <a:pt x="1949" y="232"/>
                      <a:pt x="1934" y="222"/>
                    </a:cubicBezTo>
                    <a:cubicBezTo>
                      <a:pt x="1931" y="220"/>
                      <a:pt x="1928" y="219"/>
                      <a:pt x="1927" y="217"/>
                    </a:cubicBezTo>
                    <a:cubicBezTo>
                      <a:pt x="1913" y="209"/>
                      <a:pt x="1899" y="200"/>
                      <a:pt x="1885" y="191"/>
                    </a:cubicBezTo>
                    <a:cubicBezTo>
                      <a:pt x="1881" y="188"/>
                      <a:pt x="1877" y="185"/>
                      <a:pt x="1871" y="182"/>
                    </a:cubicBezTo>
                    <a:cubicBezTo>
                      <a:pt x="1859" y="175"/>
                      <a:pt x="1847" y="167"/>
                      <a:pt x="1834" y="160"/>
                    </a:cubicBezTo>
                    <a:cubicBezTo>
                      <a:pt x="1828" y="157"/>
                      <a:pt x="1822" y="154"/>
                      <a:pt x="1816" y="151"/>
                    </a:cubicBezTo>
                    <a:cubicBezTo>
                      <a:pt x="1804" y="145"/>
                      <a:pt x="1793" y="138"/>
                      <a:pt x="1781" y="132"/>
                    </a:cubicBezTo>
                    <a:lnTo>
                      <a:pt x="1763" y="125"/>
                    </a:lnTo>
                    <a:cubicBezTo>
                      <a:pt x="1750" y="119"/>
                      <a:pt x="1737" y="113"/>
                      <a:pt x="1723" y="107"/>
                    </a:cubicBezTo>
                    <a:cubicBezTo>
                      <a:pt x="1718" y="104"/>
                      <a:pt x="1710" y="101"/>
                      <a:pt x="1704" y="98"/>
                    </a:cubicBezTo>
                    <a:cubicBezTo>
                      <a:pt x="1691" y="92"/>
                      <a:pt x="1676" y="86"/>
                      <a:pt x="1663" y="82"/>
                    </a:cubicBezTo>
                    <a:cubicBezTo>
                      <a:pt x="1654" y="79"/>
                      <a:pt x="1645" y="76"/>
                      <a:pt x="1637" y="72"/>
                    </a:cubicBezTo>
                    <a:lnTo>
                      <a:pt x="1610" y="63"/>
                    </a:lnTo>
                    <a:cubicBezTo>
                      <a:pt x="1601" y="61"/>
                      <a:pt x="1594" y="58"/>
                      <a:pt x="1585" y="55"/>
                    </a:cubicBezTo>
                    <a:cubicBezTo>
                      <a:pt x="1572" y="51"/>
                      <a:pt x="1560" y="48"/>
                      <a:pt x="1547" y="45"/>
                    </a:cubicBezTo>
                    <a:cubicBezTo>
                      <a:pt x="1539" y="42"/>
                      <a:pt x="1531" y="41"/>
                      <a:pt x="1523" y="39"/>
                    </a:cubicBezTo>
                    <a:cubicBezTo>
                      <a:pt x="1507" y="35"/>
                      <a:pt x="1491" y="30"/>
                      <a:pt x="1475" y="27"/>
                    </a:cubicBezTo>
                    <a:cubicBezTo>
                      <a:pt x="1472" y="27"/>
                      <a:pt x="1469" y="26"/>
                      <a:pt x="1466" y="26"/>
                    </a:cubicBezTo>
                    <a:cubicBezTo>
                      <a:pt x="1450" y="23"/>
                      <a:pt x="1432" y="20"/>
                      <a:pt x="1416" y="17"/>
                    </a:cubicBezTo>
                    <a:cubicBezTo>
                      <a:pt x="1413" y="17"/>
                      <a:pt x="1408" y="16"/>
                      <a:pt x="1404" y="16"/>
                    </a:cubicBezTo>
                    <a:cubicBezTo>
                      <a:pt x="1385" y="13"/>
                      <a:pt x="1366" y="10"/>
                      <a:pt x="1346" y="8"/>
                    </a:cubicBezTo>
                    <a:lnTo>
                      <a:pt x="1345" y="8"/>
                    </a:lnTo>
                    <a:cubicBezTo>
                      <a:pt x="1302" y="4"/>
                      <a:pt x="1258" y="1"/>
                      <a:pt x="12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8" name="Google Shape;2638;p49"/>
              <p:cNvSpPr/>
              <p:nvPr/>
            </p:nvSpPr>
            <p:spPr>
              <a:xfrm>
                <a:off x="9520989" y="3472296"/>
                <a:ext cx="318" cy="1989"/>
              </a:xfrm>
              <a:custGeom>
                <a:avLst/>
                <a:gdLst/>
                <a:ahLst/>
                <a:cxnLst/>
                <a:rect l="l" t="t" r="r" b="b"/>
                <a:pathLst>
                  <a:path w="4" h="25" extrusionOk="0">
                    <a:moveTo>
                      <a:pt x="1" y="1"/>
                    </a:moveTo>
                    <a:cubicBezTo>
                      <a:pt x="1" y="8"/>
                      <a:pt x="2" y="16"/>
                      <a:pt x="3" y="24"/>
                    </a:cubicBezTo>
                    <a:cubicBezTo>
                      <a:pt x="2" y="16"/>
                      <a:pt x="1" y="8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9" name="Google Shape;2639;p49"/>
              <p:cNvSpPr/>
              <p:nvPr/>
            </p:nvSpPr>
            <p:spPr>
              <a:xfrm>
                <a:off x="9524411" y="3489324"/>
                <a:ext cx="80" cy="159"/>
              </a:xfrm>
              <a:custGeom>
                <a:avLst/>
                <a:gdLst/>
                <a:ahLst/>
                <a:cxnLst/>
                <a:rect l="l" t="t" r="r" b="b"/>
                <a:pathLst>
                  <a:path w="1" h="2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0" name="Google Shape;2640;p49"/>
              <p:cNvSpPr/>
              <p:nvPr/>
            </p:nvSpPr>
            <p:spPr>
              <a:xfrm>
                <a:off x="9520751" y="3449301"/>
                <a:ext cx="239" cy="1989"/>
              </a:xfrm>
              <a:custGeom>
                <a:avLst/>
                <a:gdLst/>
                <a:ahLst/>
                <a:cxnLst/>
                <a:rect l="l" t="t" r="r" b="b"/>
                <a:pathLst>
                  <a:path w="3" h="25" extrusionOk="0">
                    <a:moveTo>
                      <a:pt x="2" y="0"/>
                    </a:moveTo>
                    <a:lnTo>
                      <a:pt x="2" y="0"/>
                    </a:lnTo>
                    <a:cubicBezTo>
                      <a:pt x="2" y="9"/>
                      <a:pt x="1" y="16"/>
                      <a:pt x="1" y="25"/>
                    </a:cubicBezTo>
                    <a:cubicBezTo>
                      <a:pt x="1" y="18"/>
                      <a:pt x="2" y="9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1" name="Google Shape;2641;p49"/>
              <p:cNvSpPr/>
              <p:nvPr/>
            </p:nvSpPr>
            <p:spPr>
              <a:xfrm>
                <a:off x="9520273" y="3461396"/>
                <a:ext cx="239" cy="3899"/>
              </a:xfrm>
              <a:custGeom>
                <a:avLst/>
                <a:gdLst/>
                <a:ahLst/>
                <a:cxnLst/>
                <a:rect l="l" t="t" r="r" b="b"/>
                <a:pathLst>
                  <a:path w="3" h="49" extrusionOk="0">
                    <a:moveTo>
                      <a:pt x="1" y="1"/>
                    </a:moveTo>
                    <a:cubicBezTo>
                      <a:pt x="1" y="17"/>
                      <a:pt x="1" y="33"/>
                      <a:pt x="2" y="48"/>
                    </a:cubicBezTo>
                    <a:cubicBezTo>
                      <a:pt x="1" y="33"/>
                      <a:pt x="1" y="17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2" name="Google Shape;2642;p49"/>
              <p:cNvSpPr/>
              <p:nvPr/>
            </p:nvSpPr>
            <p:spPr>
              <a:xfrm>
                <a:off x="9520432" y="3454394"/>
                <a:ext cx="159" cy="1512"/>
              </a:xfrm>
              <a:custGeom>
                <a:avLst/>
                <a:gdLst/>
                <a:ahLst/>
                <a:cxnLst/>
                <a:rect l="l" t="t" r="r" b="b"/>
                <a:pathLst>
                  <a:path w="2" h="19" extrusionOk="0">
                    <a:moveTo>
                      <a:pt x="2" y="1"/>
                    </a:moveTo>
                    <a:lnTo>
                      <a:pt x="2" y="1"/>
                    </a:lnTo>
                    <a:cubicBezTo>
                      <a:pt x="0" y="6"/>
                      <a:pt x="0" y="12"/>
                      <a:pt x="0" y="18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49"/>
              <p:cNvSpPr/>
              <p:nvPr/>
            </p:nvSpPr>
            <p:spPr>
              <a:xfrm>
                <a:off x="9521546" y="3476991"/>
                <a:ext cx="318" cy="955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 extrusionOk="0">
                    <a:moveTo>
                      <a:pt x="1" y="1"/>
                    </a:moveTo>
                    <a:cubicBezTo>
                      <a:pt x="2" y="5"/>
                      <a:pt x="2" y="8"/>
                      <a:pt x="4" y="11"/>
                    </a:cubicBezTo>
                    <a:cubicBezTo>
                      <a:pt x="2" y="8"/>
                      <a:pt x="2" y="5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49"/>
              <p:cNvSpPr/>
              <p:nvPr/>
            </p:nvSpPr>
            <p:spPr>
              <a:xfrm>
                <a:off x="9523217" y="3432831"/>
                <a:ext cx="1034" cy="3581"/>
              </a:xfrm>
              <a:custGeom>
                <a:avLst/>
                <a:gdLst/>
                <a:ahLst/>
                <a:cxnLst/>
                <a:rect l="l" t="t" r="r" b="b"/>
                <a:pathLst>
                  <a:path w="13" h="45" extrusionOk="0">
                    <a:moveTo>
                      <a:pt x="12" y="1"/>
                    </a:moveTo>
                    <a:cubicBezTo>
                      <a:pt x="8" y="15"/>
                      <a:pt x="3" y="30"/>
                      <a:pt x="1" y="45"/>
                    </a:cubicBezTo>
                    <a:cubicBezTo>
                      <a:pt x="3" y="30"/>
                      <a:pt x="8" y="15"/>
                      <a:pt x="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49"/>
              <p:cNvSpPr/>
              <p:nvPr/>
            </p:nvSpPr>
            <p:spPr>
              <a:xfrm>
                <a:off x="9524252" y="3428773"/>
                <a:ext cx="1194" cy="3581"/>
              </a:xfrm>
              <a:custGeom>
                <a:avLst/>
                <a:gdLst/>
                <a:ahLst/>
                <a:cxnLst/>
                <a:rect l="l" t="t" r="r" b="b"/>
                <a:pathLst>
                  <a:path w="15" h="45" extrusionOk="0">
                    <a:moveTo>
                      <a:pt x="14" y="0"/>
                    </a:moveTo>
                    <a:cubicBezTo>
                      <a:pt x="10" y="15"/>
                      <a:pt x="5" y="29"/>
                      <a:pt x="1" y="44"/>
                    </a:cubicBezTo>
                    <a:cubicBezTo>
                      <a:pt x="5" y="29"/>
                      <a:pt x="10" y="15"/>
                      <a:pt x="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6" name="Google Shape;2646;p49"/>
              <p:cNvSpPr/>
              <p:nvPr/>
            </p:nvSpPr>
            <p:spPr>
              <a:xfrm>
                <a:off x="9521785" y="3436571"/>
                <a:ext cx="1353" cy="6763"/>
              </a:xfrm>
              <a:custGeom>
                <a:avLst/>
                <a:gdLst/>
                <a:ahLst/>
                <a:cxnLst/>
                <a:rect l="l" t="t" r="r" b="b"/>
                <a:pathLst>
                  <a:path w="17" h="85" extrusionOk="0">
                    <a:moveTo>
                      <a:pt x="17" y="1"/>
                    </a:moveTo>
                    <a:cubicBezTo>
                      <a:pt x="11" y="27"/>
                      <a:pt x="5" y="55"/>
                      <a:pt x="1" y="85"/>
                    </a:cubicBezTo>
                    <a:cubicBezTo>
                      <a:pt x="5" y="57"/>
                      <a:pt x="11" y="27"/>
                      <a:pt x="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7" name="Google Shape;2647;p49"/>
              <p:cNvSpPr/>
              <p:nvPr/>
            </p:nvSpPr>
            <p:spPr>
              <a:xfrm>
                <a:off x="9521228" y="3444527"/>
                <a:ext cx="398" cy="2307"/>
              </a:xfrm>
              <a:custGeom>
                <a:avLst/>
                <a:gdLst/>
                <a:ahLst/>
                <a:cxnLst/>
                <a:rect l="l" t="t" r="r" b="b"/>
                <a:pathLst>
                  <a:path w="5" h="29" extrusionOk="0">
                    <a:moveTo>
                      <a:pt x="5" y="1"/>
                    </a:moveTo>
                    <a:cubicBezTo>
                      <a:pt x="3" y="10"/>
                      <a:pt x="2" y="20"/>
                      <a:pt x="0" y="29"/>
                    </a:cubicBezTo>
                    <a:cubicBezTo>
                      <a:pt x="2" y="20"/>
                      <a:pt x="3" y="10"/>
                      <a:pt x="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8" name="Google Shape;2648;p49"/>
              <p:cNvSpPr/>
              <p:nvPr/>
            </p:nvSpPr>
            <p:spPr>
              <a:xfrm>
                <a:off x="9520512" y="3467284"/>
                <a:ext cx="318" cy="2626"/>
              </a:xfrm>
              <a:custGeom>
                <a:avLst/>
                <a:gdLst/>
                <a:ahLst/>
                <a:cxnLst/>
                <a:rect l="l" t="t" r="r" b="b"/>
                <a:pathLst>
                  <a:path w="4" h="33" extrusionOk="0">
                    <a:moveTo>
                      <a:pt x="1" y="1"/>
                    </a:moveTo>
                    <a:cubicBezTo>
                      <a:pt x="1" y="11"/>
                      <a:pt x="2" y="21"/>
                      <a:pt x="4" y="33"/>
                    </a:cubicBezTo>
                    <a:cubicBezTo>
                      <a:pt x="2" y="21"/>
                      <a:pt x="1" y="1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9" name="Google Shape;2649;p49"/>
              <p:cNvSpPr/>
              <p:nvPr/>
            </p:nvSpPr>
            <p:spPr>
              <a:xfrm>
                <a:off x="9520273" y="3428614"/>
                <a:ext cx="203772" cy="133912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1683" extrusionOk="0">
                    <a:moveTo>
                      <a:pt x="66" y="1"/>
                    </a:moveTo>
                    <a:cubicBezTo>
                      <a:pt x="66" y="1"/>
                      <a:pt x="66" y="2"/>
                      <a:pt x="64" y="2"/>
                    </a:cubicBezTo>
                    <a:cubicBezTo>
                      <a:pt x="60" y="17"/>
                      <a:pt x="55" y="31"/>
                      <a:pt x="51" y="46"/>
                    </a:cubicBezTo>
                    <a:cubicBezTo>
                      <a:pt x="51" y="49"/>
                      <a:pt x="49" y="51"/>
                      <a:pt x="49" y="54"/>
                    </a:cubicBezTo>
                    <a:cubicBezTo>
                      <a:pt x="45" y="68"/>
                      <a:pt x="40" y="83"/>
                      <a:pt x="38" y="98"/>
                    </a:cubicBezTo>
                    <a:cubicBezTo>
                      <a:pt x="38" y="99"/>
                      <a:pt x="38" y="99"/>
                      <a:pt x="38" y="101"/>
                    </a:cubicBezTo>
                    <a:cubicBezTo>
                      <a:pt x="30" y="129"/>
                      <a:pt x="24" y="157"/>
                      <a:pt x="20" y="185"/>
                    </a:cubicBezTo>
                    <a:cubicBezTo>
                      <a:pt x="18" y="191"/>
                      <a:pt x="18" y="195"/>
                      <a:pt x="17" y="201"/>
                    </a:cubicBezTo>
                    <a:cubicBezTo>
                      <a:pt x="15" y="210"/>
                      <a:pt x="14" y="220"/>
                      <a:pt x="12" y="230"/>
                    </a:cubicBezTo>
                    <a:cubicBezTo>
                      <a:pt x="11" y="239"/>
                      <a:pt x="10" y="249"/>
                      <a:pt x="10" y="260"/>
                    </a:cubicBezTo>
                    <a:cubicBezTo>
                      <a:pt x="8" y="269"/>
                      <a:pt x="8" y="277"/>
                      <a:pt x="7" y="285"/>
                    </a:cubicBezTo>
                    <a:cubicBezTo>
                      <a:pt x="5" y="298"/>
                      <a:pt x="5" y="311"/>
                      <a:pt x="4" y="325"/>
                    </a:cubicBezTo>
                    <a:lnTo>
                      <a:pt x="2" y="342"/>
                    </a:lnTo>
                    <a:cubicBezTo>
                      <a:pt x="2" y="363"/>
                      <a:pt x="1" y="382"/>
                      <a:pt x="1" y="403"/>
                    </a:cubicBezTo>
                    <a:cubicBezTo>
                      <a:pt x="1" y="406"/>
                      <a:pt x="1" y="408"/>
                      <a:pt x="1" y="413"/>
                    </a:cubicBezTo>
                    <a:cubicBezTo>
                      <a:pt x="2" y="429"/>
                      <a:pt x="2" y="445"/>
                      <a:pt x="2" y="460"/>
                    </a:cubicBezTo>
                    <a:cubicBezTo>
                      <a:pt x="4" y="469"/>
                      <a:pt x="4" y="478"/>
                      <a:pt x="4" y="487"/>
                    </a:cubicBezTo>
                    <a:cubicBezTo>
                      <a:pt x="5" y="497"/>
                      <a:pt x="5" y="507"/>
                      <a:pt x="7" y="517"/>
                    </a:cubicBezTo>
                    <a:cubicBezTo>
                      <a:pt x="8" y="529"/>
                      <a:pt x="8" y="540"/>
                      <a:pt x="10" y="550"/>
                    </a:cubicBezTo>
                    <a:cubicBezTo>
                      <a:pt x="11" y="557"/>
                      <a:pt x="12" y="565"/>
                      <a:pt x="12" y="573"/>
                    </a:cubicBezTo>
                    <a:cubicBezTo>
                      <a:pt x="14" y="585"/>
                      <a:pt x="15" y="597"/>
                      <a:pt x="18" y="609"/>
                    </a:cubicBezTo>
                    <a:cubicBezTo>
                      <a:pt x="18" y="613"/>
                      <a:pt x="20" y="616"/>
                      <a:pt x="20" y="619"/>
                    </a:cubicBezTo>
                    <a:cubicBezTo>
                      <a:pt x="29" y="668"/>
                      <a:pt x="39" y="716"/>
                      <a:pt x="54" y="763"/>
                    </a:cubicBezTo>
                    <a:cubicBezTo>
                      <a:pt x="54" y="763"/>
                      <a:pt x="54" y="763"/>
                      <a:pt x="54" y="765"/>
                    </a:cubicBezTo>
                    <a:cubicBezTo>
                      <a:pt x="58" y="780"/>
                      <a:pt x="63" y="796"/>
                      <a:pt x="68" y="812"/>
                    </a:cubicBezTo>
                    <a:lnTo>
                      <a:pt x="70" y="816"/>
                    </a:lnTo>
                    <a:cubicBezTo>
                      <a:pt x="92" y="878"/>
                      <a:pt x="117" y="939"/>
                      <a:pt x="148" y="996"/>
                    </a:cubicBezTo>
                    <a:cubicBezTo>
                      <a:pt x="148" y="996"/>
                      <a:pt x="148" y="998"/>
                      <a:pt x="148" y="998"/>
                    </a:cubicBezTo>
                    <a:cubicBezTo>
                      <a:pt x="163" y="1026"/>
                      <a:pt x="179" y="1053"/>
                      <a:pt x="197" y="1081"/>
                    </a:cubicBezTo>
                    <a:cubicBezTo>
                      <a:pt x="200" y="1086"/>
                      <a:pt x="202" y="1090"/>
                      <a:pt x="204" y="1095"/>
                    </a:cubicBezTo>
                    <a:cubicBezTo>
                      <a:pt x="222" y="1121"/>
                      <a:pt x="239" y="1148"/>
                      <a:pt x="258" y="1173"/>
                    </a:cubicBezTo>
                    <a:cubicBezTo>
                      <a:pt x="260" y="1173"/>
                      <a:pt x="260" y="1173"/>
                      <a:pt x="260" y="1174"/>
                    </a:cubicBezTo>
                    <a:cubicBezTo>
                      <a:pt x="276" y="1195"/>
                      <a:pt x="292" y="1215"/>
                      <a:pt x="310" y="1235"/>
                    </a:cubicBezTo>
                    <a:cubicBezTo>
                      <a:pt x="314" y="1241"/>
                      <a:pt x="319" y="1246"/>
                      <a:pt x="325" y="1251"/>
                    </a:cubicBezTo>
                    <a:cubicBezTo>
                      <a:pt x="342" y="1271"/>
                      <a:pt x="361" y="1292"/>
                      <a:pt x="381" y="1311"/>
                    </a:cubicBezTo>
                    <a:cubicBezTo>
                      <a:pt x="385" y="1316"/>
                      <a:pt x="389" y="1320"/>
                      <a:pt x="394" y="1324"/>
                    </a:cubicBezTo>
                    <a:cubicBezTo>
                      <a:pt x="412" y="1341"/>
                      <a:pt x="429" y="1357"/>
                      <a:pt x="448" y="1373"/>
                    </a:cubicBezTo>
                    <a:cubicBezTo>
                      <a:pt x="453" y="1377"/>
                      <a:pt x="457" y="1382"/>
                      <a:pt x="462" y="1385"/>
                    </a:cubicBezTo>
                    <a:cubicBezTo>
                      <a:pt x="485" y="1404"/>
                      <a:pt x="507" y="1422"/>
                      <a:pt x="531" y="1439"/>
                    </a:cubicBezTo>
                    <a:cubicBezTo>
                      <a:pt x="534" y="1441"/>
                      <a:pt x="537" y="1444"/>
                      <a:pt x="540" y="1445"/>
                    </a:cubicBezTo>
                    <a:cubicBezTo>
                      <a:pt x="591" y="1482"/>
                      <a:pt x="644" y="1514"/>
                      <a:pt x="700" y="1542"/>
                    </a:cubicBezTo>
                    <a:cubicBezTo>
                      <a:pt x="702" y="1542"/>
                      <a:pt x="702" y="1542"/>
                      <a:pt x="702" y="1544"/>
                    </a:cubicBezTo>
                    <a:cubicBezTo>
                      <a:pt x="790" y="1588"/>
                      <a:pt x="886" y="1623"/>
                      <a:pt x="984" y="1647"/>
                    </a:cubicBezTo>
                    <a:lnTo>
                      <a:pt x="986" y="1647"/>
                    </a:lnTo>
                    <a:cubicBezTo>
                      <a:pt x="1046" y="1662"/>
                      <a:pt x="1108" y="1672"/>
                      <a:pt x="1171" y="1676"/>
                    </a:cubicBezTo>
                    <a:cubicBezTo>
                      <a:pt x="1176" y="1676"/>
                      <a:pt x="1182" y="1678"/>
                      <a:pt x="1188" y="1678"/>
                    </a:cubicBezTo>
                    <a:cubicBezTo>
                      <a:pt x="1219" y="1681"/>
                      <a:pt x="1249" y="1682"/>
                      <a:pt x="1280" y="1682"/>
                    </a:cubicBezTo>
                    <a:cubicBezTo>
                      <a:pt x="1295" y="1682"/>
                      <a:pt x="1310" y="1681"/>
                      <a:pt x="1323" y="1681"/>
                    </a:cubicBezTo>
                    <a:cubicBezTo>
                      <a:pt x="1332" y="1681"/>
                      <a:pt x="1341" y="1681"/>
                      <a:pt x="1348" y="1679"/>
                    </a:cubicBezTo>
                    <a:lnTo>
                      <a:pt x="1356" y="1679"/>
                    </a:lnTo>
                    <a:cubicBezTo>
                      <a:pt x="1462" y="1673"/>
                      <a:pt x="1565" y="1654"/>
                      <a:pt x="1663" y="1623"/>
                    </a:cubicBezTo>
                    <a:cubicBezTo>
                      <a:pt x="1724" y="1604"/>
                      <a:pt x="1781" y="1581"/>
                      <a:pt x="1839" y="1554"/>
                    </a:cubicBezTo>
                    <a:cubicBezTo>
                      <a:pt x="1849" y="1550"/>
                      <a:pt x="1858" y="1544"/>
                      <a:pt x="1868" y="1538"/>
                    </a:cubicBezTo>
                    <a:cubicBezTo>
                      <a:pt x="1869" y="1538"/>
                      <a:pt x="1871" y="1538"/>
                      <a:pt x="1872" y="1537"/>
                    </a:cubicBezTo>
                    <a:cubicBezTo>
                      <a:pt x="1917" y="1513"/>
                      <a:pt x="1961" y="1488"/>
                      <a:pt x="2002" y="1458"/>
                    </a:cubicBezTo>
                    <a:cubicBezTo>
                      <a:pt x="2003" y="1458"/>
                      <a:pt x="2005" y="1457"/>
                      <a:pt x="2006" y="1456"/>
                    </a:cubicBezTo>
                    <a:cubicBezTo>
                      <a:pt x="2039" y="1433"/>
                      <a:pt x="2070" y="1410"/>
                      <a:pt x="2099" y="1386"/>
                    </a:cubicBezTo>
                    <a:cubicBezTo>
                      <a:pt x="2099" y="1385"/>
                      <a:pt x="2099" y="1385"/>
                      <a:pt x="2101" y="1385"/>
                    </a:cubicBezTo>
                    <a:cubicBezTo>
                      <a:pt x="2163" y="1333"/>
                      <a:pt x="2218" y="1276"/>
                      <a:pt x="2270" y="1213"/>
                    </a:cubicBezTo>
                    <a:cubicBezTo>
                      <a:pt x="2273" y="1210"/>
                      <a:pt x="2274" y="1207"/>
                      <a:pt x="2277" y="1204"/>
                    </a:cubicBezTo>
                    <a:cubicBezTo>
                      <a:pt x="2417" y="1030"/>
                      <a:pt x="2513" y="818"/>
                      <a:pt x="2547" y="587"/>
                    </a:cubicBezTo>
                    <a:cubicBezTo>
                      <a:pt x="2547" y="584"/>
                      <a:pt x="2547" y="579"/>
                      <a:pt x="2548" y="575"/>
                    </a:cubicBezTo>
                    <a:cubicBezTo>
                      <a:pt x="2556" y="519"/>
                      <a:pt x="2560" y="461"/>
                      <a:pt x="2560" y="403"/>
                    </a:cubicBezTo>
                    <a:cubicBezTo>
                      <a:pt x="2560" y="382"/>
                      <a:pt x="2559" y="363"/>
                      <a:pt x="2559" y="344"/>
                    </a:cubicBezTo>
                    <a:cubicBezTo>
                      <a:pt x="2559" y="338"/>
                      <a:pt x="2557" y="333"/>
                      <a:pt x="2557" y="327"/>
                    </a:cubicBezTo>
                    <a:cubicBezTo>
                      <a:pt x="2557" y="314"/>
                      <a:pt x="2556" y="300"/>
                      <a:pt x="2554" y="286"/>
                    </a:cubicBezTo>
                    <a:cubicBezTo>
                      <a:pt x="2553" y="277"/>
                      <a:pt x="2553" y="269"/>
                      <a:pt x="2551" y="260"/>
                    </a:cubicBezTo>
                    <a:cubicBezTo>
                      <a:pt x="2550" y="249"/>
                      <a:pt x="2548" y="239"/>
                      <a:pt x="2547" y="229"/>
                    </a:cubicBezTo>
                    <a:cubicBezTo>
                      <a:pt x="2545" y="219"/>
                      <a:pt x="2545" y="208"/>
                      <a:pt x="2542" y="199"/>
                    </a:cubicBezTo>
                    <a:cubicBezTo>
                      <a:pt x="2542" y="198"/>
                      <a:pt x="2542" y="196"/>
                      <a:pt x="2542" y="195"/>
                    </a:cubicBezTo>
                    <a:cubicBezTo>
                      <a:pt x="2540" y="180"/>
                      <a:pt x="2538" y="165"/>
                      <a:pt x="2535" y="151"/>
                    </a:cubicBezTo>
                    <a:cubicBezTo>
                      <a:pt x="2534" y="149"/>
                      <a:pt x="2534" y="146"/>
                      <a:pt x="2534" y="143"/>
                    </a:cubicBezTo>
                    <a:cubicBezTo>
                      <a:pt x="2523" y="95"/>
                      <a:pt x="2510" y="48"/>
                      <a:pt x="2494" y="1"/>
                    </a:cubicBezTo>
                    <a:cubicBezTo>
                      <a:pt x="2322" y="523"/>
                      <a:pt x="1831" y="877"/>
                      <a:pt x="1280" y="877"/>
                    </a:cubicBezTo>
                    <a:cubicBezTo>
                      <a:pt x="728" y="877"/>
                      <a:pt x="239" y="523"/>
                      <a:pt x="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0" name="Google Shape;2650;p49"/>
              <p:cNvSpPr/>
              <p:nvPr/>
            </p:nvSpPr>
            <p:spPr>
              <a:xfrm>
                <a:off x="7610586" y="3272106"/>
                <a:ext cx="318" cy="2307"/>
              </a:xfrm>
              <a:custGeom>
                <a:avLst/>
                <a:gdLst/>
                <a:ahLst/>
                <a:cxnLst/>
                <a:rect l="l" t="t" r="r" b="b"/>
                <a:pathLst>
                  <a:path w="4" h="29" extrusionOk="0">
                    <a:moveTo>
                      <a:pt x="4" y="28"/>
                    </a:moveTo>
                    <a:cubicBezTo>
                      <a:pt x="2" y="18"/>
                      <a:pt x="1" y="9"/>
                      <a:pt x="1" y="0"/>
                    </a:cubicBezTo>
                    <a:cubicBezTo>
                      <a:pt x="1" y="9"/>
                      <a:pt x="2" y="18"/>
                      <a:pt x="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1" name="Google Shape;2651;p49"/>
              <p:cNvSpPr/>
              <p:nvPr/>
            </p:nvSpPr>
            <p:spPr>
              <a:xfrm>
                <a:off x="7610984" y="3277118"/>
                <a:ext cx="159" cy="1750"/>
              </a:xfrm>
              <a:custGeom>
                <a:avLst/>
                <a:gdLst/>
                <a:ahLst/>
                <a:cxnLst/>
                <a:rect l="l" t="t" r="r" b="b"/>
                <a:pathLst>
                  <a:path w="2" h="22" extrusionOk="0">
                    <a:moveTo>
                      <a:pt x="2" y="21"/>
                    </a:moveTo>
                    <a:cubicBezTo>
                      <a:pt x="2" y="15"/>
                      <a:pt x="2" y="8"/>
                      <a:pt x="0" y="0"/>
                    </a:cubicBezTo>
                    <a:cubicBezTo>
                      <a:pt x="2" y="8"/>
                      <a:pt x="2" y="15"/>
                      <a:pt x="2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2" name="Google Shape;2652;p49"/>
              <p:cNvSpPr/>
              <p:nvPr/>
            </p:nvSpPr>
            <p:spPr>
              <a:xfrm>
                <a:off x="7411669" y="3181718"/>
                <a:ext cx="195656" cy="139641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1755" extrusionOk="0">
                    <a:moveTo>
                      <a:pt x="14" y="882"/>
                    </a:moveTo>
                    <a:lnTo>
                      <a:pt x="14" y="882"/>
                    </a:lnTo>
                    <a:cubicBezTo>
                      <a:pt x="9" y="896"/>
                      <a:pt x="4" y="911"/>
                      <a:pt x="0" y="926"/>
                    </a:cubicBezTo>
                    <a:cubicBezTo>
                      <a:pt x="5" y="911"/>
                      <a:pt x="9" y="897"/>
                      <a:pt x="14" y="882"/>
                    </a:cubicBezTo>
                    <a:close/>
                    <a:moveTo>
                      <a:pt x="1229" y="1"/>
                    </a:moveTo>
                    <a:cubicBezTo>
                      <a:pt x="661" y="1"/>
                      <a:pt x="180" y="370"/>
                      <a:pt x="14" y="882"/>
                    </a:cubicBezTo>
                    <a:lnTo>
                      <a:pt x="14" y="882"/>
                    </a:lnTo>
                    <a:cubicBezTo>
                      <a:pt x="14" y="881"/>
                      <a:pt x="15" y="880"/>
                      <a:pt x="15" y="878"/>
                    </a:cubicBezTo>
                    <a:cubicBezTo>
                      <a:pt x="187" y="1401"/>
                      <a:pt x="678" y="1755"/>
                      <a:pt x="1229" y="1755"/>
                    </a:cubicBezTo>
                    <a:cubicBezTo>
                      <a:pt x="1781" y="1755"/>
                      <a:pt x="2269" y="1401"/>
                      <a:pt x="2443" y="879"/>
                    </a:cubicBezTo>
                    <a:lnTo>
                      <a:pt x="2443" y="879"/>
                    </a:lnTo>
                    <a:cubicBezTo>
                      <a:pt x="2449" y="895"/>
                      <a:pt x="2454" y="911"/>
                      <a:pt x="2458" y="927"/>
                    </a:cubicBezTo>
                    <a:cubicBezTo>
                      <a:pt x="2454" y="911"/>
                      <a:pt x="2449" y="895"/>
                      <a:pt x="2444" y="878"/>
                    </a:cubicBezTo>
                    <a:cubicBezTo>
                      <a:pt x="2443" y="879"/>
                      <a:pt x="2443" y="879"/>
                      <a:pt x="2443" y="879"/>
                    </a:cubicBezTo>
                    <a:lnTo>
                      <a:pt x="2443" y="879"/>
                    </a:lnTo>
                    <a:cubicBezTo>
                      <a:pt x="2275" y="369"/>
                      <a:pt x="1796" y="1"/>
                      <a:pt x="12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3" name="Google Shape;2653;p49"/>
              <p:cNvSpPr/>
              <p:nvPr/>
            </p:nvSpPr>
            <p:spPr>
              <a:xfrm>
                <a:off x="7407690" y="3251577"/>
                <a:ext cx="203613" cy="133912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1683" extrusionOk="0">
                    <a:moveTo>
                      <a:pt x="65" y="0"/>
                    </a:moveTo>
                    <a:cubicBezTo>
                      <a:pt x="59" y="15"/>
                      <a:pt x="55" y="31"/>
                      <a:pt x="50" y="48"/>
                    </a:cubicBezTo>
                    <a:cubicBezTo>
                      <a:pt x="49" y="49"/>
                      <a:pt x="49" y="49"/>
                      <a:pt x="49" y="50"/>
                    </a:cubicBezTo>
                    <a:cubicBezTo>
                      <a:pt x="33" y="109"/>
                      <a:pt x="20" y="171"/>
                      <a:pt x="11" y="233"/>
                    </a:cubicBezTo>
                    <a:cubicBezTo>
                      <a:pt x="11" y="240"/>
                      <a:pt x="9" y="249"/>
                      <a:pt x="8" y="257"/>
                    </a:cubicBezTo>
                    <a:cubicBezTo>
                      <a:pt x="8" y="267"/>
                      <a:pt x="6" y="277"/>
                      <a:pt x="5" y="286"/>
                    </a:cubicBezTo>
                    <a:cubicBezTo>
                      <a:pt x="5" y="298"/>
                      <a:pt x="3" y="308"/>
                      <a:pt x="3" y="320"/>
                    </a:cubicBezTo>
                    <a:cubicBezTo>
                      <a:pt x="2" y="327"/>
                      <a:pt x="2" y="336"/>
                      <a:pt x="2" y="344"/>
                    </a:cubicBezTo>
                    <a:cubicBezTo>
                      <a:pt x="0" y="354"/>
                      <a:pt x="0" y="364"/>
                      <a:pt x="0" y="374"/>
                    </a:cubicBezTo>
                    <a:cubicBezTo>
                      <a:pt x="0" y="383"/>
                      <a:pt x="0" y="392"/>
                      <a:pt x="0" y="402"/>
                    </a:cubicBezTo>
                    <a:cubicBezTo>
                      <a:pt x="0" y="1109"/>
                      <a:pt x="573" y="1682"/>
                      <a:pt x="1279" y="1682"/>
                    </a:cubicBezTo>
                    <a:cubicBezTo>
                      <a:pt x="1729" y="1682"/>
                      <a:pt x="2125" y="1448"/>
                      <a:pt x="2354" y="1096"/>
                    </a:cubicBezTo>
                    <a:cubicBezTo>
                      <a:pt x="2483" y="897"/>
                      <a:pt x="2558" y="659"/>
                      <a:pt x="2558" y="402"/>
                    </a:cubicBezTo>
                    <a:cubicBezTo>
                      <a:pt x="2558" y="382"/>
                      <a:pt x="2558" y="363"/>
                      <a:pt x="2557" y="342"/>
                    </a:cubicBezTo>
                    <a:cubicBezTo>
                      <a:pt x="2557" y="336"/>
                      <a:pt x="2557" y="329"/>
                      <a:pt x="2557" y="321"/>
                    </a:cubicBezTo>
                    <a:cubicBezTo>
                      <a:pt x="2555" y="310"/>
                      <a:pt x="2554" y="298"/>
                      <a:pt x="2554" y="286"/>
                    </a:cubicBezTo>
                    <a:cubicBezTo>
                      <a:pt x="2552" y="277"/>
                      <a:pt x="2552" y="267"/>
                      <a:pt x="2551" y="258"/>
                    </a:cubicBezTo>
                    <a:cubicBezTo>
                      <a:pt x="2549" y="252"/>
                      <a:pt x="2549" y="246"/>
                      <a:pt x="2548" y="240"/>
                    </a:cubicBezTo>
                    <a:cubicBezTo>
                      <a:pt x="2541" y="176"/>
                      <a:pt x="2527" y="111"/>
                      <a:pt x="2510" y="49"/>
                    </a:cubicBezTo>
                    <a:cubicBezTo>
                      <a:pt x="2504" y="33"/>
                      <a:pt x="2499" y="17"/>
                      <a:pt x="2494" y="0"/>
                    </a:cubicBezTo>
                    <a:cubicBezTo>
                      <a:pt x="2321" y="523"/>
                      <a:pt x="1831" y="877"/>
                      <a:pt x="1280" y="877"/>
                    </a:cubicBezTo>
                    <a:cubicBezTo>
                      <a:pt x="728" y="877"/>
                      <a:pt x="239" y="523"/>
                      <a:pt x="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4" name="Google Shape;2654;p49"/>
              <p:cNvSpPr/>
              <p:nvPr/>
            </p:nvSpPr>
            <p:spPr>
              <a:xfrm>
                <a:off x="8707815" y="5335835"/>
                <a:ext cx="1114" cy="875"/>
              </a:xfrm>
              <a:custGeom>
                <a:avLst/>
                <a:gdLst/>
                <a:ahLst/>
                <a:cxnLst/>
                <a:rect l="l" t="t" r="r" b="b"/>
                <a:pathLst>
                  <a:path w="14" h="1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" y="2"/>
                      <a:pt x="4" y="3"/>
                      <a:pt x="5" y="5"/>
                    </a:cubicBezTo>
                    <a:cubicBezTo>
                      <a:pt x="5" y="5"/>
                      <a:pt x="6" y="6"/>
                      <a:pt x="6" y="6"/>
                    </a:cubicBezTo>
                    <a:cubicBezTo>
                      <a:pt x="9" y="8"/>
                      <a:pt x="11" y="9"/>
                      <a:pt x="14" y="11"/>
                    </a:cubicBezTo>
                    <a:cubicBezTo>
                      <a:pt x="9" y="8"/>
                      <a:pt x="5" y="5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5" name="Google Shape;2655;p49"/>
              <p:cNvSpPr/>
              <p:nvPr/>
            </p:nvSpPr>
            <p:spPr>
              <a:xfrm>
                <a:off x="8693652" y="5323422"/>
                <a:ext cx="1353" cy="1512"/>
              </a:xfrm>
              <a:custGeom>
                <a:avLst/>
                <a:gdLst/>
                <a:ahLst/>
                <a:cxnLst/>
                <a:rect l="l" t="t" r="r" b="b"/>
                <a:pathLst>
                  <a:path w="17" h="19" extrusionOk="0">
                    <a:moveTo>
                      <a:pt x="17" y="18"/>
                    </a:moveTo>
                    <a:cubicBezTo>
                      <a:pt x="11" y="12"/>
                      <a:pt x="6" y="6"/>
                      <a:pt x="0" y="0"/>
                    </a:cubicBezTo>
                    <a:cubicBezTo>
                      <a:pt x="6" y="6"/>
                      <a:pt x="11" y="12"/>
                      <a:pt x="17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6" name="Google Shape;2656;p49"/>
              <p:cNvSpPr/>
              <p:nvPr/>
            </p:nvSpPr>
            <p:spPr>
              <a:xfrm>
                <a:off x="8679807" y="5305042"/>
                <a:ext cx="239" cy="318"/>
              </a:xfrm>
              <a:custGeom>
                <a:avLst/>
                <a:gdLst/>
                <a:ahLst/>
                <a:cxnLst/>
                <a:rect l="l" t="t" r="r" b="b"/>
                <a:pathLst>
                  <a:path w="3" h="4" extrusionOk="0">
                    <a:moveTo>
                      <a:pt x="1" y="0"/>
                    </a:moveTo>
                    <a:cubicBezTo>
                      <a:pt x="1" y="2"/>
                      <a:pt x="2" y="3"/>
                      <a:pt x="2" y="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7" name="Google Shape;2657;p49"/>
              <p:cNvSpPr/>
              <p:nvPr/>
            </p:nvSpPr>
            <p:spPr>
              <a:xfrm>
                <a:off x="8677022" y="5299711"/>
                <a:ext cx="159" cy="477"/>
              </a:xfrm>
              <a:custGeom>
                <a:avLst/>
                <a:gdLst/>
                <a:ahLst/>
                <a:cxnLst/>
                <a:rect l="l" t="t" r="r" b="b"/>
                <a:pathLst>
                  <a:path w="2" h="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4"/>
                      <a:pt x="2" y="4"/>
                      <a:pt x="2" y="5"/>
                    </a:cubicBezTo>
                    <a:cubicBezTo>
                      <a:pt x="2" y="4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8" name="Google Shape;2658;p49"/>
              <p:cNvSpPr/>
              <p:nvPr/>
            </p:nvSpPr>
            <p:spPr>
              <a:xfrm>
                <a:off x="8668668" y="5277592"/>
                <a:ext cx="80" cy="8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9" name="Google Shape;2659;p49"/>
              <p:cNvSpPr/>
              <p:nvPr/>
            </p:nvSpPr>
            <p:spPr>
              <a:xfrm>
                <a:off x="8666599" y="5265259"/>
                <a:ext cx="159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2" h="16" extrusionOk="0">
                    <a:moveTo>
                      <a:pt x="0" y="1"/>
                    </a:moveTo>
                    <a:cubicBezTo>
                      <a:pt x="0" y="5"/>
                      <a:pt x="2" y="10"/>
                      <a:pt x="2" y="16"/>
                    </a:cubicBezTo>
                    <a:cubicBezTo>
                      <a:pt x="2" y="10"/>
                      <a:pt x="0" y="5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0" name="Google Shape;2660;p49"/>
              <p:cNvSpPr/>
              <p:nvPr/>
            </p:nvSpPr>
            <p:spPr>
              <a:xfrm>
                <a:off x="8686491" y="5314988"/>
                <a:ext cx="637" cy="796"/>
              </a:xfrm>
              <a:custGeom>
                <a:avLst/>
                <a:gdLst/>
                <a:ahLst/>
                <a:cxnLst/>
                <a:rect l="l" t="t" r="r" b="b"/>
                <a:pathLst>
                  <a:path w="8" h="10" extrusionOk="0">
                    <a:moveTo>
                      <a:pt x="1" y="0"/>
                    </a:moveTo>
                    <a:cubicBezTo>
                      <a:pt x="2" y="3"/>
                      <a:pt x="5" y="6"/>
                      <a:pt x="8" y="9"/>
                    </a:cubicBezTo>
                    <a:cubicBezTo>
                      <a:pt x="5" y="6"/>
                      <a:pt x="2" y="3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1" name="Google Shape;2661;p49"/>
              <p:cNvSpPr/>
              <p:nvPr/>
            </p:nvSpPr>
            <p:spPr>
              <a:xfrm>
                <a:off x="8697948" y="5327719"/>
                <a:ext cx="1034" cy="1034"/>
              </a:xfrm>
              <a:custGeom>
                <a:avLst/>
                <a:gdLst/>
                <a:ahLst/>
                <a:cxnLst/>
                <a:rect l="l" t="t" r="r" b="b"/>
                <a:pathLst>
                  <a:path w="13" h="13" extrusionOk="0">
                    <a:moveTo>
                      <a:pt x="1" y="1"/>
                    </a:moveTo>
                    <a:cubicBezTo>
                      <a:pt x="5" y="5"/>
                      <a:pt x="8" y="8"/>
                      <a:pt x="13" y="13"/>
                    </a:cubicBezTo>
                    <a:cubicBezTo>
                      <a:pt x="8" y="8"/>
                      <a:pt x="5" y="5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2" name="Google Shape;2662;p49"/>
              <p:cNvSpPr/>
              <p:nvPr/>
            </p:nvSpPr>
            <p:spPr>
              <a:xfrm>
                <a:off x="8703279" y="5332334"/>
                <a:ext cx="557" cy="557"/>
              </a:xfrm>
              <a:custGeom>
                <a:avLst/>
                <a:gdLst/>
                <a:ahLst/>
                <a:cxnLst/>
                <a:rect l="l" t="t" r="r" b="b"/>
                <a:pathLst>
                  <a:path w="7" h="7" extrusionOk="0">
                    <a:moveTo>
                      <a:pt x="0" y="0"/>
                    </a:moveTo>
                    <a:cubicBezTo>
                      <a:pt x="2" y="3"/>
                      <a:pt x="3" y="5"/>
                      <a:pt x="6" y="6"/>
                    </a:cubicBezTo>
                    <a:cubicBezTo>
                      <a:pt x="3" y="5"/>
                      <a:pt x="2" y="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3" name="Google Shape;2663;p49"/>
              <p:cNvSpPr/>
              <p:nvPr/>
            </p:nvSpPr>
            <p:spPr>
              <a:xfrm>
                <a:off x="8689912" y="5319285"/>
                <a:ext cx="1194" cy="1432"/>
              </a:xfrm>
              <a:custGeom>
                <a:avLst/>
                <a:gdLst/>
                <a:ahLst/>
                <a:cxnLst/>
                <a:rect l="l" t="t" r="r" b="b"/>
                <a:pathLst>
                  <a:path w="15" h="18" extrusionOk="0">
                    <a:moveTo>
                      <a:pt x="0" y="1"/>
                    </a:moveTo>
                    <a:lnTo>
                      <a:pt x="6" y="7"/>
                    </a:lnTo>
                    <a:lnTo>
                      <a:pt x="6" y="7"/>
                    </a:lnTo>
                    <a:cubicBezTo>
                      <a:pt x="4" y="5"/>
                      <a:pt x="2" y="3"/>
                      <a:pt x="0" y="1"/>
                    </a:cubicBezTo>
                    <a:close/>
                    <a:moveTo>
                      <a:pt x="6" y="7"/>
                    </a:moveTo>
                    <a:cubicBezTo>
                      <a:pt x="9" y="10"/>
                      <a:pt x="12" y="14"/>
                      <a:pt x="15" y="17"/>
                    </a:cubicBez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49"/>
              <p:cNvSpPr/>
              <p:nvPr/>
            </p:nvSpPr>
            <p:spPr>
              <a:xfrm>
                <a:off x="8767729" y="5355249"/>
                <a:ext cx="4933" cy="239"/>
              </a:xfrm>
              <a:custGeom>
                <a:avLst/>
                <a:gdLst/>
                <a:ahLst/>
                <a:cxnLst/>
                <a:rect l="l" t="t" r="r" b="b"/>
                <a:pathLst>
                  <a:path w="62" h="3" extrusionOk="0">
                    <a:moveTo>
                      <a:pt x="60" y="1"/>
                    </a:moveTo>
                    <a:cubicBezTo>
                      <a:pt x="40" y="2"/>
                      <a:pt x="21" y="2"/>
                      <a:pt x="0" y="2"/>
                    </a:cubicBezTo>
                    <a:cubicBezTo>
                      <a:pt x="21" y="2"/>
                      <a:pt x="41" y="2"/>
                      <a:pt x="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49"/>
              <p:cNvSpPr/>
              <p:nvPr/>
            </p:nvSpPr>
            <p:spPr>
              <a:xfrm>
                <a:off x="8713066" y="5339574"/>
                <a:ext cx="716" cy="477"/>
              </a:xfrm>
              <a:custGeom>
                <a:avLst/>
                <a:gdLst/>
                <a:ahLst/>
                <a:cxnLst/>
                <a:rect l="l" t="t" r="r" b="b"/>
                <a:pathLst>
                  <a:path w="9" h="6" extrusionOk="0">
                    <a:moveTo>
                      <a:pt x="1" y="1"/>
                    </a:moveTo>
                    <a:cubicBezTo>
                      <a:pt x="4" y="2"/>
                      <a:pt x="7" y="4"/>
                      <a:pt x="8" y="5"/>
                    </a:cubicBezTo>
                    <a:cubicBezTo>
                      <a:pt x="7" y="4"/>
                      <a:pt x="4" y="2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49"/>
              <p:cNvSpPr/>
              <p:nvPr/>
            </p:nvSpPr>
            <p:spPr>
              <a:xfrm>
                <a:off x="8667395" y="5271306"/>
                <a:ext cx="159" cy="875"/>
              </a:xfrm>
              <a:custGeom>
                <a:avLst/>
                <a:gdLst/>
                <a:ahLst/>
                <a:cxnLst/>
                <a:rect l="l" t="t" r="r" b="b"/>
                <a:pathLst>
                  <a:path w="2" h="11" extrusionOk="0">
                    <a:moveTo>
                      <a:pt x="1" y="0"/>
                    </a:moveTo>
                    <a:cubicBezTo>
                      <a:pt x="2" y="3"/>
                      <a:pt x="2" y="7"/>
                      <a:pt x="2" y="10"/>
                    </a:cubicBezTo>
                    <a:cubicBezTo>
                      <a:pt x="2" y="7"/>
                      <a:pt x="2" y="3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49"/>
              <p:cNvSpPr/>
              <p:nvPr/>
            </p:nvSpPr>
            <p:spPr>
              <a:xfrm>
                <a:off x="8665963" y="5259450"/>
                <a:ext cx="239" cy="1114"/>
              </a:xfrm>
              <a:custGeom>
                <a:avLst/>
                <a:gdLst/>
                <a:ahLst/>
                <a:cxnLst/>
                <a:rect l="l" t="t" r="r" b="b"/>
                <a:pathLst>
                  <a:path w="3" h="14" extrusionOk="0">
                    <a:moveTo>
                      <a:pt x="1" y="0"/>
                    </a:moveTo>
                    <a:cubicBezTo>
                      <a:pt x="1" y="5"/>
                      <a:pt x="2" y="9"/>
                      <a:pt x="2" y="14"/>
                    </a:cubicBezTo>
                    <a:cubicBezTo>
                      <a:pt x="2" y="9"/>
                      <a:pt x="1" y="5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49"/>
              <p:cNvSpPr/>
              <p:nvPr/>
            </p:nvSpPr>
            <p:spPr>
              <a:xfrm>
                <a:off x="8869256" y="5248311"/>
                <a:ext cx="239" cy="1034"/>
              </a:xfrm>
              <a:custGeom>
                <a:avLst/>
                <a:gdLst/>
                <a:ahLst/>
                <a:cxnLst/>
                <a:rect l="l" t="t" r="r" b="b"/>
                <a:pathLst>
                  <a:path w="3" h="13" extrusionOk="0">
                    <a:moveTo>
                      <a:pt x="1" y="0"/>
                    </a:moveTo>
                    <a:cubicBezTo>
                      <a:pt x="1" y="5"/>
                      <a:pt x="2" y="8"/>
                      <a:pt x="2" y="12"/>
                    </a:cubicBezTo>
                    <a:cubicBezTo>
                      <a:pt x="2" y="8"/>
                      <a:pt x="1" y="5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9" name="Google Shape;2669;p49"/>
              <p:cNvSpPr/>
              <p:nvPr/>
            </p:nvSpPr>
            <p:spPr>
              <a:xfrm>
                <a:off x="8864562" y="5222372"/>
                <a:ext cx="796" cy="2307"/>
              </a:xfrm>
              <a:custGeom>
                <a:avLst/>
                <a:gdLst/>
                <a:ahLst/>
                <a:cxnLst/>
                <a:rect l="l" t="t" r="r" b="b"/>
                <a:pathLst>
                  <a:path w="10" h="29" extrusionOk="0">
                    <a:moveTo>
                      <a:pt x="1" y="1"/>
                    </a:moveTo>
                    <a:cubicBezTo>
                      <a:pt x="4" y="10"/>
                      <a:pt x="7" y="20"/>
                      <a:pt x="10" y="29"/>
                    </a:cubicBezTo>
                    <a:cubicBezTo>
                      <a:pt x="7" y="20"/>
                      <a:pt x="4" y="10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" name="Google Shape;2670;p49"/>
              <p:cNvSpPr/>
              <p:nvPr/>
            </p:nvSpPr>
            <p:spPr>
              <a:xfrm>
                <a:off x="8865676" y="5226191"/>
                <a:ext cx="796" cy="2546"/>
              </a:xfrm>
              <a:custGeom>
                <a:avLst/>
                <a:gdLst/>
                <a:ahLst/>
                <a:cxnLst/>
                <a:rect l="l" t="t" r="r" b="b"/>
                <a:pathLst>
                  <a:path w="10" h="3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" y="7"/>
                      <a:pt x="4" y="14"/>
                      <a:pt x="6" y="21"/>
                    </a:cubicBezTo>
                    <a:lnTo>
                      <a:pt x="6" y="21"/>
                    </a:lnTo>
                    <a:cubicBezTo>
                      <a:pt x="6" y="19"/>
                      <a:pt x="6" y="16"/>
                      <a:pt x="5" y="15"/>
                    </a:cubicBezTo>
                    <a:cubicBezTo>
                      <a:pt x="3" y="10"/>
                      <a:pt x="2" y="5"/>
                      <a:pt x="0" y="0"/>
                    </a:cubicBezTo>
                    <a:close/>
                    <a:moveTo>
                      <a:pt x="6" y="21"/>
                    </a:moveTo>
                    <a:cubicBezTo>
                      <a:pt x="6" y="22"/>
                      <a:pt x="7" y="23"/>
                      <a:pt x="7" y="24"/>
                    </a:cubicBezTo>
                    <a:lnTo>
                      <a:pt x="7" y="24"/>
                    </a:lnTo>
                    <a:cubicBezTo>
                      <a:pt x="7" y="23"/>
                      <a:pt x="6" y="22"/>
                      <a:pt x="6" y="21"/>
                    </a:cubicBezTo>
                    <a:close/>
                    <a:moveTo>
                      <a:pt x="7" y="24"/>
                    </a:moveTo>
                    <a:cubicBezTo>
                      <a:pt x="8" y="27"/>
                      <a:pt x="8" y="29"/>
                      <a:pt x="9" y="31"/>
                    </a:cubicBezTo>
                    <a:cubicBezTo>
                      <a:pt x="8" y="29"/>
                      <a:pt x="8" y="26"/>
                      <a:pt x="7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49"/>
              <p:cNvSpPr/>
              <p:nvPr/>
            </p:nvSpPr>
            <p:spPr>
              <a:xfrm>
                <a:off x="8868938" y="5243616"/>
                <a:ext cx="159" cy="1512"/>
              </a:xfrm>
              <a:custGeom>
                <a:avLst/>
                <a:gdLst/>
                <a:ahLst/>
                <a:cxnLst/>
                <a:rect l="l" t="t" r="r" b="b"/>
                <a:pathLst>
                  <a:path w="2" h="19" extrusionOk="0">
                    <a:moveTo>
                      <a:pt x="0" y="1"/>
                    </a:moveTo>
                    <a:cubicBezTo>
                      <a:pt x="0" y="4"/>
                      <a:pt x="2" y="8"/>
                      <a:pt x="2" y="12"/>
                    </a:cubicBezTo>
                    <a:lnTo>
                      <a:pt x="2" y="12"/>
                    </a:lnTo>
                    <a:cubicBezTo>
                      <a:pt x="2" y="8"/>
                      <a:pt x="1" y="4"/>
                      <a:pt x="0" y="1"/>
                    </a:cubicBezTo>
                    <a:close/>
                    <a:moveTo>
                      <a:pt x="2" y="12"/>
                    </a:moveTo>
                    <a:cubicBezTo>
                      <a:pt x="2" y="14"/>
                      <a:pt x="2" y="16"/>
                      <a:pt x="2" y="18"/>
                    </a:cubicBezTo>
                    <a:cubicBezTo>
                      <a:pt x="2" y="17"/>
                      <a:pt x="2" y="15"/>
                      <a:pt x="2" y="14"/>
                    </a:cubicBezTo>
                    <a:cubicBezTo>
                      <a:pt x="2" y="13"/>
                      <a:pt x="2" y="13"/>
                      <a:pt x="2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49"/>
              <p:cNvSpPr/>
              <p:nvPr/>
            </p:nvSpPr>
            <p:spPr>
              <a:xfrm>
                <a:off x="8867665" y="5234625"/>
                <a:ext cx="398" cy="2148"/>
              </a:xfrm>
              <a:custGeom>
                <a:avLst/>
                <a:gdLst/>
                <a:ahLst/>
                <a:cxnLst/>
                <a:rect l="l" t="t" r="r" b="b"/>
                <a:pathLst>
                  <a:path w="5" h="2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" y="9"/>
                      <a:pt x="3" y="18"/>
                      <a:pt x="5" y="27"/>
                    </a:cubicBezTo>
                    <a:cubicBezTo>
                      <a:pt x="5" y="25"/>
                      <a:pt x="5" y="24"/>
                      <a:pt x="5" y="22"/>
                    </a:cubicBezTo>
                    <a:lnTo>
                      <a:pt x="3" y="15"/>
                    </a:lnTo>
                    <a:cubicBezTo>
                      <a:pt x="3" y="10"/>
                      <a:pt x="2" y="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49"/>
              <p:cNvSpPr/>
              <p:nvPr/>
            </p:nvSpPr>
            <p:spPr>
              <a:xfrm>
                <a:off x="8868460" y="5239479"/>
                <a:ext cx="318" cy="1432"/>
              </a:xfrm>
              <a:custGeom>
                <a:avLst/>
                <a:gdLst/>
                <a:ahLst/>
                <a:cxnLst/>
                <a:rect l="l" t="t" r="r" b="b"/>
                <a:pathLst>
                  <a:path w="4" h="18" extrusionOk="0">
                    <a:moveTo>
                      <a:pt x="1" y="1"/>
                    </a:moveTo>
                    <a:cubicBezTo>
                      <a:pt x="1" y="5"/>
                      <a:pt x="2" y="11"/>
                      <a:pt x="3" y="17"/>
                    </a:cubicBezTo>
                    <a:cubicBezTo>
                      <a:pt x="2" y="11"/>
                      <a:pt x="2" y="5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49"/>
              <p:cNvSpPr/>
              <p:nvPr/>
            </p:nvSpPr>
            <p:spPr>
              <a:xfrm>
                <a:off x="8866790" y="5230647"/>
                <a:ext cx="557" cy="1910"/>
              </a:xfrm>
              <a:custGeom>
                <a:avLst/>
                <a:gdLst/>
                <a:ahLst/>
                <a:cxnLst/>
                <a:rect l="l" t="t" r="r" b="b"/>
                <a:pathLst>
                  <a:path w="7" h="2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" y="7"/>
                      <a:pt x="4" y="16"/>
                      <a:pt x="7" y="24"/>
                    </a:cubicBezTo>
                    <a:cubicBezTo>
                      <a:pt x="5" y="16"/>
                      <a:pt x="2" y="7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49"/>
              <p:cNvSpPr/>
              <p:nvPr/>
            </p:nvSpPr>
            <p:spPr>
              <a:xfrm>
                <a:off x="8665963" y="5247356"/>
                <a:ext cx="239" cy="1512"/>
              </a:xfrm>
              <a:custGeom>
                <a:avLst/>
                <a:gdLst/>
                <a:ahLst/>
                <a:cxnLst/>
                <a:rect l="l" t="t" r="r" b="b"/>
                <a:pathLst>
                  <a:path w="3" h="19" extrusionOk="0">
                    <a:moveTo>
                      <a:pt x="2" y="1"/>
                    </a:moveTo>
                    <a:lnTo>
                      <a:pt x="1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6" name="Google Shape;2676;p49"/>
              <p:cNvSpPr/>
              <p:nvPr/>
            </p:nvSpPr>
            <p:spPr>
              <a:xfrm>
                <a:off x="8669861" y="5221576"/>
                <a:ext cx="1273" cy="3740"/>
              </a:xfrm>
              <a:custGeom>
                <a:avLst/>
                <a:gdLst/>
                <a:ahLst/>
                <a:cxnLst/>
                <a:rect l="l" t="t" r="r" b="b"/>
                <a:pathLst>
                  <a:path w="16" h="47" extrusionOk="0">
                    <a:moveTo>
                      <a:pt x="15" y="1"/>
                    </a:moveTo>
                    <a:cubicBezTo>
                      <a:pt x="9" y="15"/>
                      <a:pt x="5" y="32"/>
                      <a:pt x="0" y="46"/>
                    </a:cubicBezTo>
                    <a:cubicBezTo>
                      <a:pt x="5" y="32"/>
                      <a:pt x="9" y="15"/>
                      <a:pt x="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7" name="Google Shape;2677;p49"/>
              <p:cNvSpPr/>
              <p:nvPr/>
            </p:nvSpPr>
            <p:spPr>
              <a:xfrm>
                <a:off x="8730332" y="5348247"/>
                <a:ext cx="80" cy="8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49"/>
              <p:cNvSpPr/>
              <p:nvPr/>
            </p:nvSpPr>
            <p:spPr>
              <a:xfrm>
                <a:off x="8668827" y="5225714"/>
                <a:ext cx="955" cy="3660"/>
              </a:xfrm>
              <a:custGeom>
                <a:avLst/>
                <a:gdLst/>
                <a:ahLst/>
                <a:cxnLst/>
                <a:rect l="l" t="t" r="r" b="b"/>
                <a:pathLst>
                  <a:path w="12" h="46" extrusionOk="0">
                    <a:moveTo>
                      <a:pt x="12" y="0"/>
                    </a:moveTo>
                    <a:cubicBezTo>
                      <a:pt x="8" y="16"/>
                      <a:pt x="3" y="31"/>
                      <a:pt x="0" y="46"/>
                    </a:cubicBezTo>
                    <a:cubicBezTo>
                      <a:pt x="3" y="31"/>
                      <a:pt x="8" y="16"/>
                      <a:pt x="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9" name="Google Shape;2679;p49"/>
              <p:cNvSpPr/>
              <p:nvPr/>
            </p:nvSpPr>
            <p:spPr>
              <a:xfrm>
                <a:off x="8667315" y="5229453"/>
                <a:ext cx="1432" cy="7320"/>
              </a:xfrm>
              <a:custGeom>
                <a:avLst/>
                <a:gdLst/>
                <a:ahLst/>
                <a:cxnLst/>
                <a:rect l="l" t="t" r="r" b="b"/>
                <a:pathLst>
                  <a:path w="18" h="92" extrusionOk="0">
                    <a:moveTo>
                      <a:pt x="18" y="0"/>
                    </a:moveTo>
                    <a:cubicBezTo>
                      <a:pt x="12" y="31"/>
                      <a:pt x="4" y="61"/>
                      <a:pt x="0" y="92"/>
                    </a:cubicBezTo>
                    <a:cubicBezTo>
                      <a:pt x="4" y="61"/>
                      <a:pt x="12" y="31"/>
                      <a:pt x="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0" name="Google Shape;2680;p49"/>
              <p:cNvSpPr/>
              <p:nvPr/>
            </p:nvSpPr>
            <p:spPr>
              <a:xfrm>
                <a:off x="8666360" y="5242184"/>
                <a:ext cx="159" cy="2069"/>
              </a:xfrm>
              <a:custGeom>
                <a:avLst/>
                <a:gdLst/>
                <a:ahLst/>
                <a:cxnLst/>
                <a:rect l="l" t="t" r="r" b="b"/>
                <a:pathLst>
                  <a:path w="2" h="26" extrusionOk="0">
                    <a:moveTo>
                      <a:pt x="2" y="1"/>
                    </a:moveTo>
                    <a:cubicBezTo>
                      <a:pt x="2" y="10"/>
                      <a:pt x="0" y="17"/>
                      <a:pt x="0" y="26"/>
                    </a:cubicBezTo>
                    <a:cubicBezTo>
                      <a:pt x="0" y="17"/>
                      <a:pt x="2" y="1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" name="Google Shape;2681;p49"/>
              <p:cNvSpPr/>
              <p:nvPr/>
            </p:nvSpPr>
            <p:spPr>
              <a:xfrm>
                <a:off x="8666838" y="5237410"/>
                <a:ext cx="398" cy="2546"/>
              </a:xfrm>
              <a:custGeom>
                <a:avLst/>
                <a:gdLst/>
                <a:ahLst/>
                <a:cxnLst/>
                <a:rect l="l" t="t" r="r" b="b"/>
                <a:pathLst>
                  <a:path w="5" h="32" extrusionOk="0">
                    <a:moveTo>
                      <a:pt x="5" y="0"/>
                    </a:moveTo>
                    <a:cubicBezTo>
                      <a:pt x="3" y="11"/>
                      <a:pt x="2" y="21"/>
                      <a:pt x="0" y="31"/>
                    </a:cubicBezTo>
                    <a:cubicBezTo>
                      <a:pt x="2" y="21"/>
                      <a:pt x="3" y="11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2" name="Google Shape;2682;p49"/>
              <p:cNvSpPr/>
              <p:nvPr/>
            </p:nvSpPr>
            <p:spPr>
              <a:xfrm>
                <a:off x="8828040" y="5335357"/>
                <a:ext cx="318" cy="318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3" y="1"/>
                    </a:moveTo>
                    <a:cubicBezTo>
                      <a:pt x="2" y="1"/>
                      <a:pt x="2" y="2"/>
                      <a:pt x="0" y="4"/>
                    </a:cubicBezTo>
                    <a:cubicBezTo>
                      <a:pt x="2" y="2"/>
                      <a:pt x="2" y="2"/>
                      <a:pt x="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3" name="Google Shape;2683;p49"/>
              <p:cNvSpPr/>
              <p:nvPr/>
            </p:nvSpPr>
            <p:spPr>
              <a:xfrm>
                <a:off x="8789689" y="5352782"/>
                <a:ext cx="477" cy="239"/>
              </a:xfrm>
              <a:custGeom>
                <a:avLst/>
                <a:gdLst/>
                <a:ahLst/>
                <a:cxnLst/>
                <a:rect l="l" t="t" r="r" b="b"/>
                <a:pathLst>
                  <a:path w="6" h="3" extrusionOk="0">
                    <a:moveTo>
                      <a:pt x="1" y="2"/>
                    </a:moveTo>
                    <a:cubicBezTo>
                      <a:pt x="2" y="2"/>
                      <a:pt x="4" y="2"/>
                      <a:pt x="5" y="1"/>
                    </a:cubicBezTo>
                    <a:cubicBezTo>
                      <a:pt x="4" y="2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4" name="Google Shape;2684;p49"/>
              <p:cNvSpPr/>
              <p:nvPr/>
            </p:nvSpPr>
            <p:spPr>
              <a:xfrm>
                <a:off x="8800988" y="5349679"/>
                <a:ext cx="318" cy="159"/>
              </a:xfrm>
              <a:custGeom>
                <a:avLst/>
                <a:gdLst/>
                <a:ahLst/>
                <a:cxnLst/>
                <a:rect l="l" t="t" r="r" b="b"/>
                <a:pathLst>
                  <a:path w="4" h="2" extrusionOk="0">
                    <a:moveTo>
                      <a:pt x="3" y="0"/>
                    </a:moveTo>
                    <a:cubicBezTo>
                      <a:pt x="2" y="2"/>
                      <a:pt x="0" y="2"/>
                      <a:pt x="0" y="2"/>
                    </a:cubicBezTo>
                    <a:cubicBezTo>
                      <a:pt x="0" y="2"/>
                      <a:pt x="2" y="2"/>
                      <a:pt x="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5" name="Google Shape;2685;p49"/>
              <p:cNvSpPr/>
              <p:nvPr/>
            </p:nvSpPr>
            <p:spPr>
              <a:xfrm>
                <a:off x="8804966" y="5348167"/>
                <a:ext cx="557" cy="159"/>
              </a:xfrm>
              <a:custGeom>
                <a:avLst/>
                <a:gdLst/>
                <a:ahLst/>
                <a:cxnLst/>
                <a:rect l="l" t="t" r="r" b="b"/>
                <a:pathLst>
                  <a:path w="7" h="2" extrusionOk="0">
                    <a:moveTo>
                      <a:pt x="6" y="0"/>
                    </a:moveTo>
                    <a:cubicBezTo>
                      <a:pt x="6" y="0"/>
                      <a:pt x="5" y="0"/>
                      <a:pt x="5" y="0"/>
                    </a:cubicBezTo>
                    <a:lnTo>
                      <a:pt x="5" y="0"/>
                    </a:lnTo>
                    <a:cubicBezTo>
                      <a:pt x="5" y="0"/>
                      <a:pt x="6" y="0"/>
                      <a:pt x="6" y="0"/>
                    </a:cubicBezTo>
                    <a:close/>
                    <a:moveTo>
                      <a:pt x="5" y="0"/>
                    </a:moveTo>
                    <a:lnTo>
                      <a:pt x="5" y="0"/>
                    </a:lnTo>
                    <a:cubicBezTo>
                      <a:pt x="3" y="0"/>
                      <a:pt x="2" y="2"/>
                      <a:pt x="0" y="2"/>
                    </a:cubicBezTo>
                    <a:lnTo>
                      <a:pt x="3" y="2"/>
                    </a:lnTo>
                    <a:cubicBezTo>
                      <a:pt x="4" y="1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6" name="Google Shape;2686;p49"/>
              <p:cNvSpPr/>
              <p:nvPr/>
            </p:nvSpPr>
            <p:spPr>
              <a:xfrm>
                <a:off x="8809740" y="5346019"/>
                <a:ext cx="716" cy="318"/>
              </a:xfrm>
              <a:custGeom>
                <a:avLst/>
                <a:gdLst/>
                <a:ahLst/>
                <a:cxnLst/>
                <a:rect l="l" t="t" r="r" b="b"/>
                <a:pathLst>
                  <a:path w="9" h="4" extrusionOk="0">
                    <a:moveTo>
                      <a:pt x="8" y="1"/>
                    </a:moveTo>
                    <a:cubicBezTo>
                      <a:pt x="5" y="1"/>
                      <a:pt x="4" y="2"/>
                      <a:pt x="1" y="4"/>
                    </a:cubicBezTo>
                    <a:cubicBezTo>
                      <a:pt x="2" y="4"/>
                      <a:pt x="2" y="4"/>
                      <a:pt x="4" y="2"/>
                    </a:cubicBezTo>
                    <a:cubicBezTo>
                      <a:pt x="5" y="2"/>
                      <a:pt x="7" y="1"/>
                      <a:pt x="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7" name="Google Shape;2687;p49"/>
              <p:cNvSpPr/>
              <p:nvPr/>
            </p:nvSpPr>
            <p:spPr>
              <a:xfrm>
                <a:off x="8772980" y="5355010"/>
                <a:ext cx="2785" cy="318"/>
              </a:xfrm>
              <a:custGeom>
                <a:avLst/>
                <a:gdLst/>
                <a:ahLst/>
                <a:cxnLst/>
                <a:rect l="l" t="t" r="r" b="b"/>
                <a:pathLst>
                  <a:path w="35" h="4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22" y="1"/>
                      <a:pt x="12" y="2"/>
                      <a:pt x="0" y="4"/>
                    </a:cubicBezTo>
                    <a:lnTo>
                      <a:pt x="2" y="4"/>
                    </a:lnTo>
                    <a:cubicBezTo>
                      <a:pt x="14" y="2"/>
                      <a:pt x="24" y="1"/>
                      <a:pt x="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49"/>
              <p:cNvSpPr/>
              <p:nvPr/>
            </p:nvSpPr>
            <p:spPr>
              <a:xfrm>
                <a:off x="8754202" y="5354453"/>
                <a:ext cx="1512" cy="318"/>
              </a:xfrm>
              <a:custGeom>
                <a:avLst/>
                <a:gdLst/>
                <a:ahLst/>
                <a:cxnLst/>
                <a:rect l="l" t="t" r="r" b="b"/>
                <a:pathLst>
                  <a:path w="19" h="4" extrusionOk="0">
                    <a:moveTo>
                      <a:pt x="1" y="1"/>
                    </a:moveTo>
                    <a:lnTo>
                      <a:pt x="5" y="1"/>
                    </a:lnTo>
                    <a:lnTo>
                      <a:pt x="5" y="1"/>
                    </a:lnTo>
                    <a:cubicBezTo>
                      <a:pt x="3" y="1"/>
                      <a:pt x="2" y="1"/>
                      <a:pt x="1" y="1"/>
                    </a:cubicBezTo>
                    <a:close/>
                    <a:moveTo>
                      <a:pt x="5" y="1"/>
                    </a:moveTo>
                    <a:lnTo>
                      <a:pt x="5" y="1"/>
                    </a:lnTo>
                    <a:cubicBezTo>
                      <a:pt x="5" y="1"/>
                      <a:pt x="6" y="2"/>
                      <a:pt x="7" y="2"/>
                    </a:cubicBezTo>
                    <a:lnTo>
                      <a:pt x="10" y="2"/>
                    </a:lnTo>
                    <a:lnTo>
                      <a:pt x="5" y="1"/>
                    </a:lnTo>
                    <a:close/>
                    <a:moveTo>
                      <a:pt x="10" y="2"/>
                    </a:moveTo>
                    <a:lnTo>
                      <a:pt x="18" y="4"/>
                    </a:lnTo>
                    <a:cubicBezTo>
                      <a:pt x="15" y="2"/>
                      <a:pt x="12" y="2"/>
                      <a:pt x="10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49"/>
              <p:cNvSpPr/>
              <p:nvPr/>
            </p:nvSpPr>
            <p:spPr>
              <a:xfrm>
                <a:off x="8760090" y="5355010"/>
                <a:ext cx="1671" cy="239"/>
              </a:xfrm>
              <a:custGeom>
                <a:avLst/>
                <a:gdLst/>
                <a:ahLst/>
                <a:cxnLst/>
                <a:rect l="l" t="t" r="r" b="b"/>
                <a:pathLst>
                  <a:path w="21" h="3" extrusionOk="0">
                    <a:moveTo>
                      <a:pt x="0" y="1"/>
                    </a:moveTo>
                    <a:cubicBezTo>
                      <a:pt x="4" y="2"/>
                      <a:pt x="7" y="2"/>
                      <a:pt x="9" y="2"/>
                    </a:cubicBezTo>
                    <a:lnTo>
                      <a:pt x="9" y="2"/>
                    </a:lnTo>
                    <a:cubicBezTo>
                      <a:pt x="7" y="2"/>
                      <a:pt x="4" y="1"/>
                      <a:pt x="0" y="1"/>
                    </a:cubicBezTo>
                    <a:close/>
                    <a:moveTo>
                      <a:pt x="9" y="2"/>
                    </a:moveTo>
                    <a:cubicBezTo>
                      <a:pt x="10" y="2"/>
                      <a:pt x="11" y="2"/>
                      <a:pt x="12" y="2"/>
                    </a:cubicBezTo>
                    <a:lnTo>
                      <a:pt x="21" y="2"/>
                    </a:lnTo>
                    <a:cubicBezTo>
                      <a:pt x="17" y="2"/>
                      <a:pt x="13" y="2"/>
                      <a:pt x="9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49"/>
              <p:cNvSpPr/>
              <p:nvPr/>
            </p:nvSpPr>
            <p:spPr>
              <a:xfrm>
                <a:off x="8823664" y="5338381"/>
                <a:ext cx="318" cy="239"/>
              </a:xfrm>
              <a:custGeom>
                <a:avLst/>
                <a:gdLst/>
                <a:ahLst/>
                <a:cxnLst/>
                <a:rect l="l" t="t" r="r" b="b"/>
                <a:pathLst>
                  <a:path w="4" h="3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2" y="1"/>
                      <a:pt x="2" y="2"/>
                      <a:pt x="1" y="2"/>
                    </a:cubicBezTo>
                    <a:cubicBezTo>
                      <a:pt x="2" y="2"/>
                      <a:pt x="2" y="1"/>
                      <a:pt x="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2691;p49"/>
              <p:cNvSpPr/>
              <p:nvPr/>
            </p:nvSpPr>
            <p:spPr>
              <a:xfrm>
                <a:off x="8813002" y="5343712"/>
                <a:ext cx="2069" cy="1114"/>
              </a:xfrm>
              <a:custGeom>
                <a:avLst/>
                <a:gdLst/>
                <a:ahLst/>
                <a:cxnLst/>
                <a:rect l="l" t="t" r="r" b="b"/>
                <a:pathLst>
                  <a:path w="26" h="14" extrusionOk="0">
                    <a:moveTo>
                      <a:pt x="25" y="0"/>
                    </a:moveTo>
                    <a:cubicBezTo>
                      <a:pt x="17" y="5"/>
                      <a:pt x="10" y="9"/>
                      <a:pt x="2" y="12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0" y="9"/>
                      <a:pt x="17" y="5"/>
                      <a:pt x="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2" name="Google Shape;2692;p49"/>
              <p:cNvSpPr/>
              <p:nvPr/>
            </p:nvSpPr>
            <p:spPr>
              <a:xfrm>
                <a:off x="8830746" y="5331061"/>
                <a:ext cx="3103" cy="2387"/>
              </a:xfrm>
              <a:custGeom>
                <a:avLst/>
                <a:gdLst/>
                <a:ahLst/>
                <a:cxnLst/>
                <a:rect l="l" t="t" r="r" b="b"/>
                <a:pathLst>
                  <a:path w="39" h="30" extrusionOk="0">
                    <a:moveTo>
                      <a:pt x="39" y="0"/>
                    </a:moveTo>
                    <a:lnTo>
                      <a:pt x="39" y="0"/>
                    </a:lnTo>
                    <a:cubicBezTo>
                      <a:pt x="36" y="2"/>
                      <a:pt x="34" y="4"/>
                      <a:pt x="31" y="6"/>
                    </a:cubicBezTo>
                    <a:lnTo>
                      <a:pt x="31" y="6"/>
                    </a:lnTo>
                    <a:cubicBezTo>
                      <a:pt x="33" y="4"/>
                      <a:pt x="36" y="2"/>
                      <a:pt x="39" y="0"/>
                    </a:cubicBezTo>
                    <a:close/>
                    <a:moveTo>
                      <a:pt x="31" y="6"/>
                    </a:moveTo>
                    <a:lnTo>
                      <a:pt x="31" y="6"/>
                    </a:lnTo>
                    <a:cubicBezTo>
                      <a:pt x="28" y="8"/>
                      <a:pt x="25" y="11"/>
                      <a:pt x="23" y="13"/>
                    </a:cubicBezTo>
                    <a:lnTo>
                      <a:pt x="23" y="13"/>
                    </a:lnTo>
                    <a:cubicBezTo>
                      <a:pt x="23" y="12"/>
                      <a:pt x="24" y="12"/>
                      <a:pt x="24" y="12"/>
                    </a:cubicBezTo>
                    <a:cubicBezTo>
                      <a:pt x="26" y="10"/>
                      <a:pt x="29" y="8"/>
                      <a:pt x="31" y="6"/>
                    </a:cubicBezTo>
                    <a:close/>
                    <a:moveTo>
                      <a:pt x="23" y="13"/>
                    </a:moveTo>
                    <a:cubicBezTo>
                      <a:pt x="22" y="13"/>
                      <a:pt x="22" y="13"/>
                      <a:pt x="21" y="13"/>
                    </a:cubicBezTo>
                    <a:cubicBezTo>
                      <a:pt x="19" y="15"/>
                      <a:pt x="17" y="17"/>
                      <a:pt x="15" y="19"/>
                    </a:cubicBezTo>
                    <a:lnTo>
                      <a:pt x="15" y="19"/>
                    </a:lnTo>
                    <a:cubicBezTo>
                      <a:pt x="17" y="17"/>
                      <a:pt x="20" y="15"/>
                      <a:pt x="23" y="13"/>
                    </a:cubicBezTo>
                    <a:close/>
                    <a:moveTo>
                      <a:pt x="15" y="19"/>
                    </a:moveTo>
                    <a:lnTo>
                      <a:pt x="15" y="19"/>
                    </a:lnTo>
                    <a:cubicBezTo>
                      <a:pt x="10" y="23"/>
                      <a:pt x="5" y="26"/>
                      <a:pt x="0" y="30"/>
                    </a:cubicBezTo>
                    <a:cubicBezTo>
                      <a:pt x="5" y="27"/>
                      <a:pt x="10" y="23"/>
                      <a:pt x="15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49"/>
              <p:cNvSpPr/>
              <p:nvPr/>
            </p:nvSpPr>
            <p:spPr>
              <a:xfrm>
                <a:off x="8819686" y="5341086"/>
                <a:ext cx="80" cy="8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49"/>
              <p:cNvSpPr/>
              <p:nvPr/>
            </p:nvSpPr>
            <p:spPr>
              <a:xfrm>
                <a:off x="8868938" y="5262872"/>
                <a:ext cx="159" cy="716"/>
              </a:xfrm>
              <a:custGeom>
                <a:avLst/>
                <a:gdLst/>
                <a:ahLst/>
                <a:cxnLst/>
                <a:rect l="l" t="t" r="r" b="b"/>
                <a:pathLst>
                  <a:path w="2" h="9" extrusionOk="0">
                    <a:moveTo>
                      <a:pt x="0" y="9"/>
                    </a:moveTo>
                    <a:cubicBezTo>
                      <a:pt x="2" y="6"/>
                      <a:pt x="2" y="3"/>
                      <a:pt x="2" y="0"/>
                    </a:cubicBezTo>
                    <a:cubicBezTo>
                      <a:pt x="2" y="3"/>
                      <a:pt x="2" y="6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5" name="Google Shape;2695;p49"/>
              <p:cNvSpPr/>
              <p:nvPr/>
            </p:nvSpPr>
            <p:spPr>
              <a:xfrm>
                <a:off x="8836236" y="5328355"/>
                <a:ext cx="557" cy="557"/>
              </a:xfrm>
              <a:custGeom>
                <a:avLst/>
                <a:gdLst/>
                <a:ahLst/>
                <a:cxnLst/>
                <a:rect l="l" t="t" r="r" b="b"/>
                <a:pathLst>
                  <a:path w="7" h="7" extrusionOk="0">
                    <a:moveTo>
                      <a:pt x="6" y="0"/>
                    </a:moveTo>
                    <a:cubicBezTo>
                      <a:pt x="5" y="2"/>
                      <a:pt x="2" y="5"/>
                      <a:pt x="1" y="6"/>
                    </a:cubicBezTo>
                    <a:cubicBezTo>
                      <a:pt x="2" y="5"/>
                      <a:pt x="5" y="2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6" name="Google Shape;2696;p49"/>
              <p:cNvSpPr/>
              <p:nvPr/>
            </p:nvSpPr>
            <p:spPr>
              <a:xfrm>
                <a:off x="8665883" y="5221576"/>
                <a:ext cx="203693" cy="133912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683" extrusionOk="0">
                    <a:moveTo>
                      <a:pt x="65" y="1"/>
                    </a:moveTo>
                    <a:cubicBezTo>
                      <a:pt x="59" y="15"/>
                      <a:pt x="55" y="32"/>
                      <a:pt x="50" y="46"/>
                    </a:cubicBezTo>
                    <a:cubicBezTo>
                      <a:pt x="50" y="49"/>
                      <a:pt x="49" y="51"/>
                      <a:pt x="49" y="52"/>
                    </a:cubicBezTo>
                    <a:cubicBezTo>
                      <a:pt x="45" y="68"/>
                      <a:pt x="40" y="83"/>
                      <a:pt x="37" y="98"/>
                    </a:cubicBezTo>
                    <a:cubicBezTo>
                      <a:pt x="37" y="99"/>
                      <a:pt x="37" y="99"/>
                      <a:pt x="36" y="101"/>
                    </a:cubicBezTo>
                    <a:cubicBezTo>
                      <a:pt x="30" y="130"/>
                      <a:pt x="22" y="160"/>
                      <a:pt x="18" y="191"/>
                    </a:cubicBezTo>
                    <a:cubicBezTo>
                      <a:pt x="18" y="194"/>
                      <a:pt x="17" y="197"/>
                      <a:pt x="17" y="199"/>
                    </a:cubicBezTo>
                    <a:cubicBezTo>
                      <a:pt x="15" y="210"/>
                      <a:pt x="14" y="220"/>
                      <a:pt x="12" y="230"/>
                    </a:cubicBezTo>
                    <a:cubicBezTo>
                      <a:pt x="11" y="239"/>
                      <a:pt x="9" y="250"/>
                      <a:pt x="8" y="260"/>
                    </a:cubicBezTo>
                    <a:cubicBezTo>
                      <a:pt x="8" y="269"/>
                      <a:pt x="6" y="276"/>
                      <a:pt x="6" y="285"/>
                    </a:cubicBezTo>
                    <a:cubicBezTo>
                      <a:pt x="5" y="298"/>
                      <a:pt x="3" y="311"/>
                      <a:pt x="3" y="325"/>
                    </a:cubicBezTo>
                    <a:lnTo>
                      <a:pt x="2" y="342"/>
                    </a:lnTo>
                    <a:cubicBezTo>
                      <a:pt x="0" y="363"/>
                      <a:pt x="0" y="382"/>
                      <a:pt x="0" y="403"/>
                    </a:cubicBezTo>
                    <a:cubicBezTo>
                      <a:pt x="0" y="428"/>
                      <a:pt x="0" y="451"/>
                      <a:pt x="2" y="476"/>
                    </a:cubicBezTo>
                    <a:cubicBezTo>
                      <a:pt x="2" y="481"/>
                      <a:pt x="3" y="485"/>
                      <a:pt x="3" y="490"/>
                    </a:cubicBezTo>
                    <a:cubicBezTo>
                      <a:pt x="5" y="510"/>
                      <a:pt x="6" y="531"/>
                      <a:pt x="9" y="550"/>
                    </a:cubicBezTo>
                    <a:cubicBezTo>
                      <a:pt x="9" y="554"/>
                      <a:pt x="11" y="559"/>
                      <a:pt x="11" y="565"/>
                    </a:cubicBezTo>
                    <a:cubicBezTo>
                      <a:pt x="14" y="585"/>
                      <a:pt x="17" y="604"/>
                      <a:pt x="20" y="625"/>
                    </a:cubicBezTo>
                    <a:cubicBezTo>
                      <a:pt x="21" y="628"/>
                      <a:pt x="21" y="632"/>
                      <a:pt x="21" y="635"/>
                    </a:cubicBezTo>
                    <a:cubicBezTo>
                      <a:pt x="25" y="659"/>
                      <a:pt x="31" y="681"/>
                      <a:pt x="36" y="705"/>
                    </a:cubicBezTo>
                    <a:cubicBezTo>
                      <a:pt x="61" y="802"/>
                      <a:pt x="95" y="896"/>
                      <a:pt x="140" y="984"/>
                    </a:cubicBezTo>
                    <a:cubicBezTo>
                      <a:pt x="140" y="984"/>
                      <a:pt x="142" y="986"/>
                      <a:pt x="142" y="987"/>
                    </a:cubicBezTo>
                    <a:cubicBezTo>
                      <a:pt x="152" y="1008"/>
                      <a:pt x="164" y="1029"/>
                      <a:pt x="176" y="1049"/>
                    </a:cubicBezTo>
                    <a:lnTo>
                      <a:pt x="177" y="1052"/>
                    </a:lnTo>
                    <a:cubicBezTo>
                      <a:pt x="202" y="1095"/>
                      <a:pt x="230" y="1136"/>
                      <a:pt x="260" y="1174"/>
                    </a:cubicBezTo>
                    <a:cubicBezTo>
                      <a:pt x="261" y="1177"/>
                      <a:pt x="264" y="1180"/>
                      <a:pt x="265" y="1183"/>
                    </a:cubicBezTo>
                    <a:cubicBezTo>
                      <a:pt x="277" y="1198"/>
                      <a:pt x="290" y="1213"/>
                      <a:pt x="302" y="1227"/>
                    </a:cubicBezTo>
                    <a:lnTo>
                      <a:pt x="317" y="1245"/>
                    </a:lnTo>
                    <a:cubicBezTo>
                      <a:pt x="327" y="1257"/>
                      <a:pt x="338" y="1269"/>
                      <a:pt x="349" y="1280"/>
                    </a:cubicBezTo>
                    <a:cubicBezTo>
                      <a:pt x="355" y="1286"/>
                      <a:pt x="360" y="1292"/>
                      <a:pt x="366" y="1298"/>
                    </a:cubicBezTo>
                    <a:cubicBezTo>
                      <a:pt x="377" y="1310"/>
                      <a:pt x="391" y="1323"/>
                      <a:pt x="404" y="1335"/>
                    </a:cubicBezTo>
                    <a:cubicBezTo>
                      <a:pt x="408" y="1339"/>
                      <a:pt x="411" y="1342"/>
                      <a:pt x="416" y="1347"/>
                    </a:cubicBezTo>
                    <a:cubicBezTo>
                      <a:pt x="433" y="1363"/>
                      <a:pt x="451" y="1378"/>
                      <a:pt x="470" y="1392"/>
                    </a:cubicBezTo>
                    <a:cubicBezTo>
                      <a:pt x="472" y="1395"/>
                      <a:pt x="475" y="1397"/>
                      <a:pt x="476" y="1398"/>
                    </a:cubicBezTo>
                    <a:cubicBezTo>
                      <a:pt x="492" y="1411"/>
                      <a:pt x="510" y="1425"/>
                      <a:pt x="528" y="1436"/>
                    </a:cubicBezTo>
                    <a:cubicBezTo>
                      <a:pt x="532" y="1441"/>
                      <a:pt x="536" y="1444"/>
                      <a:pt x="541" y="1447"/>
                    </a:cubicBezTo>
                    <a:cubicBezTo>
                      <a:pt x="558" y="1459"/>
                      <a:pt x="576" y="1472"/>
                      <a:pt x="594" y="1484"/>
                    </a:cubicBezTo>
                    <a:cubicBezTo>
                      <a:pt x="597" y="1485"/>
                      <a:pt x="600" y="1487"/>
                      <a:pt x="601" y="1488"/>
                    </a:cubicBezTo>
                    <a:cubicBezTo>
                      <a:pt x="606" y="1491"/>
                      <a:pt x="610" y="1492"/>
                      <a:pt x="614" y="1495"/>
                    </a:cubicBezTo>
                    <a:cubicBezTo>
                      <a:pt x="666" y="1528"/>
                      <a:pt x="720" y="1556"/>
                      <a:pt x="778" y="1579"/>
                    </a:cubicBezTo>
                    <a:cubicBezTo>
                      <a:pt x="788" y="1584"/>
                      <a:pt x="799" y="1588"/>
                      <a:pt x="809" y="1593"/>
                    </a:cubicBezTo>
                    <a:lnTo>
                      <a:pt x="810" y="1593"/>
                    </a:lnTo>
                    <a:cubicBezTo>
                      <a:pt x="905" y="1631"/>
                      <a:pt x="1006" y="1657"/>
                      <a:pt x="1111" y="1671"/>
                    </a:cubicBezTo>
                    <a:lnTo>
                      <a:pt x="1127" y="1674"/>
                    </a:lnTo>
                    <a:cubicBezTo>
                      <a:pt x="1146" y="1675"/>
                      <a:pt x="1165" y="1677"/>
                      <a:pt x="1184" y="1678"/>
                    </a:cubicBezTo>
                    <a:lnTo>
                      <a:pt x="1205" y="1679"/>
                    </a:lnTo>
                    <a:cubicBezTo>
                      <a:pt x="1229" y="1681"/>
                      <a:pt x="1252" y="1682"/>
                      <a:pt x="1276" y="1682"/>
                    </a:cubicBezTo>
                    <a:lnTo>
                      <a:pt x="1280" y="1682"/>
                    </a:lnTo>
                    <a:cubicBezTo>
                      <a:pt x="1301" y="1682"/>
                      <a:pt x="1321" y="1682"/>
                      <a:pt x="1342" y="1681"/>
                    </a:cubicBezTo>
                    <a:lnTo>
                      <a:pt x="1346" y="1681"/>
                    </a:lnTo>
                    <a:cubicBezTo>
                      <a:pt x="1358" y="1679"/>
                      <a:pt x="1368" y="1679"/>
                      <a:pt x="1380" y="1678"/>
                    </a:cubicBezTo>
                    <a:cubicBezTo>
                      <a:pt x="1441" y="1674"/>
                      <a:pt x="1499" y="1665"/>
                      <a:pt x="1555" y="1651"/>
                    </a:cubicBezTo>
                    <a:lnTo>
                      <a:pt x="1561" y="1651"/>
                    </a:lnTo>
                    <a:cubicBezTo>
                      <a:pt x="1608" y="1640"/>
                      <a:pt x="1653" y="1628"/>
                      <a:pt x="1698" y="1612"/>
                    </a:cubicBezTo>
                    <a:lnTo>
                      <a:pt x="1701" y="1612"/>
                    </a:lnTo>
                    <a:cubicBezTo>
                      <a:pt x="1717" y="1606"/>
                      <a:pt x="1732" y="1600"/>
                      <a:pt x="1748" y="1594"/>
                    </a:cubicBezTo>
                    <a:cubicBezTo>
                      <a:pt x="1750" y="1593"/>
                      <a:pt x="1751" y="1593"/>
                      <a:pt x="1754" y="1591"/>
                    </a:cubicBezTo>
                    <a:cubicBezTo>
                      <a:pt x="1772" y="1584"/>
                      <a:pt x="1791" y="1576"/>
                      <a:pt x="1809" y="1568"/>
                    </a:cubicBezTo>
                    <a:cubicBezTo>
                      <a:pt x="1812" y="1566"/>
                      <a:pt x="1813" y="1566"/>
                      <a:pt x="1816" y="1565"/>
                    </a:cubicBezTo>
                    <a:cubicBezTo>
                      <a:pt x="1828" y="1559"/>
                      <a:pt x="1838" y="1554"/>
                      <a:pt x="1850" y="1548"/>
                    </a:cubicBezTo>
                    <a:cubicBezTo>
                      <a:pt x="1857" y="1544"/>
                      <a:pt x="1866" y="1540"/>
                      <a:pt x="1875" y="1535"/>
                    </a:cubicBezTo>
                    <a:cubicBezTo>
                      <a:pt x="1896" y="1525"/>
                      <a:pt x="1915" y="1513"/>
                      <a:pt x="1934" y="1503"/>
                    </a:cubicBezTo>
                    <a:cubicBezTo>
                      <a:pt x="1952" y="1492"/>
                      <a:pt x="1968" y="1482"/>
                      <a:pt x="1984" y="1470"/>
                    </a:cubicBezTo>
                    <a:cubicBezTo>
                      <a:pt x="1985" y="1470"/>
                      <a:pt x="1985" y="1470"/>
                      <a:pt x="1987" y="1469"/>
                    </a:cubicBezTo>
                    <a:cubicBezTo>
                      <a:pt x="2005" y="1457"/>
                      <a:pt x="2021" y="1445"/>
                      <a:pt x="2038" y="1434"/>
                    </a:cubicBezTo>
                    <a:cubicBezTo>
                      <a:pt x="2040" y="1432"/>
                      <a:pt x="2040" y="1432"/>
                      <a:pt x="2041" y="1431"/>
                    </a:cubicBezTo>
                    <a:cubicBezTo>
                      <a:pt x="2052" y="1423"/>
                      <a:pt x="2062" y="1414"/>
                      <a:pt x="2072" y="1407"/>
                    </a:cubicBezTo>
                    <a:cubicBezTo>
                      <a:pt x="2086" y="1397"/>
                      <a:pt x="2097" y="1386"/>
                      <a:pt x="2111" y="1376"/>
                    </a:cubicBezTo>
                    <a:cubicBezTo>
                      <a:pt x="2121" y="1367"/>
                      <a:pt x="2131" y="1358"/>
                      <a:pt x="2142" y="1350"/>
                    </a:cubicBezTo>
                    <a:cubicBezTo>
                      <a:pt x="2143" y="1347"/>
                      <a:pt x="2146" y="1345"/>
                      <a:pt x="2147" y="1342"/>
                    </a:cubicBezTo>
                    <a:cubicBezTo>
                      <a:pt x="2373" y="1136"/>
                      <a:pt x="2521" y="849"/>
                      <a:pt x="2554" y="528"/>
                    </a:cubicBezTo>
                    <a:cubicBezTo>
                      <a:pt x="2554" y="525"/>
                      <a:pt x="2554" y="522"/>
                      <a:pt x="2554" y="519"/>
                    </a:cubicBezTo>
                    <a:cubicBezTo>
                      <a:pt x="2557" y="481"/>
                      <a:pt x="2560" y="442"/>
                      <a:pt x="2560" y="403"/>
                    </a:cubicBezTo>
                    <a:cubicBezTo>
                      <a:pt x="2560" y="385"/>
                      <a:pt x="2560" y="366"/>
                      <a:pt x="2558" y="348"/>
                    </a:cubicBezTo>
                    <a:cubicBezTo>
                      <a:pt x="2558" y="345"/>
                      <a:pt x="2558" y="341"/>
                      <a:pt x="2557" y="336"/>
                    </a:cubicBezTo>
                    <a:cubicBezTo>
                      <a:pt x="2557" y="323"/>
                      <a:pt x="2555" y="310"/>
                      <a:pt x="2555" y="295"/>
                    </a:cubicBezTo>
                    <a:cubicBezTo>
                      <a:pt x="2554" y="289"/>
                      <a:pt x="2554" y="283"/>
                      <a:pt x="2552" y="278"/>
                    </a:cubicBezTo>
                    <a:cubicBezTo>
                      <a:pt x="2552" y="266"/>
                      <a:pt x="2551" y="254"/>
                      <a:pt x="2549" y="242"/>
                    </a:cubicBezTo>
                    <a:cubicBezTo>
                      <a:pt x="2548" y="236"/>
                      <a:pt x="2548" y="232"/>
                      <a:pt x="2547" y="226"/>
                    </a:cubicBezTo>
                    <a:cubicBezTo>
                      <a:pt x="2545" y="214"/>
                      <a:pt x="2544" y="202"/>
                      <a:pt x="2541" y="191"/>
                    </a:cubicBezTo>
                    <a:cubicBezTo>
                      <a:pt x="2539" y="182"/>
                      <a:pt x="2538" y="173"/>
                      <a:pt x="2536" y="164"/>
                    </a:cubicBezTo>
                    <a:cubicBezTo>
                      <a:pt x="2535" y="157"/>
                      <a:pt x="2533" y="148"/>
                      <a:pt x="2532" y="139"/>
                    </a:cubicBezTo>
                    <a:cubicBezTo>
                      <a:pt x="2530" y="130"/>
                      <a:pt x="2527" y="123"/>
                      <a:pt x="2526" y="114"/>
                    </a:cubicBezTo>
                    <a:cubicBezTo>
                      <a:pt x="2524" y="105"/>
                      <a:pt x="2521" y="98"/>
                      <a:pt x="2520" y="89"/>
                    </a:cubicBezTo>
                    <a:cubicBezTo>
                      <a:pt x="2517" y="79"/>
                      <a:pt x="2514" y="68"/>
                      <a:pt x="2511" y="58"/>
                    </a:cubicBezTo>
                    <a:lnTo>
                      <a:pt x="2507" y="39"/>
                    </a:lnTo>
                    <a:lnTo>
                      <a:pt x="2498" y="11"/>
                    </a:lnTo>
                    <a:cubicBezTo>
                      <a:pt x="2496" y="7"/>
                      <a:pt x="2495" y="4"/>
                      <a:pt x="2495" y="1"/>
                    </a:cubicBezTo>
                    <a:lnTo>
                      <a:pt x="2494" y="1"/>
                    </a:lnTo>
                    <a:cubicBezTo>
                      <a:pt x="2320" y="523"/>
                      <a:pt x="1831" y="877"/>
                      <a:pt x="1280" y="877"/>
                    </a:cubicBezTo>
                    <a:cubicBezTo>
                      <a:pt x="728" y="877"/>
                      <a:pt x="239" y="523"/>
                      <a:pt x="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49"/>
              <p:cNvSpPr/>
              <p:nvPr/>
            </p:nvSpPr>
            <p:spPr>
              <a:xfrm>
                <a:off x="7048150" y="4166262"/>
                <a:ext cx="70800" cy="708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98" name="Google Shape;2698;p49"/>
              <p:cNvGrpSpPr/>
              <p:nvPr/>
            </p:nvGrpSpPr>
            <p:grpSpPr>
              <a:xfrm>
                <a:off x="7186255" y="2730175"/>
                <a:ext cx="2492452" cy="2618565"/>
                <a:chOff x="7186255" y="2730175"/>
                <a:chExt cx="2492452" cy="2618565"/>
              </a:xfrm>
            </p:grpSpPr>
            <p:sp>
              <p:nvSpPr>
                <p:cNvPr id="2699" name="Google Shape;2699;p49"/>
                <p:cNvSpPr/>
                <p:nvPr/>
              </p:nvSpPr>
              <p:spPr>
                <a:xfrm>
                  <a:off x="7186255" y="2730175"/>
                  <a:ext cx="2492452" cy="2561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5" h="32191" extrusionOk="0">
                      <a:moveTo>
                        <a:pt x="22883" y="13643"/>
                      </a:moveTo>
                      <a:lnTo>
                        <a:pt x="22883" y="13643"/>
                      </a:lnTo>
                      <a:cubicBezTo>
                        <a:pt x="23524" y="14115"/>
                        <a:pt x="24132" y="14597"/>
                        <a:pt x="24708" y="15086"/>
                      </a:cubicBezTo>
                      <a:cubicBezTo>
                        <a:pt x="25736" y="15956"/>
                        <a:pt x="26657" y="16844"/>
                        <a:pt x="27459" y="17729"/>
                      </a:cubicBezTo>
                      <a:cubicBezTo>
                        <a:pt x="26657" y="18614"/>
                        <a:pt x="25736" y="19502"/>
                        <a:pt x="24709" y="20373"/>
                      </a:cubicBezTo>
                      <a:cubicBezTo>
                        <a:pt x="24133" y="20861"/>
                        <a:pt x="23524" y="21343"/>
                        <a:pt x="22883" y="21817"/>
                      </a:cubicBezTo>
                      <a:cubicBezTo>
                        <a:pt x="22970" y="20976"/>
                        <a:pt x="23029" y="20113"/>
                        <a:pt x="23061" y="19233"/>
                      </a:cubicBezTo>
                      <a:cubicBezTo>
                        <a:pt x="23080" y="18736"/>
                        <a:pt x="23089" y="18236"/>
                        <a:pt x="23089" y="17729"/>
                      </a:cubicBezTo>
                      <a:cubicBezTo>
                        <a:pt x="23089" y="17223"/>
                        <a:pt x="23080" y="16722"/>
                        <a:pt x="23061" y="16226"/>
                      </a:cubicBezTo>
                      <a:cubicBezTo>
                        <a:pt x="23029" y="15345"/>
                        <a:pt x="22970" y="14482"/>
                        <a:pt x="22883" y="13643"/>
                      </a:cubicBezTo>
                      <a:close/>
                      <a:moveTo>
                        <a:pt x="15354" y="0"/>
                      </a:moveTo>
                      <a:lnTo>
                        <a:pt x="15354" y="181"/>
                      </a:lnTo>
                      <a:cubicBezTo>
                        <a:pt x="16172" y="181"/>
                        <a:pt x="16962" y="486"/>
                        <a:pt x="17705" y="1055"/>
                      </a:cubicBezTo>
                      <a:cubicBezTo>
                        <a:pt x="17750" y="1089"/>
                        <a:pt x="17794" y="1122"/>
                        <a:pt x="17838" y="1159"/>
                      </a:cubicBezTo>
                      <a:cubicBezTo>
                        <a:pt x="17876" y="1190"/>
                        <a:pt x="17915" y="1221"/>
                        <a:pt x="17951" y="1255"/>
                      </a:cubicBezTo>
                      <a:cubicBezTo>
                        <a:pt x="17997" y="1293"/>
                        <a:pt x="18043" y="1333"/>
                        <a:pt x="18088" y="1374"/>
                      </a:cubicBezTo>
                      <a:cubicBezTo>
                        <a:pt x="18100" y="1386"/>
                        <a:pt x="18113" y="1396"/>
                        <a:pt x="18125" y="1408"/>
                      </a:cubicBezTo>
                      <a:cubicBezTo>
                        <a:pt x="18172" y="1452"/>
                        <a:pt x="18219" y="1496"/>
                        <a:pt x="18266" y="1542"/>
                      </a:cubicBezTo>
                      <a:cubicBezTo>
                        <a:pt x="18294" y="1570"/>
                        <a:pt x="18322" y="1598"/>
                        <a:pt x="18350" y="1626"/>
                      </a:cubicBezTo>
                      <a:cubicBezTo>
                        <a:pt x="18583" y="1860"/>
                        <a:pt x="18810" y="2122"/>
                        <a:pt x="19031" y="2409"/>
                      </a:cubicBezTo>
                      <a:cubicBezTo>
                        <a:pt x="19635" y="3194"/>
                        <a:pt x="20188" y="4166"/>
                        <a:pt x="20677" y="5293"/>
                      </a:cubicBezTo>
                      <a:cubicBezTo>
                        <a:pt x="21372" y="6899"/>
                        <a:pt x="21935" y="8818"/>
                        <a:pt x="22321" y="10951"/>
                      </a:cubicBezTo>
                      <a:cubicBezTo>
                        <a:pt x="22456" y="11693"/>
                        <a:pt x="22568" y="12462"/>
                        <a:pt x="22658" y="13252"/>
                      </a:cubicBezTo>
                      <a:cubicBezTo>
                        <a:pt x="22331" y="13015"/>
                        <a:pt x="21997" y="12781"/>
                        <a:pt x="21654" y="12551"/>
                      </a:cubicBezTo>
                      <a:cubicBezTo>
                        <a:pt x="20976" y="12092"/>
                        <a:pt x="20269" y="11646"/>
                        <a:pt x="19536" y="11214"/>
                      </a:cubicBezTo>
                      <a:cubicBezTo>
                        <a:pt x="19506" y="11197"/>
                        <a:pt x="19477" y="11180"/>
                        <a:pt x="19449" y="11163"/>
                      </a:cubicBezTo>
                      <a:cubicBezTo>
                        <a:pt x="19372" y="11119"/>
                        <a:pt x="19297" y="11074"/>
                        <a:pt x="19222" y="11030"/>
                      </a:cubicBezTo>
                      <a:cubicBezTo>
                        <a:pt x="17978" y="10312"/>
                        <a:pt x="16732" y="9678"/>
                        <a:pt x="15504" y="9132"/>
                      </a:cubicBezTo>
                      <a:cubicBezTo>
                        <a:pt x="15340" y="9058"/>
                        <a:pt x="15177" y="8988"/>
                        <a:pt x="15013" y="8917"/>
                      </a:cubicBezTo>
                      <a:cubicBezTo>
                        <a:pt x="14461" y="8680"/>
                        <a:pt x="13913" y="8460"/>
                        <a:pt x="13372" y="8260"/>
                      </a:cubicBezTo>
                      <a:cubicBezTo>
                        <a:pt x="11196" y="7452"/>
                        <a:pt x="9120" y="6935"/>
                        <a:pt x="7266" y="6721"/>
                      </a:cubicBezTo>
                      <a:lnTo>
                        <a:pt x="7263" y="6721"/>
                      </a:lnTo>
                      <a:cubicBezTo>
                        <a:pt x="7166" y="6710"/>
                        <a:pt x="7072" y="6699"/>
                        <a:pt x="6976" y="6690"/>
                      </a:cubicBezTo>
                      <a:cubicBezTo>
                        <a:pt x="6946" y="6687"/>
                        <a:pt x="6918" y="6684"/>
                        <a:pt x="6889" y="6682"/>
                      </a:cubicBezTo>
                      <a:cubicBezTo>
                        <a:pt x="6818" y="6676"/>
                        <a:pt x="6749" y="6670"/>
                        <a:pt x="6678" y="6664"/>
                      </a:cubicBezTo>
                      <a:cubicBezTo>
                        <a:pt x="6650" y="6661"/>
                        <a:pt x="6621" y="6659"/>
                        <a:pt x="6593" y="6657"/>
                      </a:cubicBezTo>
                      <a:cubicBezTo>
                        <a:pt x="6499" y="6649"/>
                        <a:pt x="6405" y="6643"/>
                        <a:pt x="6312" y="6637"/>
                      </a:cubicBezTo>
                      <a:lnTo>
                        <a:pt x="6310" y="6637"/>
                      </a:lnTo>
                      <a:cubicBezTo>
                        <a:pt x="6216" y="6631"/>
                        <a:pt x="6125" y="6627"/>
                        <a:pt x="6032" y="6623"/>
                      </a:cubicBezTo>
                      <a:cubicBezTo>
                        <a:pt x="6005" y="6623"/>
                        <a:pt x="5979" y="6621"/>
                        <a:pt x="5952" y="6620"/>
                      </a:cubicBezTo>
                      <a:cubicBezTo>
                        <a:pt x="5883" y="6618"/>
                        <a:pt x="5815" y="6615"/>
                        <a:pt x="5748" y="6614"/>
                      </a:cubicBezTo>
                      <a:cubicBezTo>
                        <a:pt x="5721" y="6614"/>
                        <a:pt x="5696" y="6612"/>
                        <a:pt x="5670" y="6612"/>
                      </a:cubicBezTo>
                      <a:cubicBezTo>
                        <a:pt x="5580" y="6611"/>
                        <a:pt x="5490" y="6609"/>
                        <a:pt x="5400" y="6609"/>
                      </a:cubicBezTo>
                      <a:cubicBezTo>
                        <a:pt x="5365" y="6609"/>
                        <a:pt x="5330" y="6611"/>
                        <a:pt x="5294" y="6611"/>
                      </a:cubicBezTo>
                      <a:cubicBezTo>
                        <a:pt x="5294" y="6608"/>
                        <a:pt x="5293" y="6605"/>
                        <a:pt x="5291" y="6602"/>
                      </a:cubicBezTo>
                      <a:lnTo>
                        <a:pt x="5291" y="6602"/>
                      </a:lnTo>
                      <a:cubicBezTo>
                        <a:pt x="5310" y="6664"/>
                        <a:pt x="5324" y="6729"/>
                        <a:pt x="5331" y="6793"/>
                      </a:cubicBezTo>
                      <a:cubicBezTo>
                        <a:pt x="5363" y="6793"/>
                        <a:pt x="5396" y="6793"/>
                        <a:pt x="5428" y="6793"/>
                      </a:cubicBezTo>
                      <a:cubicBezTo>
                        <a:pt x="6003" y="6793"/>
                        <a:pt x="6610" y="6830"/>
                        <a:pt x="7245" y="6902"/>
                      </a:cubicBezTo>
                      <a:cubicBezTo>
                        <a:pt x="8983" y="7103"/>
                        <a:pt x="10925" y="7575"/>
                        <a:pt x="12965" y="8306"/>
                      </a:cubicBezTo>
                      <a:cubicBezTo>
                        <a:pt x="13725" y="8578"/>
                        <a:pt x="14497" y="8886"/>
                        <a:pt x="15276" y="9231"/>
                      </a:cubicBezTo>
                      <a:cubicBezTo>
                        <a:pt x="15315" y="9248"/>
                        <a:pt x="15357" y="9266"/>
                        <a:pt x="15396" y="9284"/>
                      </a:cubicBezTo>
                      <a:cubicBezTo>
                        <a:pt x="15569" y="9360"/>
                        <a:pt x="15741" y="9438"/>
                        <a:pt x="15915" y="9518"/>
                      </a:cubicBezTo>
                      <a:cubicBezTo>
                        <a:pt x="16174" y="9639"/>
                        <a:pt x="16435" y="9762"/>
                        <a:pt x="16695" y="9890"/>
                      </a:cubicBezTo>
                      <a:cubicBezTo>
                        <a:pt x="17505" y="10287"/>
                        <a:pt x="18318" y="10719"/>
                        <a:pt x="19131" y="11188"/>
                      </a:cubicBezTo>
                      <a:cubicBezTo>
                        <a:pt x="19163" y="11207"/>
                        <a:pt x="19197" y="11226"/>
                        <a:pt x="19230" y="11245"/>
                      </a:cubicBezTo>
                      <a:cubicBezTo>
                        <a:pt x="20109" y="11756"/>
                        <a:pt x="20951" y="12289"/>
                        <a:pt x="21752" y="12837"/>
                      </a:cubicBezTo>
                      <a:cubicBezTo>
                        <a:pt x="22054" y="13045"/>
                        <a:pt x="22352" y="13254"/>
                        <a:pt x="22643" y="13466"/>
                      </a:cubicBezTo>
                      <a:cubicBezTo>
                        <a:pt x="22656" y="13476"/>
                        <a:pt x="22671" y="13487"/>
                        <a:pt x="22684" y="13497"/>
                      </a:cubicBezTo>
                      <a:cubicBezTo>
                        <a:pt x="22687" y="13512"/>
                        <a:pt x="22689" y="13528"/>
                        <a:pt x="22690" y="13544"/>
                      </a:cubicBezTo>
                      <a:cubicBezTo>
                        <a:pt x="22776" y="14354"/>
                        <a:pt x="22838" y="15187"/>
                        <a:pt x="22873" y="16039"/>
                      </a:cubicBezTo>
                      <a:cubicBezTo>
                        <a:pt x="22895" y="16595"/>
                        <a:pt x="22908" y="17159"/>
                        <a:pt x="22908" y="17729"/>
                      </a:cubicBezTo>
                      <a:cubicBezTo>
                        <a:pt x="22908" y="18301"/>
                        <a:pt x="22895" y="18865"/>
                        <a:pt x="22873" y="19421"/>
                      </a:cubicBezTo>
                      <a:cubicBezTo>
                        <a:pt x="22838" y="20272"/>
                        <a:pt x="22776" y="21106"/>
                        <a:pt x="22690" y="21916"/>
                      </a:cubicBezTo>
                      <a:cubicBezTo>
                        <a:pt x="22689" y="21932"/>
                        <a:pt x="22686" y="21947"/>
                        <a:pt x="22684" y="21963"/>
                      </a:cubicBezTo>
                      <a:cubicBezTo>
                        <a:pt x="22673" y="21972"/>
                        <a:pt x="22661" y="21981"/>
                        <a:pt x="22648" y="21989"/>
                      </a:cubicBezTo>
                      <a:cubicBezTo>
                        <a:pt x="22366" y="22194"/>
                        <a:pt x="22079" y="22397"/>
                        <a:pt x="21788" y="22598"/>
                      </a:cubicBezTo>
                      <a:cubicBezTo>
                        <a:pt x="20976" y="23156"/>
                        <a:pt x="20122" y="23696"/>
                        <a:pt x="19231" y="24213"/>
                      </a:cubicBezTo>
                      <a:cubicBezTo>
                        <a:pt x="19197" y="24234"/>
                        <a:pt x="19165" y="24253"/>
                        <a:pt x="19131" y="24272"/>
                      </a:cubicBezTo>
                      <a:cubicBezTo>
                        <a:pt x="19044" y="24322"/>
                        <a:pt x="18956" y="24372"/>
                        <a:pt x="18869" y="24421"/>
                      </a:cubicBezTo>
                      <a:cubicBezTo>
                        <a:pt x="18143" y="24833"/>
                        <a:pt x="17417" y="25216"/>
                        <a:pt x="16695" y="25569"/>
                      </a:cubicBezTo>
                      <a:cubicBezTo>
                        <a:pt x="16435" y="25698"/>
                        <a:pt x="16174" y="25821"/>
                        <a:pt x="15915" y="25941"/>
                      </a:cubicBezTo>
                      <a:cubicBezTo>
                        <a:pt x="15741" y="26022"/>
                        <a:pt x="15569" y="26100"/>
                        <a:pt x="15396" y="26176"/>
                      </a:cubicBezTo>
                      <a:cubicBezTo>
                        <a:pt x="15357" y="26194"/>
                        <a:pt x="15315" y="26211"/>
                        <a:pt x="15276" y="26229"/>
                      </a:cubicBezTo>
                      <a:cubicBezTo>
                        <a:pt x="14495" y="26574"/>
                        <a:pt x="13723" y="26882"/>
                        <a:pt x="12965" y="27152"/>
                      </a:cubicBezTo>
                      <a:cubicBezTo>
                        <a:pt x="10925" y="27884"/>
                        <a:pt x="8983" y="28357"/>
                        <a:pt x="7245" y="28557"/>
                      </a:cubicBezTo>
                      <a:cubicBezTo>
                        <a:pt x="6610" y="28631"/>
                        <a:pt x="6003" y="28667"/>
                        <a:pt x="5427" y="28667"/>
                      </a:cubicBezTo>
                      <a:cubicBezTo>
                        <a:pt x="5286" y="28667"/>
                        <a:pt x="5147" y="28665"/>
                        <a:pt x="5010" y="28660"/>
                      </a:cubicBezTo>
                      <a:cubicBezTo>
                        <a:pt x="4193" y="28634"/>
                        <a:pt x="3448" y="28529"/>
                        <a:pt x="2792" y="28345"/>
                      </a:cubicBezTo>
                      <a:cubicBezTo>
                        <a:pt x="2266" y="28198"/>
                        <a:pt x="1800" y="27999"/>
                        <a:pt x="1396" y="27750"/>
                      </a:cubicBezTo>
                      <a:cubicBezTo>
                        <a:pt x="867" y="27423"/>
                        <a:pt x="449" y="27008"/>
                        <a:pt x="158" y="26505"/>
                      </a:cubicBezTo>
                      <a:cubicBezTo>
                        <a:pt x="158" y="26505"/>
                        <a:pt x="158" y="26505"/>
                        <a:pt x="158" y="26503"/>
                      </a:cubicBezTo>
                      <a:lnTo>
                        <a:pt x="0" y="26594"/>
                      </a:lnTo>
                      <a:cubicBezTo>
                        <a:pt x="218" y="26973"/>
                        <a:pt x="504" y="27303"/>
                        <a:pt x="848" y="27584"/>
                      </a:cubicBezTo>
                      <a:cubicBezTo>
                        <a:pt x="851" y="27587"/>
                        <a:pt x="854" y="27588"/>
                        <a:pt x="856" y="27590"/>
                      </a:cubicBezTo>
                      <a:cubicBezTo>
                        <a:pt x="859" y="27591"/>
                        <a:pt x="862" y="27594"/>
                        <a:pt x="863" y="27596"/>
                      </a:cubicBezTo>
                      <a:cubicBezTo>
                        <a:pt x="1371" y="28007"/>
                        <a:pt x="2006" y="28313"/>
                        <a:pt x="2742" y="28521"/>
                      </a:cubicBezTo>
                      <a:cubicBezTo>
                        <a:pt x="3527" y="28741"/>
                        <a:pt x="4429" y="28849"/>
                        <a:pt x="5424" y="28849"/>
                      </a:cubicBezTo>
                      <a:cubicBezTo>
                        <a:pt x="6008" y="28849"/>
                        <a:pt x="6624" y="28812"/>
                        <a:pt x="7266" y="28739"/>
                      </a:cubicBezTo>
                      <a:cubicBezTo>
                        <a:pt x="7880" y="28668"/>
                        <a:pt x="8519" y="28562"/>
                        <a:pt x="9179" y="28425"/>
                      </a:cubicBezTo>
                      <a:cubicBezTo>
                        <a:pt x="9238" y="28413"/>
                        <a:pt x="9298" y="28400"/>
                        <a:pt x="9359" y="28388"/>
                      </a:cubicBezTo>
                      <a:cubicBezTo>
                        <a:pt x="10634" y="28111"/>
                        <a:pt x="11983" y="27715"/>
                        <a:pt x="13372" y="27200"/>
                      </a:cubicBezTo>
                      <a:cubicBezTo>
                        <a:pt x="13913" y="26998"/>
                        <a:pt x="14461" y="26780"/>
                        <a:pt x="15013" y="26543"/>
                      </a:cubicBezTo>
                      <a:cubicBezTo>
                        <a:pt x="15127" y="26494"/>
                        <a:pt x="15240" y="26444"/>
                        <a:pt x="15354" y="26394"/>
                      </a:cubicBezTo>
                      <a:cubicBezTo>
                        <a:pt x="15404" y="26373"/>
                        <a:pt x="15454" y="26350"/>
                        <a:pt x="15504" y="26328"/>
                      </a:cubicBezTo>
                      <a:cubicBezTo>
                        <a:pt x="16657" y="25814"/>
                        <a:pt x="17825" y="25225"/>
                        <a:pt x="18992" y="24561"/>
                      </a:cubicBezTo>
                      <a:cubicBezTo>
                        <a:pt x="19069" y="24516"/>
                        <a:pt x="19146" y="24474"/>
                        <a:pt x="19222" y="24430"/>
                      </a:cubicBezTo>
                      <a:cubicBezTo>
                        <a:pt x="19327" y="24369"/>
                        <a:pt x="19433" y="24307"/>
                        <a:pt x="19537" y="24246"/>
                      </a:cubicBezTo>
                      <a:cubicBezTo>
                        <a:pt x="20280" y="23808"/>
                        <a:pt x="20997" y="23355"/>
                        <a:pt x="21684" y="22889"/>
                      </a:cubicBezTo>
                      <a:cubicBezTo>
                        <a:pt x="22016" y="22664"/>
                        <a:pt x="22341" y="22437"/>
                        <a:pt x="22658" y="22207"/>
                      </a:cubicBezTo>
                      <a:lnTo>
                        <a:pt x="22658" y="22207"/>
                      </a:lnTo>
                      <a:cubicBezTo>
                        <a:pt x="22568" y="22998"/>
                        <a:pt x="22455" y="23767"/>
                        <a:pt x="22321" y="24511"/>
                      </a:cubicBezTo>
                      <a:cubicBezTo>
                        <a:pt x="21935" y="26643"/>
                        <a:pt x="21372" y="28560"/>
                        <a:pt x="20676" y="30167"/>
                      </a:cubicBezTo>
                      <a:cubicBezTo>
                        <a:pt x="20614" y="30311"/>
                        <a:pt x="20551" y="30453"/>
                        <a:pt x="20486" y="30591"/>
                      </a:cubicBezTo>
                      <a:cubicBezTo>
                        <a:pt x="20478" y="30587"/>
                        <a:pt x="20471" y="30584"/>
                        <a:pt x="20465" y="30579"/>
                      </a:cubicBezTo>
                      <a:lnTo>
                        <a:pt x="20464" y="30579"/>
                      </a:lnTo>
                      <a:cubicBezTo>
                        <a:pt x="20281" y="30485"/>
                        <a:pt x="20081" y="30435"/>
                        <a:pt x="19876" y="30435"/>
                      </a:cubicBezTo>
                      <a:lnTo>
                        <a:pt x="19872" y="30435"/>
                      </a:lnTo>
                      <a:cubicBezTo>
                        <a:pt x="19308" y="30436"/>
                        <a:pt x="18829" y="30805"/>
                        <a:pt x="18661" y="31313"/>
                      </a:cubicBezTo>
                      <a:cubicBezTo>
                        <a:pt x="18833" y="31837"/>
                        <a:pt x="19324" y="32190"/>
                        <a:pt x="19875" y="32190"/>
                      </a:cubicBezTo>
                      <a:cubicBezTo>
                        <a:pt x="20427" y="32190"/>
                        <a:pt x="20916" y="31837"/>
                        <a:pt x="21090" y="31313"/>
                      </a:cubicBezTo>
                      <a:cubicBezTo>
                        <a:pt x="21087" y="31305"/>
                        <a:pt x="21084" y="31296"/>
                        <a:pt x="21082" y="31289"/>
                      </a:cubicBezTo>
                      <a:cubicBezTo>
                        <a:pt x="21081" y="31288"/>
                        <a:pt x="21081" y="31286"/>
                        <a:pt x="21081" y="31285"/>
                      </a:cubicBezTo>
                      <a:cubicBezTo>
                        <a:pt x="21069" y="31252"/>
                        <a:pt x="21056" y="31220"/>
                        <a:pt x="21041" y="31189"/>
                      </a:cubicBezTo>
                      <a:cubicBezTo>
                        <a:pt x="21041" y="31187"/>
                        <a:pt x="21039" y="31185"/>
                        <a:pt x="21039" y="31183"/>
                      </a:cubicBezTo>
                      <a:cubicBezTo>
                        <a:pt x="21025" y="31152"/>
                        <a:pt x="21009" y="31121"/>
                        <a:pt x="20992" y="31092"/>
                      </a:cubicBezTo>
                      <a:cubicBezTo>
                        <a:pt x="20992" y="31092"/>
                        <a:pt x="20992" y="31090"/>
                        <a:pt x="20992" y="31090"/>
                      </a:cubicBezTo>
                      <a:cubicBezTo>
                        <a:pt x="20957" y="31028"/>
                        <a:pt x="20917" y="30971"/>
                        <a:pt x="20875" y="30915"/>
                      </a:cubicBezTo>
                      <a:lnTo>
                        <a:pt x="20873" y="30915"/>
                      </a:lnTo>
                      <a:cubicBezTo>
                        <a:pt x="20807" y="30833"/>
                        <a:pt x="20730" y="30757"/>
                        <a:pt x="20646" y="30694"/>
                      </a:cubicBezTo>
                      <a:lnTo>
                        <a:pt x="20645" y="30693"/>
                      </a:lnTo>
                      <a:cubicBezTo>
                        <a:pt x="20643" y="30691"/>
                        <a:pt x="20642" y="30690"/>
                        <a:pt x="20640" y="30690"/>
                      </a:cubicBezTo>
                      <a:cubicBezTo>
                        <a:pt x="20708" y="30541"/>
                        <a:pt x="20776" y="30391"/>
                        <a:pt x="20842" y="30238"/>
                      </a:cubicBezTo>
                      <a:cubicBezTo>
                        <a:pt x="21584" y="28526"/>
                        <a:pt x="22173" y="26469"/>
                        <a:pt x="22564" y="24182"/>
                      </a:cubicBezTo>
                      <a:cubicBezTo>
                        <a:pt x="22659" y="23612"/>
                        <a:pt x="22743" y="23028"/>
                        <a:pt x="22815" y="22431"/>
                      </a:cubicBezTo>
                      <a:cubicBezTo>
                        <a:pt x="22830" y="22309"/>
                        <a:pt x="22843" y="22185"/>
                        <a:pt x="22857" y="22063"/>
                      </a:cubicBezTo>
                      <a:cubicBezTo>
                        <a:pt x="22958" y="21989"/>
                        <a:pt x="23057" y="21916"/>
                        <a:pt x="23156" y="21841"/>
                      </a:cubicBezTo>
                      <a:cubicBezTo>
                        <a:pt x="23637" y="21481"/>
                        <a:pt x="24101" y="21116"/>
                        <a:pt x="24546" y="20748"/>
                      </a:cubicBezTo>
                      <a:cubicBezTo>
                        <a:pt x="24724" y="20599"/>
                        <a:pt x="24901" y="20451"/>
                        <a:pt x="25073" y="20300"/>
                      </a:cubicBezTo>
                      <a:cubicBezTo>
                        <a:pt x="26002" y="19498"/>
                        <a:pt x="26843" y="18682"/>
                        <a:pt x="27581" y="17866"/>
                      </a:cubicBezTo>
                      <a:cubicBezTo>
                        <a:pt x="28021" y="18359"/>
                        <a:pt x="28423" y="18851"/>
                        <a:pt x="28785" y="19339"/>
                      </a:cubicBezTo>
                      <a:cubicBezTo>
                        <a:pt x="29433" y="20212"/>
                        <a:pt x="29950" y="21069"/>
                        <a:pt x="30323" y="21889"/>
                      </a:cubicBezTo>
                      <a:cubicBezTo>
                        <a:pt x="30542" y="22375"/>
                        <a:pt x="30713" y="22848"/>
                        <a:pt x="30828" y="23302"/>
                      </a:cubicBezTo>
                      <a:cubicBezTo>
                        <a:pt x="31140" y="24524"/>
                        <a:pt x="31064" y="25615"/>
                        <a:pt x="30550" y="26505"/>
                      </a:cubicBezTo>
                      <a:lnTo>
                        <a:pt x="30707" y="26594"/>
                      </a:lnTo>
                      <a:cubicBezTo>
                        <a:pt x="31249" y="25656"/>
                        <a:pt x="31324" y="24511"/>
                        <a:pt x="31005" y="23257"/>
                      </a:cubicBezTo>
                      <a:cubicBezTo>
                        <a:pt x="30685" y="22003"/>
                        <a:pt x="29972" y="20635"/>
                        <a:pt x="28931" y="19231"/>
                      </a:cubicBezTo>
                      <a:cubicBezTo>
                        <a:pt x="28562" y="18733"/>
                        <a:pt x="28151" y="18233"/>
                        <a:pt x="27703" y="17731"/>
                      </a:cubicBezTo>
                      <a:cubicBezTo>
                        <a:pt x="28151" y="17228"/>
                        <a:pt x="28562" y="16726"/>
                        <a:pt x="28930" y="16230"/>
                      </a:cubicBezTo>
                      <a:cubicBezTo>
                        <a:pt x="29749" y="15127"/>
                        <a:pt x="30364" y="14045"/>
                        <a:pt x="30745" y="13024"/>
                      </a:cubicBezTo>
                      <a:cubicBezTo>
                        <a:pt x="30849" y="12746"/>
                        <a:pt x="30935" y="12472"/>
                        <a:pt x="31005" y="12204"/>
                      </a:cubicBezTo>
                      <a:cubicBezTo>
                        <a:pt x="31173" y="11546"/>
                        <a:pt x="31231" y="10917"/>
                        <a:pt x="31171" y="10334"/>
                      </a:cubicBezTo>
                      <a:lnTo>
                        <a:pt x="31171" y="10334"/>
                      </a:lnTo>
                      <a:cubicBezTo>
                        <a:pt x="31115" y="10360"/>
                        <a:pt x="31056" y="10382"/>
                        <a:pt x="30996" y="10401"/>
                      </a:cubicBezTo>
                      <a:cubicBezTo>
                        <a:pt x="31008" y="10528"/>
                        <a:pt x="31013" y="10658"/>
                        <a:pt x="31013" y="10789"/>
                      </a:cubicBezTo>
                      <a:cubicBezTo>
                        <a:pt x="31013" y="11223"/>
                        <a:pt x="30950" y="11680"/>
                        <a:pt x="30829" y="12158"/>
                      </a:cubicBezTo>
                      <a:cubicBezTo>
                        <a:pt x="30607" y="13027"/>
                        <a:pt x="30187" y="13962"/>
                        <a:pt x="29592" y="14930"/>
                      </a:cubicBezTo>
                      <a:cubicBezTo>
                        <a:pt x="29351" y="15323"/>
                        <a:pt x="29081" y="15719"/>
                        <a:pt x="28784" y="16121"/>
                      </a:cubicBezTo>
                      <a:cubicBezTo>
                        <a:pt x="28423" y="16607"/>
                        <a:pt x="28021" y="17100"/>
                        <a:pt x="27581" y="17594"/>
                      </a:cubicBezTo>
                      <a:cubicBezTo>
                        <a:pt x="26705" y="16626"/>
                        <a:pt x="25687" y="15657"/>
                        <a:pt x="24546" y="14712"/>
                      </a:cubicBezTo>
                      <a:cubicBezTo>
                        <a:pt x="24101" y="14342"/>
                        <a:pt x="23637" y="13978"/>
                        <a:pt x="23156" y="13618"/>
                      </a:cubicBezTo>
                      <a:cubicBezTo>
                        <a:pt x="23057" y="13544"/>
                        <a:pt x="22958" y="13470"/>
                        <a:pt x="22858" y="13397"/>
                      </a:cubicBezTo>
                      <a:cubicBezTo>
                        <a:pt x="22843" y="13266"/>
                        <a:pt x="22829" y="13135"/>
                        <a:pt x="22812" y="13005"/>
                      </a:cubicBezTo>
                      <a:cubicBezTo>
                        <a:pt x="22743" y="12419"/>
                        <a:pt x="22659" y="11845"/>
                        <a:pt x="22565" y="11285"/>
                      </a:cubicBezTo>
                      <a:cubicBezTo>
                        <a:pt x="22176" y="8994"/>
                        <a:pt x="21586" y="6935"/>
                        <a:pt x="20844" y="5221"/>
                      </a:cubicBezTo>
                      <a:cubicBezTo>
                        <a:pt x="20149" y="3617"/>
                        <a:pt x="19319" y="2317"/>
                        <a:pt x="18393" y="1412"/>
                      </a:cubicBezTo>
                      <a:cubicBezTo>
                        <a:pt x="17720" y="756"/>
                        <a:pt x="16993" y="308"/>
                        <a:pt x="16230" y="112"/>
                      </a:cubicBezTo>
                      <a:cubicBezTo>
                        <a:pt x="15943" y="39"/>
                        <a:pt x="15651" y="0"/>
                        <a:pt x="1535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0" name="Google Shape;2700;p49"/>
                <p:cNvSpPr/>
                <p:nvPr/>
              </p:nvSpPr>
              <p:spPr>
                <a:xfrm>
                  <a:off x="8669944" y="5144968"/>
                  <a:ext cx="195656" cy="139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9" h="1755" extrusionOk="0">
                      <a:moveTo>
                        <a:pt x="14" y="882"/>
                      </a:moveTo>
                      <a:lnTo>
                        <a:pt x="14" y="882"/>
                      </a:lnTo>
                      <a:cubicBezTo>
                        <a:pt x="9" y="896"/>
                        <a:pt x="4" y="911"/>
                        <a:pt x="0" y="926"/>
                      </a:cubicBezTo>
                      <a:cubicBezTo>
                        <a:pt x="5" y="911"/>
                        <a:pt x="9" y="897"/>
                        <a:pt x="14" y="882"/>
                      </a:cubicBezTo>
                      <a:close/>
                      <a:moveTo>
                        <a:pt x="1229" y="1"/>
                      </a:moveTo>
                      <a:cubicBezTo>
                        <a:pt x="661" y="1"/>
                        <a:pt x="180" y="370"/>
                        <a:pt x="14" y="882"/>
                      </a:cubicBezTo>
                      <a:lnTo>
                        <a:pt x="14" y="882"/>
                      </a:lnTo>
                      <a:cubicBezTo>
                        <a:pt x="14" y="881"/>
                        <a:pt x="15" y="880"/>
                        <a:pt x="15" y="878"/>
                      </a:cubicBezTo>
                      <a:cubicBezTo>
                        <a:pt x="187" y="1401"/>
                        <a:pt x="678" y="1755"/>
                        <a:pt x="1229" y="1755"/>
                      </a:cubicBezTo>
                      <a:cubicBezTo>
                        <a:pt x="1781" y="1755"/>
                        <a:pt x="2269" y="1401"/>
                        <a:pt x="2443" y="879"/>
                      </a:cubicBezTo>
                      <a:lnTo>
                        <a:pt x="2443" y="879"/>
                      </a:lnTo>
                      <a:cubicBezTo>
                        <a:pt x="2449" y="895"/>
                        <a:pt x="2454" y="911"/>
                        <a:pt x="2458" y="927"/>
                      </a:cubicBezTo>
                      <a:cubicBezTo>
                        <a:pt x="2454" y="911"/>
                        <a:pt x="2449" y="895"/>
                        <a:pt x="2444" y="878"/>
                      </a:cubicBezTo>
                      <a:cubicBezTo>
                        <a:pt x="2443" y="879"/>
                        <a:pt x="2443" y="879"/>
                        <a:pt x="2443" y="879"/>
                      </a:cubicBezTo>
                      <a:lnTo>
                        <a:pt x="2443" y="879"/>
                      </a:lnTo>
                      <a:cubicBezTo>
                        <a:pt x="2275" y="369"/>
                        <a:pt x="1796" y="1"/>
                        <a:pt x="12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1" name="Google Shape;2701;p49"/>
                <p:cNvSpPr/>
                <p:nvPr/>
              </p:nvSpPr>
              <p:spPr>
                <a:xfrm>
                  <a:off x="8665965" y="5214827"/>
                  <a:ext cx="203613" cy="133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9" h="1683" extrusionOk="0">
                      <a:moveTo>
                        <a:pt x="65" y="0"/>
                      </a:moveTo>
                      <a:cubicBezTo>
                        <a:pt x="59" y="15"/>
                        <a:pt x="55" y="31"/>
                        <a:pt x="50" y="48"/>
                      </a:cubicBezTo>
                      <a:cubicBezTo>
                        <a:pt x="49" y="49"/>
                        <a:pt x="49" y="49"/>
                        <a:pt x="49" y="50"/>
                      </a:cubicBezTo>
                      <a:cubicBezTo>
                        <a:pt x="33" y="109"/>
                        <a:pt x="20" y="171"/>
                        <a:pt x="11" y="233"/>
                      </a:cubicBezTo>
                      <a:cubicBezTo>
                        <a:pt x="11" y="240"/>
                        <a:pt x="9" y="249"/>
                        <a:pt x="8" y="257"/>
                      </a:cubicBezTo>
                      <a:cubicBezTo>
                        <a:pt x="8" y="267"/>
                        <a:pt x="6" y="277"/>
                        <a:pt x="5" y="286"/>
                      </a:cubicBezTo>
                      <a:cubicBezTo>
                        <a:pt x="5" y="298"/>
                        <a:pt x="3" y="308"/>
                        <a:pt x="3" y="320"/>
                      </a:cubicBezTo>
                      <a:cubicBezTo>
                        <a:pt x="2" y="327"/>
                        <a:pt x="2" y="336"/>
                        <a:pt x="2" y="344"/>
                      </a:cubicBezTo>
                      <a:cubicBezTo>
                        <a:pt x="0" y="354"/>
                        <a:pt x="0" y="364"/>
                        <a:pt x="0" y="374"/>
                      </a:cubicBezTo>
                      <a:cubicBezTo>
                        <a:pt x="0" y="383"/>
                        <a:pt x="0" y="392"/>
                        <a:pt x="0" y="402"/>
                      </a:cubicBezTo>
                      <a:cubicBezTo>
                        <a:pt x="0" y="1109"/>
                        <a:pt x="573" y="1682"/>
                        <a:pt x="1279" y="1682"/>
                      </a:cubicBezTo>
                      <a:cubicBezTo>
                        <a:pt x="1729" y="1682"/>
                        <a:pt x="2125" y="1448"/>
                        <a:pt x="2354" y="1096"/>
                      </a:cubicBezTo>
                      <a:cubicBezTo>
                        <a:pt x="2483" y="897"/>
                        <a:pt x="2558" y="659"/>
                        <a:pt x="2558" y="402"/>
                      </a:cubicBezTo>
                      <a:cubicBezTo>
                        <a:pt x="2558" y="382"/>
                        <a:pt x="2558" y="363"/>
                        <a:pt x="2557" y="342"/>
                      </a:cubicBezTo>
                      <a:cubicBezTo>
                        <a:pt x="2557" y="336"/>
                        <a:pt x="2557" y="329"/>
                        <a:pt x="2557" y="321"/>
                      </a:cubicBezTo>
                      <a:cubicBezTo>
                        <a:pt x="2555" y="310"/>
                        <a:pt x="2554" y="298"/>
                        <a:pt x="2554" y="286"/>
                      </a:cubicBezTo>
                      <a:cubicBezTo>
                        <a:pt x="2552" y="277"/>
                        <a:pt x="2552" y="267"/>
                        <a:pt x="2551" y="258"/>
                      </a:cubicBezTo>
                      <a:cubicBezTo>
                        <a:pt x="2549" y="252"/>
                        <a:pt x="2549" y="246"/>
                        <a:pt x="2548" y="240"/>
                      </a:cubicBezTo>
                      <a:cubicBezTo>
                        <a:pt x="2541" y="176"/>
                        <a:pt x="2527" y="111"/>
                        <a:pt x="2510" y="49"/>
                      </a:cubicBezTo>
                      <a:cubicBezTo>
                        <a:pt x="2504" y="33"/>
                        <a:pt x="2499" y="17"/>
                        <a:pt x="2494" y="0"/>
                      </a:cubicBezTo>
                      <a:cubicBezTo>
                        <a:pt x="2321" y="523"/>
                        <a:pt x="1831" y="877"/>
                        <a:pt x="1280" y="877"/>
                      </a:cubicBezTo>
                      <a:cubicBezTo>
                        <a:pt x="728" y="877"/>
                        <a:pt x="239" y="523"/>
                        <a:pt x="6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405" name="Oval 404"/>
          <p:cNvSpPr/>
          <p:nvPr/>
        </p:nvSpPr>
        <p:spPr>
          <a:xfrm>
            <a:off x="3928082" y="664000"/>
            <a:ext cx="1194874" cy="1194874"/>
          </a:xfrm>
          <a:prstGeom prst="ellipse">
            <a:avLst/>
          </a:prstGeom>
          <a:solidFill>
            <a:srgbClr val="ED4A5D"/>
          </a:solidFill>
          <a:ln w="19050"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6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en-US" sz="46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6" name="Rectangle 405"/>
          <p:cNvSpPr/>
          <p:nvPr/>
        </p:nvSpPr>
        <p:spPr>
          <a:xfrm>
            <a:off x="1736321" y="2107949"/>
            <a:ext cx="5578333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3600" b="1">
                <a:solidFill>
                  <a:schemeClr val="accent4">
                    <a:lumMod val="50000"/>
                  </a:schemeClr>
                </a:solidFill>
              </a:rPr>
              <a:t>PHÂN LOẠI HỢP CHẤT HỮU CƠ</a:t>
            </a:r>
            <a:endParaRPr lang="en-US" sz="3600" b="1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4380" y="3241828"/>
            <a:ext cx="1006627" cy="1706547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" grpId="0" animBg="1"/>
      <p:bldP spid="40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2B8CF69-CAF1-4915-BCA8-A262EA09998B}"/>
              </a:ext>
            </a:extLst>
          </p:cNvPr>
          <p:cNvGrpSpPr/>
          <p:nvPr/>
        </p:nvGrpSpPr>
        <p:grpSpPr>
          <a:xfrm>
            <a:off x="800100" y="361950"/>
            <a:ext cx="7258907" cy="923330"/>
            <a:chOff x="61787" y="533400"/>
            <a:chExt cx="14517814" cy="1846659"/>
          </a:xfrm>
        </p:grpSpPr>
        <p:sp>
          <p:nvSpPr>
            <p:cNvPr id="20" name="Freeform 2">
              <a:extLst>
                <a:ext uri="{FF2B5EF4-FFF2-40B4-BE49-F238E27FC236}">
                  <a16:creationId xmlns:a16="http://schemas.microsoft.com/office/drawing/2014/main" id="{DB39D523-6CE6-4463-AC2F-41B490DBFDDB}"/>
                </a:ext>
              </a:extLst>
            </p:cNvPr>
            <p:cNvSpPr/>
            <p:nvPr/>
          </p:nvSpPr>
          <p:spPr>
            <a:xfrm>
              <a:off x="61787" y="533400"/>
              <a:ext cx="1182813" cy="1772005"/>
            </a:xfrm>
            <a:custGeom>
              <a:avLst/>
              <a:gdLst/>
              <a:ahLst/>
              <a:cxnLst/>
              <a:rect l="l" t="t" r="r" b="b"/>
              <a:pathLst>
                <a:path w="2746629" h="4114800">
                  <a:moveTo>
                    <a:pt x="0" y="0"/>
                  </a:moveTo>
                  <a:lnTo>
                    <a:pt x="2746628" y="0"/>
                  </a:lnTo>
                  <a:lnTo>
                    <a:pt x="274662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90906EF-2FE9-4ED4-B063-971C7CEE2895}"/>
                </a:ext>
              </a:extLst>
            </p:cNvPr>
            <p:cNvSpPr txBox="1"/>
            <p:nvPr/>
          </p:nvSpPr>
          <p:spPr>
            <a:xfrm>
              <a:off x="1291355" y="533400"/>
              <a:ext cx="13288246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800" b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vi-VN" sz="1800" b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ìm hiểu thông tin</a:t>
              </a:r>
              <a:r>
                <a:rPr lang="en-US" sz="1800" b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vi-VN" sz="1800" b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 sát hình </a:t>
              </a:r>
              <a:r>
                <a:rPr lang="en-US" sz="1800" b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vi-VN" sz="1800" b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sgk</a:t>
              </a:r>
              <a:r>
                <a:rPr lang="en-US" sz="1800" b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và trả lời </a:t>
              </a:r>
              <a:r>
                <a:rPr lang="vi-VN" sz="1800" b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  <a:r>
                <a:rPr lang="vi-VN" sz="1800" b="1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en-US" sz="18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1800">
                  <a:latin typeface="Arial" panose="020B0604020202020204" pitchFamily="34" charset="0"/>
                  <a:cs typeface="Arial" panose="020B0604020202020204" pitchFamily="34" charset="0"/>
                </a:rPr>
                <a:t>Hợp chất hữu cơ được phân loại như thế nào? Lấy ví dụ.</a:t>
              </a:r>
              <a:endParaRPr 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790700" y="1390650"/>
            <a:ext cx="5257800" cy="689187"/>
            <a:chOff x="1070128" y="1536614"/>
            <a:chExt cx="10515600" cy="137837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128" y="1536614"/>
              <a:ext cx="1676400" cy="1378373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2880126" y="2009368"/>
              <a:ext cx="8705602" cy="738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1800" i="1">
                  <a:solidFill>
                    <a:srgbClr val="002060"/>
                  </a:solidFill>
                </a:rPr>
                <a:t>Hợp chất hữu cơ được chia thành 2 loại</a:t>
              </a:r>
              <a:r>
                <a:rPr lang="en-US" sz="1800" i="1">
                  <a:solidFill>
                    <a:srgbClr val="002060"/>
                  </a:solidFill>
                </a:rPr>
                <a:t>:</a:t>
              </a:r>
            </a:p>
          </p:txBody>
        </p:sp>
      </p:grpSp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460141" y="2498728"/>
          <a:ext cx="3883260" cy="2244723"/>
        </p:xfrm>
        <a:graphic>
          <a:graphicData uri="http://schemas.openxmlformats.org/drawingml/2006/table">
            <a:tbl>
              <a:tblPr firstRow="1" bandRow="1"/>
              <a:tblGrid>
                <a:gridCol w="3883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980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1">
                          <a:solidFill>
                            <a:schemeClr val="bg1"/>
                          </a:solidFill>
                        </a:rPr>
                        <a:t>(1) </a:t>
                      </a:r>
                      <a:r>
                        <a:rPr lang="vi-VN" sz="2000" b="1">
                          <a:solidFill>
                            <a:schemeClr val="bg1"/>
                          </a:solidFill>
                        </a:rPr>
                        <a:t>Hydrocarbon</a:t>
                      </a:r>
                      <a:endParaRPr lang="en-US" sz="2000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A7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67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2000" b="1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F4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4762500" y="2498728"/>
          <a:ext cx="3883260" cy="2244722"/>
        </p:xfrm>
        <a:graphic>
          <a:graphicData uri="http://schemas.openxmlformats.org/drawingml/2006/table">
            <a:tbl>
              <a:tblPr firstRow="1" bandRow="1"/>
              <a:tblGrid>
                <a:gridCol w="3883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62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2000" b="1">
                          <a:solidFill>
                            <a:srgbClr val="000000"/>
                          </a:solidFill>
                        </a:rPr>
                        <a:t>(2)</a:t>
                      </a:r>
                      <a:r>
                        <a:rPr lang="en-US" sz="2000" b="1" baseline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vi-VN" sz="2000" b="1">
                          <a:solidFill>
                            <a:srgbClr val="000000"/>
                          </a:solidFill>
                        </a:rPr>
                        <a:t>Dẫn</a:t>
                      </a:r>
                      <a:r>
                        <a:rPr lang="vi-VN" sz="2000" b="1" baseline="0">
                          <a:solidFill>
                            <a:srgbClr val="000000"/>
                          </a:solidFill>
                        </a:rPr>
                        <a:t> xuất của h</a:t>
                      </a:r>
                      <a:r>
                        <a:rPr lang="vi-VN" sz="2000" b="1">
                          <a:solidFill>
                            <a:srgbClr val="000000"/>
                          </a:solidFill>
                        </a:rPr>
                        <a:t>ydrocarbon</a:t>
                      </a:r>
                      <a:endParaRPr lang="en-US" sz="2000" b="1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CB7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84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2000" b="1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C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8" name="Rectangle 27"/>
          <p:cNvSpPr/>
          <p:nvPr/>
        </p:nvSpPr>
        <p:spPr>
          <a:xfrm>
            <a:off x="668220" y="3270734"/>
            <a:ext cx="355486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1800">
                <a:latin typeface="Arial" panose="020B0604020202020204" pitchFamily="34" charset="0"/>
                <a:cs typeface="Arial" panose="020B0604020202020204" pitchFamily="34" charset="0"/>
              </a:rPr>
              <a:t>hỉ g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ồ</a:t>
            </a:r>
            <a:r>
              <a:rPr lang="vi-VN" sz="1800">
                <a:latin typeface="Arial" panose="020B0604020202020204" pitchFamily="34" charset="0"/>
                <a:cs typeface="Arial" panose="020B0604020202020204" pitchFamily="34" charset="0"/>
              </a:rPr>
              <a:t>m hai nguyên tố carbon và hydrogen. 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>
                <a:latin typeface="Arial" panose="020B0604020202020204" pitchFamily="34" charset="0"/>
                <a:cs typeface="Arial" panose="020B0604020202020204" pitchFamily="34" charset="0"/>
              </a:rPr>
              <a:t>VD: CH</a:t>
            </a:r>
            <a:r>
              <a:rPr lang="vi-VN" sz="1800" baseline="-250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1800"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vi-VN" sz="1800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180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1800" baseline="-2500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vi-VN" sz="1800">
                <a:latin typeface="Arial" panose="020B0604020202020204" pitchFamily="34" charset="0"/>
                <a:cs typeface="Arial" panose="020B0604020202020204" pitchFamily="34" charset="0"/>
              </a:rPr>
              <a:t>,..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838082" y="3280991"/>
            <a:ext cx="378361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vi-VN" sz="1800">
                <a:latin typeface="Arial" panose="020B0604020202020204" pitchFamily="34" charset="0"/>
                <a:cs typeface="Arial" panose="020B0604020202020204" pitchFamily="34" charset="0"/>
              </a:rPr>
              <a:t>ồm carbon và nguyên tố khác (O, Cl, N,..).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800">
                <a:latin typeface="Arial" panose="020B0604020202020204" pitchFamily="34" charset="0"/>
                <a:cs typeface="Arial" panose="020B0604020202020204" pitchFamily="34" charset="0"/>
              </a:rPr>
              <a:t>VD: CH</a:t>
            </a:r>
            <a:r>
              <a:rPr lang="vi-VN" sz="1800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1800">
                <a:latin typeface="Arial" panose="020B0604020202020204" pitchFamily="34" charset="0"/>
                <a:cs typeface="Arial" panose="020B0604020202020204" pitchFamily="34" charset="0"/>
              </a:rPr>
              <a:t>COOH, CCl</a:t>
            </a:r>
            <a:r>
              <a:rPr lang="vi-VN" sz="1800" baseline="-250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1800"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vi-VN" sz="1800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180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1800" baseline="-2500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vi-VN" sz="1800">
                <a:latin typeface="Arial" panose="020B0604020202020204" pitchFamily="34" charset="0"/>
                <a:cs typeface="Arial" panose="020B0604020202020204" pitchFamily="34" charset="0"/>
              </a:rPr>
              <a:t>OH,..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36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24840" y="262239"/>
            <a:ext cx="3505200" cy="533400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 đôi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4840" y="1118189"/>
            <a:ext cx="4213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>
                <a:solidFill>
                  <a:srgbClr val="002060"/>
                </a:solidFill>
              </a:rPr>
              <a:t>1. Có một số công thức phân tử sau:</a:t>
            </a:r>
            <a:endParaRPr lang="en-US" sz="1800" b="1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364765" y="139111"/>
            <a:ext cx="764581" cy="9790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77" y="4300908"/>
            <a:ext cx="1005927" cy="8565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BBA15A1-4C7B-4312-89D5-286792CE352F}"/>
              </a:ext>
            </a:extLst>
          </p:cNvPr>
          <p:cNvSpPr/>
          <p:nvPr/>
        </p:nvSpPr>
        <p:spPr>
          <a:xfrm>
            <a:off x="1396666" y="1897939"/>
            <a:ext cx="6543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2000" baseline="-25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vi-VN" sz="2000" baseline="-25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3CE73E-44C5-406D-AA22-BE260C4A596B}"/>
              </a:ext>
            </a:extLst>
          </p:cNvPr>
          <p:cNvSpPr/>
          <p:nvPr/>
        </p:nvSpPr>
        <p:spPr>
          <a:xfrm>
            <a:off x="3225466" y="1896474"/>
            <a:ext cx="6543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2000" baseline="-25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vi-VN" sz="2000" baseline="-25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1CBEB7-7040-42DA-8FD5-AFB882592863}"/>
              </a:ext>
            </a:extLst>
          </p:cNvPr>
          <p:cNvSpPr/>
          <p:nvPr/>
        </p:nvSpPr>
        <p:spPr>
          <a:xfrm>
            <a:off x="5012588" y="1896474"/>
            <a:ext cx="7377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2000" baseline="-25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378272-1F36-420E-BEE7-ABA90F0AB58C}"/>
              </a:ext>
            </a:extLst>
          </p:cNvPr>
          <p:cNvSpPr/>
          <p:nvPr/>
        </p:nvSpPr>
        <p:spPr>
          <a:xfrm>
            <a:off x="6717956" y="1896473"/>
            <a:ext cx="9845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2000" baseline="-25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vi-VN" sz="2000" baseline="-25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vi-VN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OH</a:t>
            </a:r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C81E40-BBE0-4D53-9A6A-CAD5DECFF028}"/>
              </a:ext>
            </a:extLst>
          </p:cNvPr>
          <p:cNvSpPr/>
          <p:nvPr/>
        </p:nvSpPr>
        <p:spPr>
          <a:xfrm>
            <a:off x="1121750" y="2789307"/>
            <a:ext cx="12041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2000" baseline="-25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COOH</a:t>
            </a:r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11F741-F70B-4E95-8E66-60FD5FECF436}"/>
              </a:ext>
            </a:extLst>
          </p:cNvPr>
          <p:cNvSpPr/>
          <p:nvPr/>
        </p:nvSpPr>
        <p:spPr>
          <a:xfrm>
            <a:off x="3170964" y="2787842"/>
            <a:ext cx="7633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2000" baseline="-25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</a:t>
            </a:r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DAECBB-9677-4D8D-98D1-2BB53474DD9D}"/>
              </a:ext>
            </a:extLst>
          </p:cNvPr>
          <p:cNvSpPr/>
          <p:nvPr/>
        </p:nvSpPr>
        <p:spPr>
          <a:xfrm>
            <a:off x="4999764" y="2787842"/>
            <a:ext cx="7633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CHCl</a:t>
            </a:r>
            <a:r>
              <a:rPr lang="vi-VN" sz="2000" baseline="-25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5E50C9-0A3B-44D9-8433-893BF2C85F17}"/>
              </a:ext>
            </a:extLst>
          </p:cNvPr>
          <p:cNvSpPr/>
          <p:nvPr/>
        </p:nvSpPr>
        <p:spPr>
          <a:xfrm>
            <a:off x="6672270" y="2787841"/>
            <a:ext cx="10759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2000" baseline="-25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vi-VN" sz="2000" baseline="-25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vi-VN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vi-VN" sz="2000" baseline="-25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ounded Rectangle 19">
            <a:extLst>
              <a:ext uri="{FF2B5EF4-FFF2-40B4-BE49-F238E27FC236}">
                <a16:creationId xmlns:a16="http://schemas.microsoft.com/office/drawing/2014/main" id="{DD63CA48-A5C3-4224-BF71-3BC9E2E7CBF9}"/>
              </a:ext>
            </a:extLst>
          </p:cNvPr>
          <p:cNvSpPr/>
          <p:nvPr/>
        </p:nvSpPr>
        <p:spPr>
          <a:xfrm>
            <a:off x="2082695" y="3646348"/>
            <a:ext cx="6597486" cy="1082841"/>
          </a:xfrm>
          <a:prstGeom prst="roundRect">
            <a:avLst/>
          </a:prstGeom>
          <a:solidFill>
            <a:srgbClr val="C2DDB7"/>
          </a:solidFill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80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Theo em, công thức phân tử nào biểu diễn cho hydrocarbon và công thức nào biểu diễn cho dẫn xuất của hydrocarbon?</a:t>
            </a:r>
            <a:endParaRPr lang="en-US" sz="180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AE798E3-B497-4A41-8D3F-2056BB122B97}"/>
              </a:ext>
            </a:extLst>
          </p:cNvPr>
          <p:cNvGrpSpPr/>
          <p:nvPr/>
        </p:nvGrpSpPr>
        <p:grpSpPr>
          <a:xfrm>
            <a:off x="6057900" y="343879"/>
            <a:ext cx="1905000" cy="894016"/>
            <a:chOff x="609600" y="993268"/>
            <a:chExt cx="2155371" cy="1788031"/>
          </a:xfrm>
        </p:grpSpPr>
        <p:sp>
          <p:nvSpPr>
            <p:cNvPr id="18" name="Oval Callout 7">
              <a:extLst>
                <a:ext uri="{FF2B5EF4-FFF2-40B4-BE49-F238E27FC236}">
                  <a16:creationId xmlns:a16="http://schemas.microsoft.com/office/drawing/2014/main" id="{8B599C90-D68B-43C9-AD43-668031486144}"/>
                </a:ext>
              </a:extLst>
            </p:cNvPr>
            <p:cNvSpPr/>
            <p:nvPr/>
          </p:nvSpPr>
          <p:spPr>
            <a:xfrm>
              <a:off x="609600" y="993268"/>
              <a:ext cx="2155371" cy="1788031"/>
            </a:xfrm>
            <a:prstGeom prst="wedgeEllipseCallout">
              <a:avLst>
                <a:gd name="adj1" fmla="val -29825"/>
                <a:gd name="adj2" fmla="val 70401"/>
              </a:avLst>
            </a:prstGeom>
            <a:solidFill>
              <a:srgbClr val="F599A4"/>
            </a:solidFill>
            <a:ln>
              <a:solidFill>
                <a:srgbClr val="ED4A5D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7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9B16CD6-C808-4ADF-9CDB-FE5626F97114}"/>
                </a:ext>
              </a:extLst>
            </p:cNvPr>
            <p:cNvSpPr txBox="1"/>
            <p:nvPr/>
          </p:nvSpPr>
          <p:spPr>
            <a:xfrm>
              <a:off x="631371" y="1533342"/>
              <a:ext cx="213360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7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Hydrocarbon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6EEB49F6-4805-4863-BE68-B0C6F7F8E712}"/>
              </a:ext>
            </a:extLst>
          </p:cNvPr>
          <p:cNvSpPr/>
          <p:nvPr/>
        </p:nvSpPr>
        <p:spPr>
          <a:xfrm>
            <a:off x="1360225" y="1851225"/>
            <a:ext cx="731263" cy="457200"/>
          </a:xfrm>
          <a:prstGeom prst="rect">
            <a:avLst/>
          </a:prstGeom>
          <a:noFill/>
          <a:ln w="38100">
            <a:solidFill>
              <a:srgbClr val="ED4A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04CAD06-5067-4A19-BDCA-A7890ED24A74}"/>
              </a:ext>
            </a:extLst>
          </p:cNvPr>
          <p:cNvSpPr/>
          <p:nvPr/>
        </p:nvSpPr>
        <p:spPr>
          <a:xfrm>
            <a:off x="3187007" y="1844845"/>
            <a:ext cx="731263" cy="457200"/>
          </a:xfrm>
          <a:prstGeom prst="rect">
            <a:avLst/>
          </a:prstGeom>
          <a:noFill/>
          <a:ln w="38100">
            <a:solidFill>
              <a:srgbClr val="ED4A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8B1EF8D-1851-4FC3-8FBD-20267F66CCBB}"/>
              </a:ext>
            </a:extLst>
          </p:cNvPr>
          <p:cNvGrpSpPr/>
          <p:nvPr/>
        </p:nvGrpSpPr>
        <p:grpSpPr>
          <a:xfrm>
            <a:off x="5951755" y="252691"/>
            <a:ext cx="2136531" cy="1019663"/>
            <a:chOff x="609600" y="993268"/>
            <a:chExt cx="2155371" cy="2039326"/>
          </a:xfrm>
        </p:grpSpPr>
        <p:sp>
          <p:nvSpPr>
            <p:cNvPr id="24" name="Oval Callout 7">
              <a:extLst>
                <a:ext uri="{FF2B5EF4-FFF2-40B4-BE49-F238E27FC236}">
                  <a16:creationId xmlns:a16="http://schemas.microsoft.com/office/drawing/2014/main" id="{F5153832-4D37-4844-B72F-1740EDD64C9E}"/>
                </a:ext>
              </a:extLst>
            </p:cNvPr>
            <p:cNvSpPr/>
            <p:nvPr/>
          </p:nvSpPr>
          <p:spPr>
            <a:xfrm>
              <a:off x="609600" y="993268"/>
              <a:ext cx="2155371" cy="2039326"/>
            </a:xfrm>
            <a:prstGeom prst="wedgeEllipseCallout">
              <a:avLst>
                <a:gd name="adj1" fmla="val -29825"/>
                <a:gd name="adj2" fmla="val 70401"/>
              </a:avLst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7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F646BF3-AA73-466E-89F7-D331B65E3A93}"/>
                </a:ext>
              </a:extLst>
            </p:cNvPr>
            <p:cNvSpPr txBox="1"/>
            <p:nvPr/>
          </p:nvSpPr>
          <p:spPr>
            <a:xfrm>
              <a:off x="631371" y="1228544"/>
              <a:ext cx="2133600" cy="154503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7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Dẫn xuất của Hydrocarbon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9EEFCF83-18C1-45A9-84D6-58A2BCD741B0}"/>
              </a:ext>
            </a:extLst>
          </p:cNvPr>
          <p:cNvSpPr/>
          <p:nvPr/>
        </p:nvSpPr>
        <p:spPr>
          <a:xfrm>
            <a:off x="5002336" y="1833329"/>
            <a:ext cx="731263" cy="45720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B9A9A82-B354-458D-815B-7B00B6C98BCC}"/>
              </a:ext>
            </a:extLst>
          </p:cNvPr>
          <p:cNvSpPr/>
          <p:nvPr/>
        </p:nvSpPr>
        <p:spPr>
          <a:xfrm>
            <a:off x="6718036" y="1827153"/>
            <a:ext cx="983133" cy="45720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130891C-87EE-4E90-AE24-DE3ACF08805C}"/>
              </a:ext>
            </a:extLst>
          </p:cNvPr>
          <p:cNvSpPr/>
          <p:nvPr/>
        </p:nvSpPr>
        <p:spPr>
          <a:xfrm>
            <a:off x="1120512" y="2724150"/>
            <a:ext cx="1165488" cy="45720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3372ECB-AB5A-4F47-85C1-EDD5C7EF1A43}"/>
              </a:ext>
            </a:extLst>
          </p:cNvPr>
          <p:cNvSpPr/>
          <p:nvPr/>
        </p:nvSpPr>
        <p:spPr>
          <a:xfrm>
            <a:off x="3187007" y="2715415"/>
            <a:ext cx="731263" cy="45720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FE52D49-C053-4B08-9732-49B9E5DE59DF}"/>
              </a:ext>
            </a:extLst>
          </p:cNvPr>
          <p:cNvSpPr/>
          <p:nvPr/>
        </p:nvSpPr>
        <p:spPr>
          <a:xfrm>
            <a:off x="5028715" y="2740302"/>
            <a:ext cx="731263" cy="45720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5BCCAD9-0F96-4AD5-9815-02830B296857}"/>
              </a:ext>
            </a:extLst>
          </p:cNvPr>
          <p:cNvSpPr/>
          <p:nvPr/>
        </p:nvSpPr>
        <p:spPr>
          <a:xfrm>
            <a:off x="6718036" y="2745597"/>
            <a:ext cx="983133" cy="45720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</p:spTree>
    <p:extLst>
      <p:ext uri="{BB962C8B-B14F-4D97-AF65-F5344CB8AC3E}">
        <p14:creationId xmlns:p14="http://schemas.microsoft.com/office/powerpoint/2010/main" val="369408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 animBg="1"/>
      <p:bldP spid="21" grpId="0" animBg="1"/>
      <p:bldP spid="22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24840" y="262239"/>
            <a:ext cx="3505200" cy="533400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 đôi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2038" y="1009650"/>
            <a:ext cx="7739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1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Hãy giới thiệu một số hydrocar</a:t>
            </a:r>
            <a:r>
              <a:rPr lang="en-US" sz="1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vi-VN" sz="1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và dẫn xuất của hydrocarbon được sử dụng trong đời sống.</a:t>
            </a:r>
            <a:endParaRPr lang="en-US" sz="1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364765" y="139111"/>
            <a:ext cx="764581" cy="9790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77" y="4300908"/>
            <a:ext cx="1005927" cy="856562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6CF79B0A-05EA-4A1B-AED2-A6B348840296}"/>
              </a:ext>
            </a:extLst>
          </p:cNvPr>
          <p:cNvGrpSpPr/>
          <p:nvPr/>
        </p:nvGrpSpPr>
        <p:grpSpPr>
          <a:xfrm>
            <a:off x="419100" y="2732523"/>
            <a:ext cx="2131992" cy="965350"/>
            <a:chOff x="1267960" y="3982613"/>
            <a:chExt cx="4102842" cy="1930699"/>
          </a:xfrm>
        </p:grpSpPr>
        <p:sp>
          <p:nvSpPr>
            <p:cNvPr id="33" name="Right Arrow Callout 12">
              <a:extLst>
                <a:ext uri="{FF2B5EF4-FFF2-40B4-BE49-F238E27FC236}">
                  <a16:creationId xmlns:a16="http://schemas.microsoft.com/office/drawing/2014/main" id="{E15670B1-2BB9-498A-8347-AB78ABAC943B}"/>
                </a:ext>
              </a:extLst>
            </p:cNvPr>
            <p:cNvSpPr/>
            <p:nvPr/>
          </p:nvSpPr>
          <p:spPr>
            <a:xfrm>
              <a:off x="1267960" y="3982613"/>
              <a:ext cx="4102842" cy="1930699"/>
            </a:xfrm>
            <a:prstGeom prst="rightArrowCallout">
              <a:avLst>
                <a:gd name="adj1" fmla="val 20877"/>
                <a:gd name="adj2" fmla="val 19331"/>
                <a:gd name="adj3" fmla="val 15722"/>
                <a:gd name="adj4" fmla="val 85024"/>
              </a:avLst>
            </a:prstGeom>
            <a:solidFill>
              <a:srgbClr val="F3D969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E2788F8-FAF4-414C-B121-D8C16BCACED5}"/>
                </a:ext>
              </a:extLst>
            </p:cNvPr>
            <p:cNvSpPr/>
            <p:nvPr/>
          </p:nvSpPr>
          <p:spPr>
            <a:xfrm>
              <a:off x="1388604" y="4521827"/>
              <a:ext cx="3167310" cy="800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Hydrocarbon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895204" y="2283503"/>
            <a:ext cx="2799962" cy="2536892"/>
            <a:chOff x="5790407" y="4567006"/>
            <a:chExt cx="5599923" cy="5073783"/>
          </a:xfrm>
        </p:grpSpPr>
        <p:pic>
          <p:nvPicPr>
            <p:cNvPr id="35" name="image63.png">
              <a:extLst>
                <a:ext uri="{FF2B5EF4-FFF2-40B4-BE49-F238E27FC236}">
                  <a16:creationId xmlns:a16="http://schemas.microsoft.com/office/drawing/2014/main" id="{61780C82-3881-4E6F-820A-847E308C1E6E}"/>
                </a:ext>
              </a:extLst>
            </p:cNvPr>
            <p:cNvPicPr/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5790407" y="4567006"/>
              <a:ext cx="5599923" cy="3726778"/>
            </a:xfrm>
            <a:prstGeom prst="rect">
              <a:avLst/>
            </a:prstGeom>
            <a:ln/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E4CC47B-0E9C-418F-B62B-A6C059495D7D}"/>
                </a:ext>
              </a:extLst>
            </p:cNvPr>
            <p:cNvSpPr/>
            <p:nvPr/>
          </p:nvSpPr>
          <p:spPr>
            <a:xfrm>
              <a:off x="5864943" y="8840569"/>
              <a:ext cx="5450851" cy="800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000" i="1">
                  <a:ea typeface="Calibri" panose="020F0502020204030204" pitchFamily="34" charset="0"/>
                  <a:cs typeface="Calibri" panose="020F0502020204030204" pitchFamily="34" charset="0"/>
                </a:rPr>
                <a:t>Xăng (C</a:t>
              </a:r>
              <a:r>
                <a:rPr lang="vi-VN" sz="2000" i="1" baseline="-25000">
                  <a:ea typeface="Calibri" panose="020F0502020204030204" pitchFamily="34" charset="0"/>
                  <a:cs typeface="Calibri" panose="020F0502020204030204" pitchFamily="34" charset="0"/>
                </a:rPr>
                <a:t>7</a:t>
              </a:r>
              <a:r>
                <a:rPr lang="vi-VN" sz="2000" i="1">
                  <a:ea typeface="Calibri" panose="020F0502020204030204" pitchFamily="34" charset="0"/>
                  <a:cs typeface="Calibri" panose="020F0502020204030204" pitchFamily="34" charset="0"/>
                </a:rPr>
                <a:t>H</a:t>
              </a:r>
              <a:r>
                <a:rPr lang="vi-VN" sz="2000" i="1" baseline="-25000">
                  <a:ea typeface="Calibri" panose="020F0502020204030204" pitchFamily="34" charset="0"/>
                  <a:cs typeface="Calibri" panose="020F0502020204030204" pitchFamily="34" charset="0"/>
                </a:rPr>
                <a:t>16 </a:t>
              </a:r>
              <a:r>
                <a:rPr lang="vi-VN" sz="2000" i="1">
                  <a:ea typeface="Calibri" panose="020F0502020204030204" pitchFamily="34" charset="0"/>
                  <a:cs typeface="Calibri" panose="020F0502020204030204" pitchFamily="34" charset="0"/>
                </a:rPr>
                <a:t>và C</a:t>
              </a:r>
              <a:r>
                <a:rPr lang="vi-VN" sz="2000" i="1" baseline="-25000">
                  <a:ea typeface="Calibri" panose="020F0502020204030204" pitchFamily="34" charset="0"/>
                  <a:cs typeface="Calibri" panose="020F0502020204030204" pitchFamily="34" charset="0"/>
                </a:rPr>
                <a:t>8</a:t>
              </a:r>
              <a:r>
                <a:rPr lang="vi-VN" sz="2000" i="1">
                  <a:ea typeface="Calibri" panose="020F0502020204030204" pitchFamily="34" charset="0"/>
                  <a:cs typeface="Calibri" panose="020F0502020204030204" pitchFamily="34" charset="0"/>
                </a:rPr>
                <a:t>H</a:t>
              </a:r>
              <a:r>
                <a:rPr lang="vi-VN" sz="2000" i="1" baseline="-25000">
                  <a:ea typeface="Calibri" panose="020F0502020204030204" pitchFamily="34" charset="0"/>
                  <a:cs typeface="Calibri" panose="020F0502020204030204" pitchFamily="34" charset="0"/>
                </a:rPr>
                <a:t>18</a:t>
              </a:r>
              <a:r>
                <a:rPr lang="vi-VN" sz="2000" i="1">
                  <a:ea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en-US" sz="2000"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153782" y="2283503"/>
            <a:ext cx="2571119" cy="2536892"/>
            <a:chOff x="12307563" y="4567006"/>
            <a:chExt cx="5142237" cy="5073783"/>
          </a:xfrm>
        </p:grpSpPr>
        <p:pic>
          <p:nvPicPr>
            <p:cNvPr id="36" name="image41.png">
              <a:extLst>
                <a:ext uri="{FF2B5EF4-FFF2-40B4-BE49-F238E27FC236}">
                  <a16:creationId xmlns:a16="http://schemas.microsoft.com/office/drawing/2014/main" id="{A0D381B6-60FC-4508-8392-15F9F7563003}"/>
                </a:ext>
              </a:extLst>
            </p:cNvPr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307563" y="4567006"/>
              <a:ext cx="5142237" cy="3726778"/>
            </a:xfrm>
            <a:prstGeom prst="rect">
              <a:avLst/>
            </a:prstGeom>
            <a:ln/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7446E06-D478-43A9-9A57-D64342C721C6}"/>
                </a:ext>
              </a:extLst>
            </p:cNvPr>
            <p:cNvSpPr/>
            <p:nvPr/>
          </p:nvSpPr>
          <p:spPr>
            <a:xfrm>
              <a:off x="12355235" y="8840569"/>
              <a:ext cx="5046893" cy="800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000" i="1">
                  <a:ea typeface="Calibri" panose="020F0502020204030204" pitchFamily="34" charset="0"/>
                  <a:cs typeface="Calibri" panose="020F0502020204030204" pitchFamily="34" charset="0"/>
                </a:rPr>
                <a:t>Gas (C</a:t>
              </a:r>
              <a:r>
                <a:rPr lang="vi-VN" sz="2000" i="1" baseline="-25000"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vi-VN" sz="2000" i="1">
                  <a:ea typeface="Calibri" panose="020F0502020204030204" pitchFamily="34" charset="0"/>
                  <a:cs typeface="Calibri" panose="020F0502020204030204" pitchFamily="34" charset="0"/>
                </a:rPr>
                <a:t>H</a:t>
              </a:r>
              <a:r>
                <a:rPr lang="vi-VN" sz="2000" i="1" baseline="-25000">
                  <a:ea typeface="Calibri" panose="020F0502020204030204" pitchFamily="34" charset="0"/>
                  <a:cs typeface="Calibri" panose="020F0502020204030204" pitchFamily="34" charset="0"/>
                </a:rPr>
                <a:t>8</a:t>
              </a:r>
              <a:r>
                <a:rPr lang="vi-VN" sz="2000" i="1">
                  <a:ea typeface="Calibri" panose="020F0502020204030204" pitchFamily="34" charset="0"/>
                  <a:cs typeface="Calibri" panose="020F0502020204030204" pitchFamily="34" charset="0"/>
                </a:rPr>
                <a:t> và C</a:t>
              </a:r>
              <a:r>
                <a:rPr lang="vi-VN" sz="2000" i="1" baseline="-25000"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vi-VN" sz="2000" i="1">
                  <a:ea typeface="Calibri" panose="020F0502020204030204" pitchFamily="34" charset="0"/>
                  <a:cs typeface="Calibri" panose="020F0502020204030204" pitchFamily="34" charset="0"/>
                </a:rPr>
                <a:t>H</a:t>
              </a:r>
              <a:r>
                <a:rPr lang="vi-VN" sz="2000" i="1" baseline="-25000">
                  <a:ea typeface="Calibri" panose="020F0502020204030204" pitchFamily="34" charset="0"/>
                  <a:cs typeface="Calibri" panose="020F0502020204030204" pitchFamily="34" charset="0"/>
                </a:rPr>
                <a:t>10</a:t>
              </a:r>
              <a:r>
                <a:rPr lang="vi-VN" sz="2000" i="1">
                  <a:ea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en-US" sz="2000"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6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24840" y="262239"/>
            <a:ext cx="3505200" cy="533400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 đôi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364765" y="139111"/>
            <a:ext cx="764581" cy="9790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77" y="4300908"/>
            <a:ext cx="1005927" cy="856562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6CF79B0A-05EA-4A1B-AED2-A6B348840296}"/>
              </a:ext>
            </a:extLst>
          </p:cNvPr>
          <p:cNvGrpSpPr/>
          <p:nvPr/>
        </p:nvGrpSpPr>
        <p:grpSpPr>
          <a:xfrm>
            <a:off x="304800" y="2421752"/>
            <a:ext cx="2286000" cy="1401328"/>
            <a:chOff x="1267960" y="3982613"/>
            <a:chExt cx="4102842" cy="1930699"/>
          </a:xfrm>
        </p:grpSpPr>
        <p:sp>
          <p:nvSpPr>
            <p:cNvPr id="33" name="Right Arrow Callout 12">
              <a:extLst>
                <a:ext uri="{FF2B5EF4-FFF2-40B4-BE49-F238E27FC236}">
                  <a16:creationId xmlns:a16="http://schemas.microsoft.com/office/drawing/2014/main" id="{E15670B1-2BB9-498A-8347-AB78ABAC943B}"/>
                </a:ext>
              </a:extLst>
            </p:cNvPr>
            <p:cNvSpPr/>
            <p:nvPr/>
          </p:nvSpPr>
          <p:spPr>
            <a:xfrm>
              <a:off x="1267960" y="3982613"/>
              <a:ext cx="4102842" cy="1930699"/>
            </a:xfrm>
            <a:prstGeom prst="rightArrowCallout">
              <a:avLst>
                <a:gd name="adj1" fmla="val 20877"/>
                <a:gd name="adj2" fmla="val 19331"/>
                <a:gd name="adj3" fmla="val 15722"/>
                <a:gd name="adj4" fmla="val 85024"/>
              </a:avLst>
            </a:prstGeom>
            <a:solidFill>
              <a:srgbClr val="F3D969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E2788F8-FAF4-414C-B121-D8C16BCACED5}"/>
                </a:ext>
              </a:extLst>
            </p:cNvPr>
            <p:cNvSpPr/>
            <p:nvPr/>
          </p:nvSpPr>
          <p:spPr>
            <a:xfrm>
              <a:off x="1400064" y="4349222"/>
              <a:ext cx="3167310" cy="13357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1900">
                  <a:latin typeface="Arial" panose="020B0604020202020204" pitchFamily="34" charset="0"/>
                  <a:cs typeface="Arial" panose="020B0604020202020204" pitchFamily="34" charset="0"/>
                </a:rPr>
                <a:t>Dẫn xuất của Hydrocarbon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962995" y="1041487"/>
            <a:ext cx="2587302" cy="2079797"/>
            <a:chOff x="5925990" y="2012726"/>
            <a:chExt cx="5174603" cy="4159593"/>
          </a:xfrm>
        </p:grpSpPr>
        <p:pic>
          <p:nvPicPr>
            <p:cNvPr id="13" name="image43.png">
              <a:extLst>
                <a:ext uri="{FF2B5EF4-FFF2-40B4-BE49-F238E27FC236}">
                  <a16:creationId xmlns:a16="http://schemas.microsoft.com/office/drawing/2014/main" id="{F9CD7B38-8862-4C97-B183-FE9CE71B6587}"/>
                </a:ext>
              </a:extLst>
            </p:cNvPr>
            <p:cNvPicPr/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5925990" y="2012726"/>
              <a:ext cx="5174603" cy="3227365"/>
            </a:xfrm>
            <a:prstGeom prst="rect">
              <a:avLst/>
            </a:prstGeom>
            <a:ln/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C077C47-8441-4AD2-900E-370904701D86}"/>
                </a:ext>
              </a:extLst>
            </p:cNvPr>
            <p:cNvSpPr/>
            <p:nvPr/>
          </p:nvSpPr>
          <p:spPr>
            <a:xfrm>
              <a:off x="6496394" y="5372099"/>
              <a:ext cx="4033797" cy="800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000" i="1">
                  <a:ea typeface="Calibri" panose="020F0502020204030204" pitchFamily="34" charset="0"/>
                  <a:cs typeface="Calibri" panose="020F0502020204030204" pitchFamily="34" charset="0"/>
                </a:rPr>
                <a:t>Rượu (C</a:t>
              </a:r>
              <a:r>
                <a:rPr lang="vi-VN" sz="2000" i="1" baseline="-25000"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vi-VN" sz="2000" i="1">
                  <a:ea typeface="Calibri" panose="020F0502020204030204" pitchFamily="34" charset="0"/>
                  <a:cs typeface="Calibri" panose="020F0502020204030204" pitchFamily="34" charset="0"/>
                </a:rPr>
                <a:t>H</a:t>
              </a:r>
              <a:r>
                <a:rPr lang="vi-VN" sz="2000" i="1" baseline="-25000"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lang="vi-VN" sz="2000" i="1">
                  <a:ea typeface="Calibri" panose="020F0502020204030204" pitchFamily="34" charset="0"/>
                  <a:cs typeface="Calibri" panose="020F0502020204030204" pitchFamily="34" charset="0"/>
                </a:rPr>
                <a:t>OH)</a:t>
              </a:r>
              <a:endParaRPr lang="en-US" sz="2000"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888248" y="1041486"/>
            <a:ext cx="2858808" cy="2079798"/>
            <a:chOff x="11776496" y="2012725"/>
            <a:chExt cx="5717615" cy="4159596"/>
          </a:xfrm>
        </p:grpSpPr>
        <p:pic>
          <p:nvPicPr>
            <p:cNvPr id="14" name="image50.png">
              <a:extLst>
                <a:ext uri="{FF2B5EF4-FFF2-40B4-BE49-F238E27FC236}">
                  <a16:creationId xmlns:a16="http://schemas.microsoft.com/office/drawing/2014/main" id="{DF8A8E3D-1A5E-44B8-AC5D-231E936FEAC3}"/>
                </a:ext>
              </a:extLst>
            </p:cNvPr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1776496" y="2012725"/>
              <a:ext cx="5717615" cy="3227365"/>
            </a:xfrm>
            <a:prstGeom prst="rect">
              <a:avLst/>
            </a:prstGeom>
            <a:ln/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DE746A9-9AC4-445E-AEAE-B0C46EE795E7}"/>
                </a:ext>
              </a:extLst>
            </p:cNvPr>
            <p:cNvSpPr/>
            <p:nvPr/>
          </p:nvSpPr>
          <p:spPr>
            <a:xfrm>
              <a:off x="12361926" y="5372101"/>
              <a:ext cx="4546757" cy="800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000" i="1">
                  <a:ea typeface="Calibri" panose="020F0502020204030204" pitchFamily="34" charset="0"/>
                  <a:cs typeface="Calibri" panose="020F0502020204030204" pitchFamily="34" charset="0"/>
                </a:rPr>
                <a:t>Giấm (CH</a:t>
              </a:r>
              <a:r>
                <a:rPr lang="vi-VN" sz="2000" i="1" baseline="-25000"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vi-VN" sz="2000" i="1">
                  <a:ea typeface="Calibri" panose="020F0502020204030204" pitchFamily="34" charset="0"/>
                  <a:cs typeface="Calibri" panose="020F0502020204030204" pitchFamily="34" charset="0"/>
                </a:rPr>
                <a:t>COOH)</a:t>
              </a:r>
              <a:endParaRPr lang="en-US" sz="2000"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962995" y="3173988"/>
            <a:ext cx="6166351" cy="1721863"/>
            <a:chOff x="5925990" y="6347975"/>
            <a:chExt cx="12332700" cy="3443725"/>
          </a:xfrm>
        </p:grpSpPr>
        <p:pic>
          <p:nvPicPr>
            <p:cNvPr id="16" name="image36.png">
              <a:extLst>
                <a:ext uri="{FF2B5EF4-FFF2-40B4-BE49-F238E27FC236}">
                  <a16:creationId xmlns:a16="http://schemas.microsoft.com/office/drawing/2014/main" id="{D4F3A0D2-5206-4D11-8323-D2C942B53749}"/>
                </a:ext>
              </a:extLst>
            </p:cNvPr>
            <p:cNvPicPr/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5925990" y="6347975"/>
              <a:ext cx="5174603" cy="3443725"/>
            </a:xfrm>
            <a:prstGeom prst="rect">
              <a:avLst/>
            </a:prstGeom>
            <a:ln/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407943B-41E2-4D7C-A8E9-A59532B5B342}"/>
                </a:ext>
              </a:extLst>
            </p:cNvPr>
            <p:cNvSpPr/>
            <p:nvPr/>
          </p:nvSpPr>
          <p:spPr>
            <a:xfrm>
              <a:off x="11217659" y="7669727"/>
              <a:ext cx="7041031" cy="800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000" i="1">
                  <a:ea typeface="Calibri" panose="020F0502020204030204" pitchFamily="34" charset="0"/>
                  <a:cs typeface="Calibri" panose="020F0502020204030204" pitchFamily="34" charset="0"/>
                </a:rPr>
                <a:t>Đường tinh luyện (C</a:t>
              </a:r>
              <a:r>
                <a:rPr lang="vi-VN" sz="2000" i="1" baseline="-25000">
                  <a:ea typeface="Calibri" panose="020F0502020204030204" pitchFamily="34" charset="0"/>
                  <a:cs typeface="Calibri" panose="020F0502020204030204" pitchFamily="34" charset="0"/>
                </a:rPr>
                <a:t>12</a:t>
              </a:r>
              <a:r>
                <a:rPr lang="vi-VN" sz="2000" i="1">
                  <a:ea typeface="Calibri" panose="020F0502020204030204" pitchFamily="34" charset="0"/>
                  <a:cs typeface="Calibri" panose="020F0502020204030204" pitchFamily="34" charset="0"/>
                </a:rPr>
                <a:t>H</a:t>
              </a:r>
              <a:r>
                <a:rPr lang="vi-VN" sz="2000" i="1" baseline="-25000">
                  <a:ea typeface="Calibri" panose="020F0502020204030204" pitchFamily="34" charset="0"/>
                  <a:cs typeface="Calibri" panose="020F0502020204030204" pitchFamily="34" charset="0"/>
                </a:rPr>
                <a:t>22</a:t>
              </a:r>
              <a:r>
                <a:rPr lang="vi-VN" sz="2000" i="1">
                  <a:ea typeface="Calibri" panose="020F0502020204030204" pitchFamily="34" charset="0"/>
                  <a:cs typeface="Calibri" panose="020F0502020204030204" pitchFamily="34" charset="0"/>
                </a:rPr>
                <a:t>O</a:t>
              </a:r>
              <a:r>
                <a:rPr lang="vi-VN" sz="2000" i="1" baseline="-25000">
                  <a:ea typeface="Calibri" panose="020F0502020204030204" pitchFamily="34" charset="0"/>
                  <a:cs typeface="Calibri" panose="020F0502020204030204" pitchFamily="34" charset="0"/>
                </a:rPr>
                <a:t>11</a:t>
              </a:r>
              <a:r>
                <a:rPr lang="vi-VN" sz="2000" i="1">
                  <a:ea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en-US" sz="2000" i="1"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913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4688" y="611210"/>
            <a:ext cx="6123398" cy="1305165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004816"/>
              </a:avLst>
            </a:prstTxWarp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>
                <a:solidFill>
                  <a:srgbClr val="FFFFFF"/>
                </a:solidFill>
              </a:rPr>
              <a:t>TRÒ CHƠI RUNG CHUÔNG VÀNG</a:t>
            </a:r>
            <a:endParaRPr lang="en-US" sz="2800" b="1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0"/>
            <a:ext cx="1048526" cy="1463060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920" y="1513041"/>
            <a:ext cx="1113242" cy="1361215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7697" y="1463061"/>
            <a:ext cx="1123794" cy="1371767"/>
          </a:xfrm>
          <a:prstGeom prst="rect">
            <a:avLst/>
          </a:prstGeom>
        </p:spPr>
      </p:pic>
      <p:pic>
        <p:nvPicPr>
          <p:cNvPr id="6" name="Picture 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1453" y="1463061"/>
            <a:ext cx="1092138" cy="1371767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00757" y="1463062"/>
            <a:ext cx="1107966" cy="1361215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96920" y="3248767"/>
            <a:ext cx="1147852" cy="1398096"/>
          </a:xfrm>
          <a:prstGeom prst="rect">
            <a:avLst/>
          </a:prstGeom>
        </p:spPr>
      </p:pic>
      <p:pic>
        <p:nvPicPr>
          <p:cNvPr id="9" name="Picture 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77185" y="3228178"/>
            <a:ext cx="1158733" cy="1414416"/>
          </a:xfrm>
          <a:prstGeom prst="rect">
            <a:avLst/>
          </a:prstGeom>
        </p:spPr>
      </p:pic>
      <p:pic>
        <p:nvPicPr>
          <p:cNvPr id="10" name="Picture 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61454" y="3236338"/>
            <a:ext cx="1126093" cy="1414416"/>
          </a:xfrm>
          <a:prstGeom prst="rect">
            <a:avLst/>
          </a:prstGeom>
        </p:spPr>
      </p:pic>
      <p:pic>
        <p:nvPicPr>
          <p:cNvPr id="11" name="Picture 10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57782" y="3300901"/>
            <a:ext cx="1147852" cy="1398096"/>
          </a:xfrm>
          <a:prstGeom prst="rect">
            <a:avLst/>
          </a:prstGeom>
        </p:spPr>
      </p:pic>
      <p:sp>
        <p:nvSpPr>
          <p:cNvPr id="12" name="Action Button: Forward or Next 11">
            <a:hlinkClick r:id="rId21" action="ppaction://hlinksldjump" highlightClick="1"/>
          </p:cNvPr>
          <p:cNvSpPr/>
          <p:nvPr/>
        </p:nvSpPr>
        <p:spPr>
          <a:xfrm>
            <a:off x="8665771" y="4698998"/>
            <a:ext cx="472611" cy="444503"/>
          </a:xfrm>
          <a:prstGeom prst="actionButtonForwardNex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800">
              <a:solidFill>
                <a:srgbClr val="F6F5F4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2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">
            <a:extLst>
              <a:ext uri="{FF2B5EF4-FFF2-40B4-BE49-F238E27FC236}">
                <a16:creationId xmlns:a16="http://schemas.microsoft.com/office/drawing/2014/main" id="{C8513431-7CB0-81D1-44CE-AC59FEA0750C}"/>
              </a:ext>
            </a:extLst>
          </p:cNvPr>
          <p:cNvSpPr/>
          <p:nvPr/>
        </p:nvSpPr>
        <p:spPr>
          <a:xfrm>
            <a:off x="769187" y="514350"/>
            <a:ext cx="7593978" cy="961741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vi-VN" sz="2000" b="1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1: </a:t>
            </a:r>
            <a:r>
              <a:rPr lang="vi-VN" sz="200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 phần các nguyên tố trong hợp chất hữu cơ?</a:t>
            </a:r>
            <a:endParaRPr lang="en-US" sz="2000">
              <a:solidFill>
                <a:schemeClr val="accent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: Rounded Corners 19">
            <a:extLst>
              <a:ext uri="{FF2B5EF4-FFF2-40B4-BE49-F238E27FC236}">
                <a16:creationId xmlns:a16="http://schemas.microsoft.com/office/drawing/2014/main" id="{9E64FDE5-9863-0C26-3156-B26382A8BCE4}"/>
              </a:ext>
            </a:extLst>
          </p:cNvPr>
          <p:cNvSpPr/>
          <p:nvPr/>
        </p:nvSpPr>
        <p:spPr>
          <a:xfrm>
            <a:off x="782030" y="1713817"/>
            <a:ext cx="3562566" cy="1400771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vi-VN" sz="190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Nhất thiết phải có cacbon, thường có H, hay gặp O, N sau đó đến halogen, S, P...</a:t>
            </a:r>
          </a:p>
        </p:txBody>
      </p:sp>
      <p:sp>
        <p:nvSpPr>
          <p:cNvPr id="36" name="Rectangle: Rounded Corners 20">
            <a:extLst>
              <a:ext uri="{FF2B5EF4-FFF2-40B4-BE49-F238E27FC236}">
                <a16:creationId xmlns:a16="http://schemas.microsoft.com/office/drawing/2014/main" id="{610855D9-455C-0349-F3DE-2A9507903BD6}"/>
              </a:ext>
            </a:extLst>
          </p:cNvPr>
          <p:cNvSpPr/>
          <p:nvPr/>
        </p:nvSpPr>
        <p:spPr>
          <a:xfrm>
            <a:off x="4800600" y="1713817"/>
            <a:ext cx="3562566" cy="1400771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vi-VN" sz="190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Gồm có C, H và các nguyên tố khác</a:t>
            </a:r>
          </a:p>
        </p:txBody>
      </p:sp>
      <p:sp>
        <p:nvSpPr>
          <p:cNvPr id="39" name="Rectangle: Rounded Corners 23">
            <a:extLst>
              <a:ext uri="{FF2B5EF4-FFF2-40B4-BE49-F238E27FC236}">
                <a16:creationId xmlns:a16="http://schemas.microsoft.com/office/drawing/2014/main" id="{52B2EF98-61C2-E376-04B1-8088012B1948}"/>
              </a:ext>
            </a:extLst>
          </p:cNvPr>
          <p:cNvSpPr/>
          <p:nvPr/>
        </p:nvSpPr>
        <p:spPr>
          <a:xfrm>
            <a:off x="4800600" y="3352314"/>
            <a:ext cx="3562566" cy="1400771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vi-VN" sz="190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Thường có C, H hay gặp O, N, sau đó đến halogen, S, P</a:t>
            </a:r>
          </a:p>
        </p:txBody>
      </p:sp>
      <p:sp>
        <p:nvSpPr>
          <p:cNvPr id="42" name="Rectangle: Rounded Corners 22">
            <a:extLst>
              <a:ext uri="{FF2B5EF4-FFF2-40B4-BE49-F238E27FC236}">
                <a16:creationId xmlns:a16="http://schemas.microsoft.com/office/drawing/2014/main" id="{FD14B6BD-EF38-782A-AFAC-97E59218DC0F}"/>
              </a:ext>
            </a:extLst>
          </p:cNvPr>
          <p:cNvSpPr/>
          <p:nvPr/>
        </p:nvSpPr>
        <p:spPr>
          <a:xfrm>
            <a:off x="782029" y="3352314"/>
            <a:ext cx="3562566" cy="1400771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vi-VN" sz="190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Bao gồm tất cả các nguyên tố trong bảng tuần hoàn</a:t>
            </a:r>
          </a:p>
        </p:txBody>
      </p:sp>
      <p:sp>
        <p:nvSpPr>
          <p:cNvPr id="44" name="Rectangle: Rounded Corners 19">
            <a:hlinkClick r:id="" action="ppaction://noaction"/>
            <a:extLst>
              <a:ext uri="{FF2B5EF4-FFF2-40B4-BE49-F238E27FC236}">
                <a16:creationId xmlns:a16="http://schemas.microsoft.com/office/drawing/2014/main" id="{9E64FDE5-9863-0C26-3156-B26382A8BCE4}"/>
              </a:ext>
            </a:extLst>
          </p:cNvPr>
          <p:cNvSpPr/>
          <p:nvPr/>
        </p:nvSpPr>
        <p:spPr>
          <a:xfrm>
            <a:off x="769187" y="1713816"/>
            <a:ext cx="3575407" cy="1400771"/>
          </a:xfrm>
          <a:prstGeom prst="roundRect">
            <a:avLst>
              <a:gd name="adj" fmla="val 10513"/>
            </a:avLst>
          </a:prstGeom>
          <a:solidFill>
            <a:srgbClr val="00B050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vi-VN" sz="1900">
                <a:solidFill>
                  <a:schemeClr val="accent6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A. Nhất thiết phải có cacbon, thường có H, hay gặp O, N sau đó đến halogen, S, P...</a:t>
            </a:r>
          </a:p>
        </p:txBody>
      </p:sp>
      <p:pic>
        <p:nvPicPr>
          <p:cNvPr id="46" name="Picture 4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3166" y="3742730"/>
            <a:ext cx="780835" cy="140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5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  <p:bldP spid="36" grpId="0" animBg="1"/>
      <p:bldP spid="39" grpId="0" animBg="1"/>
      <p:bldP spid="42" grpId="0" animBg="1"/>
      <p:bldP spid="4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">
            <a:extLst>
              <a:ext uri="{FF2B5EF4-FFF2-40B4-BE49-F238E27FC236}">
                <a16:creationId xmlns:a16="http://schemas.microsoft.com/office/drawing/2014/main" id="{C8513431-7CB0-81D1-44CE-AC59FEA0750C}"/>
              </a:ext>
            </a:extLst>
          </p:cNvPr>
          <p:cNvSpPr/>
          <p:nvPr/>
        </p:nvSpPr>
        <p:spPr>
          <a:xfrm>
            <a:off x="769187" y="543013"/>
            <a:ext cx="7593978" cy="1114338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Font typeface="Arial"/>
              <a:buNone/>
            </a:pPr>
            <a:r>
              <a:rPr lang="vi-VN" sz="20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 </a:t>
            </a:r>
            <a:r>
              <a:rPr lang="vi-VN" sz="2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 chất hữu cơ là</a:t>
            </a:r>
          </a:p>
        </p:txBody>
      </p:sp>
      <p:sp>
        <p:nvSpPr>
          <p:cNvPr id="33" name="Rectangle: Rounded Corners 19">
            <a:extLst>
              <a:ext uri="{FF2B5EF4-FFF2-40B4-BE49-F238E27FC236}">
                <a16:creationId xmlns:a16="http://schemas.microsoft.com/office/drawing/2014/main" id="{9E64FDE5-9863-0C26-3156-B26382A8BCE4}"/>
              </a:ext>
            </a:extLst>
          </p:cNvPr>
          <p:cNvSpPr/>
          <p:nvPr/>
        </p:nvSpPr>
        <p:spPr>
          <a:xfrm>
            <a:off x="769186" y="1889680"/>
            <a:ext cx="3575407" cy="1256669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defRPr/>
            </a:pPr>
            <a:r>
              <a:rPr lang="vi-VN" sz="19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Hợp chất khó tan trong nước</a:t>
            </a:r>
          </a:p>
        </p:txBody>
      </p:sp>
      <p:sp>
        <p:nvSpPr>
          <p:cNvPr id="36" name="Rectangle: Rounded Corners 20">
            <a:extLst>
              <a:ext uri="{FF2B5EF4-FFF2-40B4-BE49-F238E27FC236}">
                <a16:creationId xmlns:a16="http://schemas.microsoft.com/office/drawing/2014/main" id="{610855D9-455C-0349-F3DE-2A9507903BD6}"/>
              </a:ext>
            </a:extLst>
          </p:cNvPr>
          <p:cNvSpPr/>
          <p:nvPr/>
        </p:nvSpPr>
        <p:spPr>
          <a:xfrm>
            <a:off x="4787758" y="1896399"/>
            <a:ext cx="3575407" cy="1256669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vi-VN" sz="19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Hợp chất của cacbon và một số nguyên tố khác trừ N, Cl, O</a:t>
            </a:r>
          </a:p>
        </p:txBody>
      </p:sp>
      <p:sp>
        <p:nvSpPr>
          <p:cNvPr id="39" name="Rectangle: Rounded Corners 23">
            <a:extLst>
              <a:ext uri="{FF2B5EF4-FFF2-40B4-BE49-F238E27FC236}">
                <a16:creationId xmlns:a16="http://schemas.microsoft.com/office/drawing/2014/main" id="{52B2EF98-61C2-E376-04B1-8088012B1948}"/>
              </a:ext>
            </a:extLst>
          </p:cNvPr>
          <p:cNvSpPr/>
          <p:nvPr/>
        </p:nvSpPr>
        <p:spPr>
          <a:xfrm>
            <a:off x="4787759" y="3398836"/>
            <a:ext cx="3575407" cy="1256669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defRPr/>
            </a:pPr>
            <a:r>
              <a:rPr lang="vi-VN" sz="19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Hợp chất có nhiệt độ sôi cao</a:t>
            </a:r>
          </a:p>
        </p:txBody>
      </p:sp>
      <p:sp>
        <p:nvSpPr>
          <p:cNvPr id="42" name="Rectangle: Rounded Corners 22">
            <a:extLst>
              <a:ext uri="{FF2B5EF4-FFF2-40B4-BE49-F238E27FC236}">
                <a16:creationId xmlns:a16="http://schemas.microsoft.com/office/drawing/2014/main" id="{FD14B6BD-EF38-782A-AFAC-97E59218DC0F}"/>
              </a:ext>
            </a:extLst>
          </p:cNvPr>
          <p:cNvSpPr/>
          <p:nvPr/>
        </p:nvSpPr>
        <p:spPr>
          <a:xfrm>
            <a:off x="769188" y="3398836"/>
            <a:ext cx="3575407" cy="1256669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40000"/>
              </a:lnSpc>
              <a:defRPr/>
            </a:pPr>
            <a:r>
              <a:rPr lang="vi-VN" sz="19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Hợp chất của cacbon trừ CO, CO</a:t>
            </a:r>
            <a:r>
              <a:rPr lang="vi-VN" sz="1900" baseline="-25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19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</a:t>
            </a:r>
            <a:r>
              <a:rPr lang="vi-VN" sz="1900" baseline="-25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19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vi-VN" sz="1900" baseline="-25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19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muối cacbonat kim loại…</a:t>
            </a:r>
          </a:p>
        </p:txBody>
      </p:sp>
      <p:sp>
        <p:nvSpPr>
          <p:cNvPr id="8" name="Rectangle: Rounded Corners 19">
            <a:hlinkClick r:id="" action="ppaction://noaction"/>
            <a:extLst>
              <a:ext uri="{FF2B5EF4-FFF2-40B4-BE49-F238E27FC236}">
                <a16:creationId xmlns:a16="http://schemas.microsoft.com/office/drawing/2014/main" id="{9E64FDE5-9863-0C26-3156-B26382A8BCE4}"/>
              </a:ext>
            </a:extLst>
          </p:cNvPr>
          <p:cNvSpPr/>
          <p:nvPr/>
        </p:nvSpPr>
        <p:spPr>
          <a:xfrm>
            <a:off x="780835" y="3398836"/>
            <a:ext cx="3575407" cy="1259102"/>
          </a:xfrm>
          <a:prstGeom prst="roundRect">
            <a:avLst>
              <a:gd name="adj" fmla="val 10513"/>
            </a:avLst>
          </a:prstGeom>
          <a:solidFill>
            <a:srgbClr val="00B050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40000"/>
              </a:lnSpc>
              <a:defRPr/>
            </a:pPr>
            <a:r>
              <a:rPr lang="vi-VN" sz="1900">
                <a:solidFill>
                  <a:schemeClr val="accent6"/>
                </a:solidFill>
                <a:cs typeface="Arial" panose="020B0604020202020204" pitchFamily="34" charset="0"/>
              </a:rPr>
              <a:t>C. Hợp chất của cacbon trừ CO, CO</a:t>
            </a:r>
            <a:r>
              <a:rPr lang="vi-VN" sz="1900" baseline="-25000">
                <a:solidFill>
                  <a:schemeClr val="accent6"/>
                </a:solidFill>
                <a:cs typeface="Arial" panose="020B0604020202020204" pitchFamily="34" charset="0"/>
              </a:rPr>
              <a:t>2</a:t>
            </a:r>
            <a:r>
              <a:rPr lang="vi-VN" sz="1900">
                <a:solidFill>
                  <a:schemeClr val="accent6"/>
                </a:solidFill>
                <a:cs typeface="Arial" panose="020B0604020202020204" pitchFamily="34" charset="0"/>
              </a:rPr>
              <a:t>, H</a:t>
            </a:r>
            <a:r>
              <a:rPr lang="vi-VN" sz="1900" baseline="-25000">
                <a:solidFill>
                  <a:schemeClr val="accent6"/>
                </a:solidFill>
                <a:cs typeface="Arial" panose="020B0604020202020204" pitchFamily="34" charset="0"/>
              </a:rPr>
              <a:t>2</a:t>
            </a:r>
            <a:r>
              <a:rPr lang="vi-VN" sz="1900">
                <a:solidFill>
                  <a:schemeClr val="accent6"/>
                </a:solidFill>
                <a:cs typeface="Arial" panose="020B0604020202020204" pitchFamily="34" charset="0"/>
              </a:rPr>
              <a:t>CO</a:t>
            </a:r>
            <a:r>
              <a:rPr lang="vi-VN" sz="1900" baseline="-25000">
                <a:solidFill>
                  <a:schemeClr val="accent6"/>
                </a:solidFill>
                <a:cs typeface="Arial" panose="020B0604020202020204" pitchFamily="34" charset="0"/>
              </a:rPr>
              <a:t>3</a:t>
            </a:r>
            <a:r>
              <a:rPr lang="vi-VN" sz="1900">
                <a:solidFill>
                  <a:schemeClr val="accent6"/>
                </a:solidFill>
                <a:cs typeface="Arial" panose="020B0604020202020204" pitchFamily="34" charset="0"/>
              </a:rPr>
              <a:t>, muối cacbonat kim loại…</a:t>
            </a:r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3166" y="3742730"/>
            <a:ext cx="780835" cy="140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7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  <p:bldP spid="36" grpId="0" animBg="1"/>
      <p:bldP spid="39" grpId="0" animBg="1"/>
      <p:bldP spid="42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">
            <a:extLst>
              <a:ext uri="{FF2B5EF4-FFF2-40B4-BE49-F238E27FC236}">
                <a16:creationId xmlns:a16="http://schemas.microsoft.com/office/drawing/2014/main" id="{C8513431-7CB0-81D1-44CE-AC59FEA0750C}"/>
              </a:ext>
            </a:extLst>
          </p:cNvPr>
          <p:cNvSpPr/>
          <p:nvPr/>
        </p:nvSpPr>
        <p:spPr>
          <a:xfrm>
            <a:off x="769187" y="543013"/>
            <a:ext cx="7593978" cy="1759083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Font typeface="Arial"/>
              <a:buNone/>
            </a:pPr>
            <a:r>
              <a:rPr lang="vi-VN" sz="2200" b="1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Câu 3: </a:t>
            </a:r>
            <a:r>
              <a:rPr lang="vi-VN" sz="22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Chất nào sau đây thuộc loại hợp chất hữu cơ?</a:t>
            </a:r>
          </a:p>
        </p:txBody>
      </p:sp>
      <p:sp>
        <p:nvSpPr>
          <p:cNvPr id="33" name="Rectangle: Rounded Corners 19">
            <a:extLst>
              <a:ext uri="{FF2B5EF4-FFF2-40B4-BE49-F238E27FC236}">
                <a16:creationId xmlns:a16="http://schemas.microsoft.com/office/drawing/2014/main" id="{9E64FDE5-9863-0C26-3156-B26382A8BCE4}"/>
              </a:ext>
            </a:extLst>
          </p:cNvPr>
          <p:cNvSpPr/>
          <p:nvPr/>
        </p:nvSpPr>
        <p:spPr>
          <a:xfrm>
            <a:off x="769188" y="2606198"/>
            <a:ext cx="3575407" cy="872602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22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A. CO</a:t>
            </a:r>
            <a:r>
              <a:rPr lang="vi-VN" sz="2200" baseline="-250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2200">
              <a:solidFill>
                <a:schemeClr val="accent6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: Rounded Corners 20">
            <a:extLst>
              <a:ext uri="{FF2B5EF4-FFF2-40B4-BE49-F238E27FC236}">
                <a16:creationId xmlns:a16="http://schemas.microsoft.com/office/drawing/2014/main" id="{610855D9-455C-0349-F3DE-2A9507903BD6}"/>
              </a:ext>
            </a:extLst>
          </p:cNvPr>
          <p:cNvSpPr/>
          <p:nvPr/>
        </p:nvSpPr>
        <p:spPr>
          <a:xfrm>
            <a:off x="4787760" y="2612917"/>
            <a:ext cx="3575407" cy="872602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22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B. CO</a:t>
            </a:r>
          </a:p>
        </p:txBody>
      </p:sp>
      <p:sp>
        <p:nvSpPr>
          <p:cNvPr id="39" name="Rectangle: Rounded Corners 23">
            <a:extLst>
              <a:ext uri="{FF2B5EF4-FFF2-40B4-BE49-F238E27FC236}">
                <a16:creationId xmlns:a16="http://schemas.microsoft.com/office/drawing/2014/main" id="{52B2EF98-61C2-E376-04B1-8088012B1948}"/>
              </a:ext>
            </a:extLst>
          </p:cNvPr>
          <p:cNvSpPr/>
          <p:nvPr/>
        </p:nvSpPr>
        <p:spPr>
          <a:xfrm>
            <a:off x="4787759" y="3782903"/>
            <a:ext cx="3575407" cy="872602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22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D. CH</a:t>
            </a:r>
            <a:r>
              <a:rPr lang="vi-VN" sz="2200" baseline="-250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vi-VN" sz="2200">
              <a:solidFill>
                <a:schemeClr val="accent6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Rectangle: Rounded Corners 22">
            <a:extLst>
              <a:ext uri="{FF2B5EF4-FFF2-40B4-BE49-F238E27FC236}">
                <a16:creationId xmlns:a16="http://schemas.microsoft.com/office/drawing/2014/main" id="{FD14B6BD-EF38-782A-AFAC-97E59218DC0F}"/>
              </a:ext>
            </a:extLst>
          </p:cNvPr>
          <p:cNvSpPr/>
          <p:nvPr/>
        </p:nvSpPr>
        <p:spPr>
          <a:xfrm>
            <a:off x="769188" y="3782903"/>
            <a:ext cx="3575407" cy="872602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22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C. K</a:t>
            </a:r>
            <a:r>
              <a:rPr lang="vi-VN" sz="2200" baseline="-250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22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vi-VN" sz="2200" baseline="-250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vi-VN" sz="2200">
              <a:solidFill>
                <a:schemeClr val="accent6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19">
            <a:hlinkClick r:id="" action="ppaction://noaction"/>
            <a:extLst>
              <a:ext uri="{FF2B5EF4-FFF2-40B4-BE49-F238E27FC236}">
                <a16:creationId xmlns:a16="http://schemas.microsoft.com/office/drawing/2014/main" id="{9E64FDE5-9863-0C26-3156-B26382A8BCE4}"/>
              </a:ext>
            </a:extLst>
          </p:cNvPr>
          <p:cNvSpPr/>
          <p:nvPr/>
        </p:nvSpPr>
        <p:spPr>
          <a:xfrm>
            <a:off x="4787758" y="3784369"/>
            <a:ext cx="3575407" cy="872602"/>
          </a:xfrm>
          <a:prstGeom prst="roundRect">
            <a:avLst>
              <a:gd name="adj" fmla="val 10513"/>
            </a:avLst>
          </a:prstGeom>
          <a:solidFill>
            <a:srgbClr val="00B050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22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D. CH</a:t>
            </a:r>
            <a:r>
              <a:rPr lang="vi-VN" sz="2200" baseline="-250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vi-VN" sz="2200">
              <a:solidFill>
                <a:schemeClr val="accent6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3166" y="3742730"/>
            <a:ext cx="780835" cy="140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7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  <p:bldP spid="36" grpId="0" animBg="1"/>
      <p:bldP spid="39" grpId="0" animBg="1"/>
      <p:bldP spid="42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">
            <a:extLst>
              <a:ext uri="{FF2B5EF4-FFF2-40B4-BE49-F238E27FC236}">
                <a16:creationId xmlns:a16="http://schemas.microsoft.com/office/drawing/2014/main" id="{C8513431-7CB0-81D1-44CE-AC59FEA0750C}"/>
              </a:ext>
            </a:extLst>
          </p:cNvPr>
          <p:cNvSpPr/>
          <p:nvPr/>
        </p:nvSpPr>
        <p:spPr>
          <a:xfrm>
            <a:off x="769187" y="543013"/>
            <a:ext cx="7593978" cy="1759083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200" b="1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Câu 4: </a:t>
            </a:r>
            <a:r>
              <a:rPr lang="vi-VN" sz="22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Dựa vào thành phần phân tử, hợp chất hữu cơ được chia thành mấy loại chính?</a:t>
            </a:r>
            <a:endParaRPr lang="en-US" sz="2200">
              <a:solidFill>
                <a:schemeClr val="accent6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tangle: Rounded Corners 19">
            <a:extLst>
              <a:ext uri="{FF2B5EF4-FFF2-40B4-BE49-F238E27FC236}">
                <a16:creationId xmlns:a16="http://schemas.microsoft.com/office/drawing/2014/main" id="{9E64FDE5-9863-0C26-3156-B26382A8BCE4}"/>
              </a:ext>
            </a:extLst>
          </p:cNvPr>
          <p:cNvSpPr/>
          <p:nvPr/>
        </p:nvSpPr>
        <p:spPr>
          <a:xfrm>
            <a:off x="769188" y="2606198"/>
            <a:ext cx="3575407" cy="872602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22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2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vi-VN" sz="2200">
              <a:solidFill>
                <a:schemeClr val="accent6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: Rounded Corners 20">
            <a:extLst>
              <a:ext uri="{FF2B5EF4-FFF2-40B4-BE49-F238E27FC236}">
                <a16:creationId xmlns:a16="http://schemas.microsoft.com/office/drawing/2014/main" id="{610855D9-455C-0349-F3DE-2A9507903BD6}"/>
              </a:ext>
            </a:extLst>
          </p:cNvPr>
          <p:cNvSpPr/>
          <p:nvPr/>
        </p:nvSpPr>
        <p:spPr>
          <a:xfrm>
            <a:off x="4787760" y="2612917"/>
            <a:ext cx="3575407" cy="872602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22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2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2200">
              <a:solidFill>
                <a:schemeClr val="accent6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: Rounded Corners 23">
            <a:extLst>
              <a:ext uri="{FF2B5EF4-FFF2-40B4-BE49-F238E27FC236}">
                <a16:creationId xmlns:a16="http://schemas.microsoft.com/office/drawing/2014/main" id="{52B2EF98-61C2-E376-04B1-8088012B1948}"/>
              </a:ext>
            </a:extLst>
          </p:cNvPr>
          <p:cNvSpPr/>
          <p:nvPr/>
        </p:nvSpPr>
        <p:spPr>
          <a:xfrm>
            <a:off x="4787759" y="3782903"/>
            <a:ext cx="3575407" cy="872602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22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US" sz="22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vi-VN" sz="2200">
              <a:solidFill>
                <a:schemeClr val="accent6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Rectangle: Rounded Corners 22">
            <a:extLst>
              <a:ext uri="{FF2B5EF4-FFF2-40B4-BE49-F238E27FC236}">
                <a16:creationId xmlns:a16="http://schemas.microsoft.com/office/drawing/2014/main" id="{FD14B6BD-EF38-782A-AFAC-97E59218DC0F}"/>
              </a:ext>
            </a:extLst>
          </p:cNvPr>
          <p:cNvSpPr/>
          <p:nvPr/>
        </p:nvSpPr>
        <p:spPr>
          <a:xfrm>
            <a:off x="769188" y="3782903"/>
            <a:ext cx="3575407" cy="872602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22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22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vi-VN" sz="2200">
              <a:solidFill>
                <a:schemeClr val="accent6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19">
            <a:hlinkClick r:id="" action="ppaction://noaction"/>
            <a:extLst>
              <a:ext uri="{FF2B5EF4-FFF2-40B4-BE49-F238E27FC236}">
                <a16:creationId xmlns:a16="http://schemas.microsoft.com/office/drawing/2014/main" id="{9E64FDE5-9863-0C26-3156-B26382A8BCE4}"/>
              </a:ext>
            </a:extLst>
          </p:cNvPr>
          <p:cNvSpPr/>
          <p:nvPr/>
        </p:nvSpPr>
        <p:spPr>
          <a:xfrm>
            <a:off x="4787758" y="2612917"/>
            <a:ext cx="3575407" cy="872602"/>
          </a:xfrm>
          <a:prstGeom prst="roundRect">
            <a:avLst>
              <a:gd name="adj" fmla="val 10513"/>
            </a:avLst>
          </a:prstGeom>
          <a:solidFill>
            <a:srgbClr val="00B050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200">
                <a:solidFill>
                  <a:prstClr val="white"/>
                </a:solidFill>
              </a:rPr>
              <a:t>B. 2</a:t>
            </a:r>
            <a:endParaRPr lang="vi-VN" sz="2200">
              <a:solidFill>
                <a:prstClr val="white"/>
              </a:solidFill>
            </a:endParaRPr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3166" y="3742730"/>
            <a:ext cx="780835" cy="140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0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  <p:bldP spid="36" grpId="0" animBg="1"/>
      <p:bldP spid="39" grpId="0" animBg="1"/>
      <p:bldP spid="42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5" name="Google Shape;2285;p4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19307" y="1561672"/>
            <a:ext cx="2732118" cy="2743200"/>
            <a:chOff x="586435" y="1571946"/>
            <a:chExt cx="2732118" cy="2743200"/>
          </a:xfrm>
        </p:grpSpPr>
        <p:sp>
          <p:nvSpPr>
            <p:cNvPr id="14" name="Rounded Rectangle 13"/>
            <p:cNvSpPr/>
            <p:nvPr/>
          </p:nvSpPr>
          <p:spPr>
            <a:xfrm>
              <a:off x="586435" y="1571946"/>
              <a:ext cx="2732117" cy="2743200"/>
            </a:xfrm>
            <a:prstGeom prst="roundRect">
              <a:avLst>
                <a:gd name="adj" fmla="val 11007"/>
              </a:avLst>
            </a:prstGeom>
            <a:solidFill>
              <a:schemeClr val="accent3"/>
            </a:solidFill>
            <a:ln w="19050"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 Same Side Corner Rectangle 14"/>
            <p:cNvSpPr/>
            <p:nvPr/>
          </p:nvSpPr>
          <p:spPr>
            <a:xfrm>
              <a:off x="586436" y="1571946"/>
              <a:ext cx="2732117" cy="595901"/>
            </a:xfrm>
            <a:prstGeom prst="round2SameRect">
              <a:avLst>
                <a:gd name="adj1" fmla="val 49426"/>
                <a:gd name="adj2" fmla="val 0"/>
              </a:avLst>
            </a:prstGeom>
            <a:solidFill>
              <a:schemeClr val="accent1">
                <a:lumMod val="25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en-US" sz="32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04183" y="2476072"/>
              <a:ext cx="249661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200"/>
                <a:t>Hợp chất hữu cơ, hóa học hữu cơ</a:t>
              </a:r>
              <a:endParaRPr lang="en-US" sz="220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205941" y="1561672"/>
            <a:ext cx="2732118" cy="2743200"/>
            <a:chOff x="586435" y="1571946"/>
            <a:chExt cx="2732118" cy="2743200"/>
          </a:xfrm>
        </p:grpSpPr>
        <p:sp>
          <p:nvSpPr>
            <p:cNvPr id="32" name="Rounded Rectangle 31"/>
            <p:cNvSpPr/>
            <p:nvPr/>
          </p:nvSpPr>
          <p:spPr>
            <a:xfrm>
              <a:off x="586435" y="1571946"/>
              <a:ext cx="2732117" cy="2743200"/>
            </a:xfrm>
            <a:prstGeom prst="roundRect">
              <a:avLst>
                <a:gd name="adj" fmla="val 11007"/>
              </a:avLst>
            </a:prstGeom>
            <a:solidFill>
              <a:schemeClr val="accent3"/>
            </a:solidFill>
            <a:ln w="19050"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 Same Side Corner Rectangle 32"/>
            <p:cNvSpPr/>
            <p:nvPr/>
          </p:nvSpPr>
          <p:spPr>
            <a:xfrm>
              <a:off x="586436" y="1571946"/>
              <a:ext cx="2732117" cy="595901"/>
            </a:xfrm>
            <a:prstGeom prst="round2SameRect">
              <a:avLst>
                <a:gd name="adj1" fmla="val 49426"/>
                <a:gd name="adj2" fmla="val 0"/>
              </a:avLst>
            </a:prstGeom>
            <a:solidFill>
              <a:schemeClr val="accent1">
                <a:lumMod val="25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en-US" sz="32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86435" y="2476072"/>
              <a:ext cx="273211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200"/>
                <a:t>Công thức phân tử, công thức cấu tạo</a:t>
              </a:r>
              <a:endParaRPr lang="en-US" sz="220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092574" y="1561672"/>
            <a:ext cx="2732118" cy="2743200"/>
            <a:chOff x="586435" y="1571946"/>
            <a:chExt cx="2732118" cy="2743200"/>
          </a:xfrm>
        </p:grpSpPr>
        <p:sp>
          <p:nvSpPr>
            <p:cNvPr id="36" name="Rounded Rectangle 35"/>
            <p:cNvSpPr/>
            <p:nvPr/>
          </p:nvSpPr>
          <p:spPr>
            <a:xfrm>
              <a:off x="586435" y="1571946"/>
              <a:ext cx="2732117" cy="2743200"/>
            </a:xfrm>
            <a:prstGeom prst="roundRect">
              <a:avLst>
                <a:gd name="adj" fmla="val 11007"/>
              </a:avLst>
            </a:prstGeom>
            <a:solidFill>
              <a:schemeClr val="accent3"/>
            </a:solidFill>
            <a:ln w="19050"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 Same Side Corner Rectangle 36"/>
            <p:cNvSpPr/>
            <p:nvPr/>
          </p:nvSpPr>
          <p:spPr>
            <a:xfrm>
              <a:off x="586436" y="1571946"/>
              <a:ext cx="2732117" cy="595901"/>
            </a:xfrm>
            <a:prstGeom prst="round2SameRect">
              <a:avLst>
                <a:gd name="adj1" fmla="val 49426"/>
                <a:gd name="adj2" fmla="val 0"/>
              </a:avLst>
            </a:prstGeom>
            <a:solidFill>
              <a:schemeClr val="accent1">
                <a:lumMod val="25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  <a:endParaRPr lang="en-US" sz="32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04183" y="2810609"/>
              <a:ext cx="24966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dirty="0"/>
                <a:t>Phân loại</a:t>
              </a:r>
              <a:r>
                <a:rPr lang="en-US" sz="2200" dirty="0"/>
                <a:t> </a:t>
              </a:r>
              <a:r>
                <a:rPr lang="en-US" sz="2200" dirty="0" err="1"/>
                <a:t>hợp</a:t>
              </a:r>
              <a:r>
                <a:rPr lang="en-US" sz="2200" dirty="0"/>
                <a:t> </a:t>
              </a:r>
              <a:r>
                <a:rPr lang="en-US" sz="2200" dirty="0" err="1"/>
                <a:t>chất</a:t>
              </a:r>
              <a:r>
                <a:rPr lang="vi-VN" sz="2200" dirty="0"/>
                <a:t> hữu cơ</a:t>
              </a:r>
              <a:endParaRPr lang="en-US" sz="2200" dirty="0"/>
            </a:p>
          </p:txBody>
        </p:sp>
      </p:grpSp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">
            <a:extLst>
              <a:ext uri="{FF2B5EF4-FFF2-40B4-BE49-F238E27FC236}">
                <a16:creationId xmlns:a16="http://schemas.microsoft.com/office/drawing/2014/main" id="{C8513431-7CB0-81D1-44CE-AC59FEA0750C}"/>
              </a:ext>
            </a:extLst>
          </p:cNvPr>
          <p:cNvSpPr/>
          <p:nvPr/>
        </p:nvSpPr>
        <p:spPr>
          <a:xfrm>
            <a:off x="769187" y="543013"/>
            <a:ext cx="7593978" cy="1759083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Font typeface="Arial"/>
              <a:buNone/>
            </a:pPr>
            <a:r>
              <a:rPr lang="vi-VN" sz="2200" b="1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Câu 5: </a:t>
            </a:r>
            <a:r>
              <a:rPr lang="vi-VN" sz="22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Chất nào sau đây </a:t>
            </a:r>
            <a:r>
              <a:rPr lang="vi-VN" sz="2200" b="1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vi-VN" sz="22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thuộc loại chất hữu cơ?</a:t>
            </a:r>
          </a:p>
        </p:txBody>
      </p:sp>
      <p:sp>
        <p:nvSpPr>
          <p:cNvPr id="33" name="Rectangle: Rounded Corners 19">
            <a:extLst>
              <a:ext uri="{FF2B5EF4-FFF2-40B4-BE49-F238E27FC236}">
                <a16:creationId xmlns:a16="http://schemas.microsoft.com/office/drawing/2014/main" id="{9E64FDE5-9863-0C26-3156-B26382A8BCE4}"/>
              </a:ext>
            </a:extLst>
          </p:cNvPr>
          <p:cNvSpPr/>
          <p:nvPr/>
        </p:nvSpPr>
        <p:spPr>
          <a:xfrm>
            <a:off x="769188" y="2606198"/>
            <a:ext cx="3575407" cy="872602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22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A. CH</a:t>
            </a:r>
            <a:r>
              <a:rPr lang="vi-VN" sz="2200" baseline="-250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vi-VN" sz="2200">
              <a:solidFill>
                <a:schemeClr val="accent6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: Rounded Corners 20">
            <a:extLst>
              <a:ext uri="{FF2B5EF4-FFF2-40B4-BE49-F238E27FC236}">
                <a16:creationId xmlns:a16="http://schemas.microsoft.com/office/drawing/2014/main" id="{610855D9-455C-0349-F3DE-2A9507903BD6}"/>
              </a:ext>
            </a:extLst>
          </p:cNvPr>
          <p:cNvSpPr/>
          <p:nvPr/>
        </p:nvSpPr>
        <p:spPr>
          <a:xfrm>
            <a:off x="4787760" y="2612917"/>
            <a:ext cx="3575407" cy="872602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22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B. CH</a:t>
            </a:r>
            <a:r>
              <a:rPr lang="vi-VN" sz="2200" baseline="-250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z="22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Cl</a:t>
            </a:r>
          </a:p>
        </p:txBody>
      </p:sp>
      <p:sp>
        <p:nvSpPr>
          <p:cNvPr id="39" name="Rectangle: Rounded Corners 23">
            <a:extLst>
              <a:ext uri="{FF2B5EF4-FFF2-40B4-BE49-F238E27FC236}">
                <a16:creationId xmlns:a16="http://schemas.microsoft.com/office/drawing/2014/main" id="{52B2EF98-61C2-E376-04B1-8088012B1948}"/>
              </a:ext>
            </a:extLst>
          </p:cNvPr>
          <p:cNvSpPr/>
          <p:nvPr/>
        </p:nvSpPr>
        <p:spPr>
          <a:xfrm>
            <a:off x="4787759" y="3782903"/>
            <a:ext cx="3575407" cy="872602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22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D. CO</a:t>
            </a:r>
            <a:r>
              <a:rPr lang="vi-VN" sz="2200" baseline="-250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2200">
              <a:solidFill>
                <a:schemeClr val="accent6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Rectangle: Rounded Corners 22">
            <a:extLst>
              <a:ext uri="{FF2B5EF4-FFF2-40B4-BE49-F238E27FC236}">
                <a16:creationId xmlns:a16="http://schemas.microsoft.com/office/drawing/2014/main" id="{FD14B6BD-EF38-782A-AFAC-97E59218DC0F}"/>
              </a:ext>
            </a:extLst>
          </p:cNvPr>
          <p:cNvSpPr/>
          <p:nvPr/>
        </p:nvSpPr>
        <p:spPr>
          <a:xfrm>
            <a:off x="769188" y="3782903"/>
            <a:ext cx="3575407" cy="872602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22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C. CH3COONa</a:t>
            </a:r>
          </a:p>
        </p:txBody>
      </p:sp>
      <p:sp>
        <p:nvSpPr>
          <p:cNvPr id="8" name="Rectangle: Rounded Corners 19">
            <a:hlinkClick r:id="" action="ppaction://noaction"/>
            <a:extLst>
              <a:ext uri="{FF2B5EF4-FFF2-40B4-BE49-F238E27FC236}">
                <a16:creationId xmlns:a16="http://schemas.microsoft.com/office/drawing/2014/main" id="{9E64FDE5-9863-0C26-3156-B26382A8BCE4}"/>
              </a:ext>
            </a:extLst>
          </p:cNvPr>
          <p:cNvSpPr/>
          <p:nvPr/>
        </p:nvSpPr>
        <p:spPr>
          <a:xfrm>
            <a:off x="4787758" y="3796341"/>
            <a:ext cx="3575407" cy="872602"/>
          </a:xfrm>
          <a:prstGeom prst="roundRect">
            <a:avLst>
              <a:gd name="adj" fmla="val 10513"/>
            </a:avLst>
          </a:prstGeom>
          <a:solidFill>
            <a:srgbClr val="00B050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22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D. CO</a:t>
            </a:r>
            <a:r>
              <a:rPr lang="vi-VN" sz="2200" baseline="-250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2200">
              <a:solidFill>
                <a:schemeClr val="accent6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3166" y="3742730"/>
            <a:ext cx="780835" cy="140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36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  <p:bldP spid="36" grpId="0" animBg="1"/>
      <p:bldP spid="39" grpId="0" animBg="1"/>
      <p:bldP spid="42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">
            <a:extLst>
              <a:ext uri="{FF2B5EF4-FFF2-40B4-BE49-F238E27FC236}">
                <a16:creationId xmlns:a16="http://schemas.microsoft.com/office/drawing/2014/main" id="{C8513431-7CB0-81D1-44CE-AC59FEA0750C}"/>
              </a:ext>
            </a:extLst>
          </p:cNvPr>
          <p:cNvSpPr/>
          <p:nvPr/>
        </p:nvSpPr>
        <p:spPr>
          <a:xfrm>
            <a:off x="766647" y="605949"/>
            <a:ext cx="7593978" cy="1001556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Font typeface="Arial"/>
              <a:buNone/>
            </a:pPr>
            <a:r>
              <a:rPr lang="vi-VN" sz="2000" b="1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Câu 6: </a:t>
            </a:r>
            <a:r>
              <a:rPr lang="vi-VN" sz="20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Nhận xét nào sau đây </a:t>
            </a:r>
            <a:r>
              <a:rPr lang="vi-VN" sz="2000" b="1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vi-VN" sz="20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đúng?</a:t>
            </a:r>
          </a:p>
        </p:txBody>
      </p:sp>
      <p:sp>
        <p:nvSpPr>
          <p:cNvPr id="33" name="Rectangle: Rounded Corners 19">
            <a:extLst>
              <a:ext uri="{FF2B5EF4-FFF2-40B4-BE49-F238E27FC236}">
                <a16:creationId xmlns:a16="http://schemas.microsoft.com/office/drawing/2014/main" id="{9E64FDE5-9863-0C26-3156-B26382A8BCE4}"/>
              </a:ext>
            </a:extLst>
          </p:cNvPr>
          <p:cNvSpPr/>
          <p:nvPr/>
        </p:nvSpPr>
        <p:spPr>
          <a:xfrm>
            <a:off x="766648" y="1847850"/>
            <a:ext cx="3724073" cy="1321755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vi-VN" sz="20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A. Hợp chất hữu cơ có ở xung quanh ta</a:t>
            </a:r>
          </a:p>
        </p:txBody>
      </p:sp>
      <p:sp>
        <p:nvSpPr>
          <p:cNvPr id="36" name="Rectangle: Rounded Corners 20">
            <a:extLst>
              <a:ext uri="{FF2B5EF4-FFF2-40B4-BE49-F238E27FC236}">
                <a16:creationId xmlns:a16="http://schemas.microsoft.com/office/drawing/2014/main" id="{610855D9-455C-0349-F3DE-2A9507903BD6}"/>
              </a:ext>
            </a:extLst>
          </p:cNvPr>
          <p:cNvSpPr/>
          <p:nvPr/>
        </p:nvSpPr>
        <p:spPr>
          <a:xfrm>
            <a:off x="4636553" y="1847850"/>
            <a:ext cx="3724073" cy="1321755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vi-VN" sz="20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B. Hợp chất hữu cơ là hợp chất của cacbon</a:t>
            </a:r>
          </a:p>
        </p:txBody>
      </p:sp>
      <p:sp>
        <p:nvSpPr>
          <p:cNvPr id="39" name="Rectangle: Rounded Corners 23">
            <a:extLst>
              <a:ext uri="{FF2B5EF4-FFF2-40B4-BE49-F238E27FC236}">
                <a16:creationId xmlns:a16="http://schemas.microsoft.com/office/drawing/2014/main" id="{52B2EF98-61C2-E376-04B1-8088012B1948}"/>
              </a:ext>
            </a:extLst>
          </p:cNvPr>
          <p:cNvSpPr/>
          <p:nvPr/>
        </p:nvSpPr>
        <p:spPr>
          <a:xfrm>
            <a:off x="4636553" y="3409950"/>
            <a:ext cx="3724073" cy="1321755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vi-VN" sz="20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D. Đốt cháy hợp chất hữu cơ luôn thu được CO</a:t>
            </a:r>
            <a:r>
              <a:rPr lang="vi-VN" sz="2000" baseline="-250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20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 và H</a:t>
            </a:r>
            <a:r>
              <a:rPr lang="vi-VN" sz="2000" baseline="-250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20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</a:p>
        </p:txBody>
      </p:sp>
      <p:sp>
        <p:nvSpPr>
          <p:cNvPr id="42" name="Rectangle: Rounded Corners 22">
            <a:extLst>
              <a:ext uri="{FF2B5EF4-FFF2-40B4-BE49-F238E27FC236}">
                <a16:creationId xmlns:a16="http://schemas.microsoft.com/office/drawing/2014/main" id="{FD14B6BD-EF38-782A-AFAC-97E59218DC0F}"/>
              </a:ext>
            </a:extLst>
          </p:cNvPr>
          <p:cNvSpPr/>
          <p:nvPr/>
        </p:nvSpPr>
        <p:spPr>
          <a:xfrm>
            <a:off x="766647" y="3409950"/>
            <a:ext cx="3724073" cy="1321755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vi-VN" sz="20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C. Khi đốt cháy các hợp chất hữu cơ đều thấy tạo ra CO</a:t>
            </a:r>
            <a:r>
              <a:rPr lang="vi-VN" sz="2000" baseline="-250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2000">
              <a:solidFill>
                <a:schemeClr val="accent6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Rectangle: Rounded Corners 19">
            <a:hlinkClick r:id="" action="ppaction://noaction"/>
            <a:extLst>
              <a:ext uri="{FF2B5EF4-FFF2-40B4-BE49-F238E27FC236}">
                <a16:creationId xmlns:a16="http://schemas.microsoft.com/office/drawing/2014/main" id="{9E64FDE5-9863-0C26-3156-B26382A8BCE4}"/>
              </a:ext>
            </a:extLst>
          </p:cNvPr>
          <p:cNvSpPr/>
          <p:nvPr/>
        </p:nvSpPr>
        <p:spPr>
          <a:xfrm>
            <a:off x="4662074" y="3417277"/>
            <a:ext cx="3724073" cy="1321755"/>
          </a:xfrm>
          <a:prstGeom prst="roundRect">
            <a:avLst>
              <a:gd name="adj" fmla="val 10513"/>
            </a:avLst>
          </a:prstGeom>
          <a:solidFill>
            <a:srgbClr val="00B050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vi-VN" sz="20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D. Đốt cháy hợp chất hữu cơ luôn thu được CO</a:t>
            </a:r>
            <a:r>
              <a:rPr lang="vi-VN" sz="2000" baseline="-250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20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 và H</a:t>
            </a:r>
            <a:r>
              <a:rPr lang="vi-VN" sz="2000" baseline="-250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20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</a:p>
        </p:txBody>
      </p:sp>
      <p:pic>
        <p:nvPicPr>
          <p:cNvPr id="46" name="Picture 4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3166" y="3742730"/>
            <a:ext cx="780835" cy="140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9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  <p:bldP spid="36" grpId="0" animBg="1"/>
      <p:bldP spid="39" grpId="0" animBg="1"/>
      <p:bldP spid="42" grpId="0" animBg="1"/>
      <p:bldP spid="4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">
            <a:extLst>
              <a:ext uri="{FF2B5EF4-FFF2-40B4-BE49-F238E27FC236}">
                <a16:creationId xmlns:a16="http://schemas.microsoft.com/office/drawing/2014/main" id="{C8513431-7CB0-81D1-44CE-AC59FEA0750C}"/>
              </a:ext>
            </a:extLst>
          </p:cNvPr>
          <p:cNvSpPr/>
          <p:nvPr/>
        </p:nvSpPr>
        <p:spPr>
          <a:xfrm>
            <a:off x="769187" y="543013"/>
            <a:ext cx="7593978" cy="1625846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50000"/>
              </a:lnSpc>
              <a:buFont typeface="Arial"/>
              <a:buNone/>
            </a:pPr>
            <a:r>
              <a:rPr lang="vi-VN" sz="2200" b="1" dirty="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Câu 7: </a:t>
            </a:r>
            <a:r>
              <a:rPr lang="vi-VN" sz="2200" dirty="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Nguyên tử cacbon có thể liên kết trực tiếp với nhau tạo thành các dạng mạch carbon là</a:t>
            </a:r>
          </a:p>
        </p:txBody>
      </p:sp>
      <p:sp>
        <p:nvSpPr>
          <p:cNvPr id="33" name="Rectangle: Rounded Corners 19">
            <a:extLst>
              <a:ext uri="{FF2B5EF4-FFF2-40B4-BE49-F238E27FC236}">
                <a16:creationId xmlns:a16="http://schemas.microsoft.com/office/drawing/2014/main" id="{9E64FDE5-9863-0C26-3156-B26382A8BCE4}"/>
              </a:ext>
            </a:extLst>
          </p:cNvPr>
          <p:cNvSpPr/>
          <p:nvPr/>
        </p:nvSpPr>
        <p:spPr>
          <a:xfrm>
            <a:off x="769188" y="2374531"/>
            <a:ext cx="3575407" cy="105945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defRPr/>
            </a:pPr>
            <a:r>
              <a:rPr lang="vi-VN" sz="20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A. mạch vòng</a:t>
            </a:r>
          </a:p>
        </p:txBody>
      </p:sp>
      <p:sp>
        <p:nvSpPr>
          <p:cNvPr id="36" name="Rectangle: Rounded Corners 20">
            <a:extLst>
              <a:ext uri="{FF2B5EF4-FFF2-40B4-BE49-F238E27FC236}">
                <a16:creationId xmlns:a16="http://schemas.microsoft.com/office/drawing/2014/main" id="{610855D9-455C-0349-F3DE-2A9507903BD6}"/>
              </a:ext>
            </a:extLst>
          </p:cNvPr>
          <p:cNvSpPr/>
          <p:nvPr/>
        </p:nvSpPr>
        <p:spPr>
          <a:xfrm>
            <a:off x="4787760" y="2381250"/>
            <a:ext cx="3575407" cy="105945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defRPr/>
            </a:pPr>
            <a:r>
              <a:rPr lang="vi-VN" sz="20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B. mạch thẳng, mạch nhánh</a:t>
            </a:r>
          </a:p>
        </p:txBody>
      </p:sp>
      <p:sp>
        <p:nvSpPr>
          <p:cNvPr id="39" name="Rectangle: Rounded Corners 23">
            <a:extLst>
              <a:ext uri="{FF2B5EF4-FFF2-40B4-BE49-F238E27FC236}">
                <a16:creationId xmlns:a16="http://schemas.microsoft.com/office/drawing/2014/main" id="{52B2EF98-61C2-E376-04B1-8088012B1948}"/>
              </a:ext>
            </a:extLst>
          </p:cNvPr>
          <p:cNvSpPr/>
          <p:nvPr/>
        </p:nvSpPr>
        <p:spPr>
          <a:xfrm>
            <a:off x="4787759" y="3596055"/>
            <a:ext cx="3575407" cy="105945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defRPr/>
            </a:pPr>
            <a:r>
              <a:rPr lang="vi-VN" sz="20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D. mạch nhánh</a:t>
            </a:r>
          </a:p>
        </p:txBody>
      </p:sp>
      <p:sp>
        <p:nvSpPr>
          <p:cNvPr id="42" name="Rectangle: Rounded Corners 22">
            <a:extLst>
              <a:ext uri="{FF2B5EF4-FFF2-40B4-BE49-F238E27FC236}">
                <a16:creationId xmlns:a16="http://schemas.microsoft.com/office/drawing/2014/main" id="{FD14B6BD-EF38-782A-AFAC-97E59218DC0F}"/>
              </a:ext>
            </a:extLst>
          </p:cNvPr>
          <p:cNvSpPr/>
          <p:nvPr/>
        </p:nvSpPr>
        <p:spPr>
          <a:xfrm>
            <a:off x="769188" y="3596055"/>
            <a:ext cx="3575407" cy="105945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vi-VN" sz="20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C. mạch vòng, mạch thẳng, mạch nhánh</a:t>
            </a:r>
          </a:p>
        </p:txBody>
      </p:sp>
      <p:sp>
        <p:nvSpPr>
          <p:cNvPr id="8" name="Rectangle: Rounded Corners 19">
            <a:hlinkClick r:id="" action="ppaction://noaction"/>
            <a:extLst>
              <a:ext uri="{FF2B5EF4-FFF2-40B4-BE49-F238E27FC236}">
                <a16:creationId xmlns:a16="http://schemas.microsoft.com/office/drawing/2014/main" id="{9E64FDE5-9863-0C26-3156-B26382A8BCE4}"/>
              </a:ext>
            </a:extLst>
          </p:cNvPr>
          <p:cNvSpPr/>
          <p:nvPr/>
        </p:nvSpPr>
        <p:spPr>
          <a:xfrm>
            <a:off x="780835" y="3596055"/>
            <a:ext cx="3575407" cy="1059450"/>
          </a:xfrm>
          <a:prstGeom prst="roundRect">
            <a:avLst>
              <a:gd name="adj" fmla="val 10513"/>
            </a:avLst>
          </a:prstGeom>
          <a:solidFill>
            <a:srgbClr val="00B050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vi-VN" sz="20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C. mạch vòng, mạch thẳng, mạch nhánh</a:t>
            </a:r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3166" y="3742730"/>
            <a:ext cx="780835" cy="140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9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  <p:bldP spid="36" grpId="0" animBg="1"/>
      <p:bldP spid="39" grpId="0" animBg="1"/>
      <p:bldP spid="42" grpId="0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">
            <a:extLst>
              <a:ext uri="{FF2B5EF4-FFF2-40B4-BE49-F238E27FC236}">
                <a16:creationId xmlns:a16="http://schemas.microsoft.com/office/drawing/2014/main" id="{C8513431-7CB0-81D1-44CE-AC59FEA0750C}"/>
              </a:ext>
            </a:extLst>
          </p:cNvPr>
          <p:cNvSpPr/>
          <p:nvPr/>
        </p:nvSpPr>
        <p:spPr>
          <a:xfrm>
            <a:off x="769188" y="466813"/>
            <a:ext cx="7593978" cy="923838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Font typeface="Arial"/>
              <a:buNone/>
            </a:pPr>
            <a:r>
              <a:rPr lang="vi-VN" sz="2000" b="1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Câu 8: </a:t>
            </a:r>
            <a:r>
              <a:rPr lang="vi-VN" sz="20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Công thức cấu tạo của một hợp chất cho biết</a:t>
            </a:r>
          </a:p>
        </p:txBody>
      </p:sp>
      <p:sp>
        <p:nvSpPr>
          <p:cNvPr id="33" name="Rectangle: Rounded Corners 19">
            <a:extLst>
              <a:ext uri="{FF2B5EF4-FFF2-40B4-BE49-F238E27FC236}">
                <a16:creationId xmlns:a16="http://schemas.microsoft.com/office/drawing/2014/main" id="{9E64FDE5-9863-0C26-3156-B26382A8BCE4}"/>
              </a:ext>
            </a:extLst>
          </p:cNvPr>
          <p:cNvSpPr/>
          <p:nvPr/>
        </p:nvSpPr>
        <p:spPr>
          <a:xfrm>
            <a:off x="769189" y="1619250"/>
            <a:ext cx="3575407" cy="125730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defRPr/>
            </a:pPr>
            <a:r>
              <a:rPr lang="vi-VN" sz="19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A. thành phần phân tử</a:t>
            </a:r>
          </a:p>
        </p:txBody>
      </p:sp>
      <p:sp>
        <p:nvSpPr>
          <p:cNvPr id="36" name="Rectangle: Rounded Corners 20">
            <a:extLst>
              <a:ext uri="{FF2B5EF4-FFF2-40B4-BE49-F238E27FC236}">
                <a16:creationId xmlns:a16="http://schemas.microsoft.com/office/drawing/2014/main" id="{610855D9-455C-0349-F3DE-2A9507903BD6}"/>
              </a:ext>
            </a:extLst>
          </p:cNvPr>
          <p:cNvSpPr/>
          <p:nvPr/>
        </p:nvSpPr>
        <p:spPr>
          <a:xfrm>
            <a:off x="4787759" y="1619250"/>
            <a:ext cx="3575407" cy="125730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vi-VN" sz="19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B. trật tự liên kết giữa các nguyên tử trong phân tử</a:t>
            </a:r>
          </a:p>
        </p:txBody>
      </p:sp>
      <p:sp>
        <p:nvSpPr>
          <p:cNvPr id="39" name="Rectangle: Rounded Corners 23">
            <a:extLst>
              <a:ext uri="{FF2B5EF4-FFF2-40B4-BE49-F238E27FC236}">
                <a16:creationId xmlns:a16="http://schemas.microsoft.com/office/drawing/2014/main" id="{52B2EF98-61C2-E376-04B1-8088012B1948}"/>
              </a:ext>
            </a:extLst>
          </p:cNvPr>
          <p:cNvSpPr/>
          <p:nvPr/>
        </p:nvSpPr>
        <p:spPr>
          <a:xfrm>
            <a:off x="4787759" y="3105150"/>
            <a:ext cx="3575407" cy="167640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vi-VN" sz="19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D. thành phần phân tử và sự tham gia liên kết với các hợp chất khác</a:t>
            </a:r>
          </a:p>
        </p:txBody>
      </p:sp>
      <p:sp>
        <p:nvSpPr>
          <p:cNvPr id="42" name="Rectangle: Rounded Corners 22">
            <a:extLst>
              <a:ext uri="{FF2B5EF4-FFF2-40B4-BE49-F238E27FC236}">
                <a16:creationId xmlns:a16="http://schemas.microsoft.com/office/drawing/2014/main" id="{FD14B6BD-EF38-782A-AFAC-97E59218DC0F}"/>
              </a:ext>
            </a:extLst>
          </p:cNvPr>
          <p:cNvSpPr/>
          <p:nvPr/>
        </p:nvSpPr>
        <p:spPr>
          <a:xfrm>
            <a:off x="769188" y="3105150"/>
            <a:ext cx="3575407" cy="167640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vi-VN" sz="19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C. thành phần phân tử và trật tự liên kết giữa các nguyên tử trong phân tử</a:t>
            </a:r>
          </a:p>
        </p:txBody>
      </p:sp>
      <p:sp>
        <p:nvSpPr>
          <p:cNvPr id="44" name="Rectangle: Rounded Corners 19">
            <a:hlinkClick r:id="" action="ppaction://noaction"/>
            <a:extLst>
              <a:ext uri="{FF2B5EF4-FFF2-40B4-BE49-F238E27FC236}">
                <a16:creationId xmlns:a16="http://schemas.microsoft.com/office/drawing/2014/main" id="{9E64FDE5-9863-0C26-3156-B26382A8BCE4}"/>
              </a:ext>
            </a:extLst>
          </p:cNvPr>
          <p:cNvSpPr/>
          <p:nvPr/>
        </p:nvSpPr>
        <p:spPr>
          <a:xfrm>
            <a:off x="780835" y="3106615"/>
            <a:ext cx="3575407" cy="1674935"/>
          </a:xfrm>
          <a:prstGeom prst="roundRect">
            <a:avLst>
              <a:gd name="adj" fmla="val 10513"/>
            </a:avLst>
          </a:prstGeom>
          <a:solidFill>
            <a:srgbClr val="00B050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vi-VN" sz="1900">
                <a:solidFill>
                  <a:schemeClr val="accent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C. thành phần phân tử và trật tự liên kết giữa các nguyên tử trong phân tử</a:t>
            </a:r>
          </a:p>
        </p:txBody>
      </p:sp>
      <p:pic>
        <p:nvPicPr>
          <p:cNvPr id="46" name="Picture 4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3166" y="3742730"/>
            <a:ext cx="780835" cy="140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9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  <p:bldP spid="36" grpId="0" animBg="1"/>
      <p:bldP spid="39" grpId="0" animBg="1"/>
      <p:bldP spid="42" grpId="0" animBg="1"/>
      <p:bldP spid="4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85750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300" b="1">
                <a:solidFill>
                  <a:srgbClr val="055E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3300" b="1">
              <a:solidFill>
                <a:srgbClr val="055E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40080" y="2477829"/>
            <a:ext cx="6141720" cy="684551"/>
          </a:xfrm>
          <a:prstGeom prst="roundRect">
            <a:avLst/>
          </a:prstGeom>
          <a:solidFill>
            <a:srgbClr val="F3D969"/>
          </a:solidFill>
          <a:ln>
            <a:solidFill>
              <a:srgbClr val="F3D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1700">
                <a:solidFill>
                  <a:srgbClr val="000000"/>
                </a:solidFill>
                <a:cs typeface="Arial" panose="020B0604020202020204" pitchFamily="34" charset="0"/>
              </a:rPr>
              <a:t>a) </a:t>
            </a:r>
            <a:r>
              <a:rPr lang="vi-VN" sz="1700">
                <a:solidFill>
                  <a:srgbClr val="000000"/>
                </a:solidFill>
              </a:rPr>
              <a:t>Tìm công thức phân tử của X</a:t>
            </a:r>
            <a:endParaRPr lang="en-US" sz="170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4350" y="1049103"/>
            <a:ext cx="8115300" cy="1269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700"/>
              <a:t>Khí thiên nhiên là nguồn nguyên liệu sạch. Thành phần chính là methane (CH</a:t>
            </a:r>
            <a:r>
              <a:rPr lang="vi-VN" sz="1700" baseline="-25000"/>
              <a:t>4</a:t>
            </a:r>
            <a:r>
              <a:rPr lang="vi-VN" sz="1700"/>
              <a:t>), trong các khí còn lại còn có hydrocarbon X. Biết X có khối lượng phân tử bằng 58 amu và có 82,76% khối lượng là carbon.</a:t>
            </a:r>
            <a:endParaRPr lang="en-US" sz="1700"/>
          </a:p>
        </p:txBody>
      </p:sp>
      <p:sp>
        <p:nvSpPr>
          <p:cNvPr id="6" name="Rounded Rectangle 5"/>
          <p:cNvSpPr/>
          <p:nvPr/>
        </p:nvSpPr>
        <p:spPr>
          <a:xfrm>
            <a:off x="640080" y="3409950"/>
            <a:ext cx="6141720" cy="13335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vi-VN" sz="1700">
                <a:solidFill>
                  <a:srgbClr val="000000"/>
                </a:solidFill>
                <a:cs typeface="Arial" panose="020B0604020202020204" pitchFamily="34" charset="0"/>
              </a:rPr>
              <a:t>b) </a:t>
            </a:r>
            <a:r>
              <a:rPr lang="vi-VN" sz="1700">
                <a:solidFill>
                  <a:srgbClr val="000000"/>
                </a:solidFill>
              </a:rPr>
              <a:t>Tìm hiểu qua internet, sách, báo,...em hãy cho biết các hydrocarbon còn lại có trong khí thiên nhiên và đặc điểm của nguồn năng lượng này.</a:t>
            </a:r>
            <a:endParaRPr lang="vi-VN" sz="17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900" y="2030814"/>
            <a:ext cx="1790700" cy="30834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53415">
            <a:off x="312512" y="165941"/>
            <a:ext cx="863127" cy="79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1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F267B89-1209-4531-AD03-2F80C210A203}"/>
              </a:ext>
            </a:extLst>
          </p:cNvPr>
          <p:cNvSpPr/>
          <p:nvPr/>
        </p:nvSpPr>
        <p:spPr>
          <a:xfrm>
            <a:off x="647700" y="456670"/>
            <a:ext cx="4480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800"/>
              <a:t>a) Đặt công thức hoá học cần tìm là CxHy</a:t>
            </a:r>
            <a:endParaRPr lang="en-US" sz="1800"/>
          </a:p>
        </p:txBody>
      </p:sp>
      <p:sp>
        <p:nvSpPr>
          <p:cNvPr id="18" name="Pentagon 47">
            <a:extLst>
              <a:ext uri="{FF2B5EF4-FFF2-40B4-BE49-F238E27FC236}">
                <a16:creationId xmlns:a16="http://schemas.microsoft.com/office/drawing/2014/main" id="{5A350982-EEED-4734-BA69-A8352BD95719}"/>
              </a:ext>
            </a:extLst>
          </p:cNvPr>
          <p:cNvSpPr/>
          <p:nvPr/>
        </p:nvSpPr>
        <p:spPr>
          <a:xfrm>
            <a:off x="-8317" y="456670"/>
            <a:ext cx="533400" cy="342900"/>
          </a:xfrm>
          <a:prstGeom prst="homePlate">
            <a:avLst/>
          </a:prstGeom>
          <a:solidFill>
            <a:srgbClr val="ED4A5D"/>
          </a:solidFill>
          <a:ln>
            <a:solidFill>
              <a:srgbClr val="ED4A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A608F85-1F6B-4F18-AB12-6C59E85DEC1E}"/>
              </a:ext>
            </a:extLst>
          </p:cNvPr>
          <p:cNvGrpSpPr/>
          <p:nvPr/>
        </p:nvGrpSpPr>
        <p:grpSpPr>
          <a:xfrm>
            <a:off x="342900" y="1180570"/>
            <a:ext cx="1295400" cy="942085"/>
            <a:chOff x="1371600" y="3677737"/>
            <a:chExt cx="3124200" cy="188417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2BA9143-1AF4-4F5C-AB62-A2AB1D04B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600" y="3677737"/>
              <a:ext cx="3124200" cy="188417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89DE052-BCA1-470A-892D-D759FA48F4DF}"/>
                </a:ext>
              </a:extLst>
            </p:cNvPr>
            <p:cNvSpPr txBox="1"/>
            <p:nvPr/>
          </p:nvSpPr>
          <p:spPr>
            <a:xfrm>
              <a:off x="1371600" y="4152901"/>
              <a:ext cx="3124200" cy="800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 có: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3176EFC-7A1F-4C8B-A20F-A0A199ADEA72}"/>
                  </a:ext>
                </a:extLst>
              </p:cNvPr>
              <p:cNvSpPr/>
              <p:nvPr/>
            </p:nvSpPr>
            <p:spPr>
              <a:xfrm>
                <a:off x="1679408" y="1675870"/>
                <a:ext cx="7121693" cy="7330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>
                          <a:latin typeface="Cambria Math" panose="02040503050406030204" pitchFamily="18" charset="0"/>
                        </a:rPr>
                        <m:t>%</m:t>
                      </m:r>
                      <m:r>
                        <m:rPr>
                          <m:sty m:val="p"/>
                        </m:rPr>
                        <a:rPr lang="en-US" sz="180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sz="1800">
                          <a:latin typeface="Cambria Math" panose="02040503050406030204" pitchFamily="18" charset="0"/>
                        </a:rPr>
                        <m:t> = 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KLPT</m:t>
                          </m:r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80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e>
                          </m:d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 ×</m:t>
                          </m:r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x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KLPT</m:t>
                          </m:r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latin typeface="Cambria Math" panose="02040503050406030204" pitchFamily="18" charset="0"/>
                                    </a:rPr>
                                    <m:t>y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1800">
                          <a:latin typeface="Cambria Math" panose="02040503050406030204" pitchFamily="18" charset="0"/>
                        </a:rPr>
                        <m:t>×100% = 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12 ×</m:t>
                          </m:r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x</m:t>
                          </m:r>
                        </m:num>
                        <m:den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58</m:t>
                          </m:r>
                        </m:den>
                      </m:f>
                      <m:r>
                        <a:rPr lang="en-US" sz="1800">
                          <a:latin typeface="Cambria Math" panose="02040503050406030204" pitchFamily="18" charset="0"/>
                        </a:rPr>
                        <m:t>×100%=82,76% →</m:t>
                      </m:r>
                      <m:r>
                        <m:rPr>
                          <m:sty m:val="p"/>
                        </m:rPr>
                        <a:rPr lang="en-US" sz="180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1800"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3176EFC-7A1F-4C8B-A20F-A0A199ADE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9408" y="1675870"/>
                <a:ext cx="7121693" cy="7330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80DCC35-DA63-4B61-8B72-C26F2DF2AF34}"/>
                  </a:ext>
                </a:extLst>
              </p:cNvPr>
              <p:cNvSpPr/>
              <p:nvPr/>
            </p:nvSpPr>
            <p:spPr>
              <a:xfrm>
                <a:off x="623688" y="2764754"/>
                <a:ext cx="8230971" cy="7330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>
                          <a:latin typeface="Cambria Math" panose="02040503050406030204" pitchFamily="18" charset="0"/>
                        </a:rPr>
                        <m:t>%</m:t>
                      </m:r>
                      <m:r>
                        <m:rPr>
                          <m:sty m:val="p"/>
                        </m:rPr>
                        <a:rPr lang="en-US" sz="180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1800">
                          <a:latin typeface="Cambria Math" panose="02040503050406030204" pitchFamily="18" charset="0"/>
                        </a:rPr>
                        <m:t> = 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KLTP</m:t>
                          </m:r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80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 ×</m:t>
                          </m:r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y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KLPT</m:t>
                          </m:r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latin typeface="Cambria Math" panose="02040503050406030204" pitchFamily="18" charset="0"/>
                                    </a:rPr>
                                    <m:t>y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1800">
                          <a:latin typeface="Cambria Math" panose="02040503050406030204" pitchFamily="18" charset="0"/>
                        </a:rPr>
                        <m:t>×100%=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1×</m:t>
                          </m:r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y</m:t>
                          </m:r>
                        </m:num>
                        <m:den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58</m:t>
                          </m:r>
                        </m:den>
                      </m:f>
                      <m:r>
                        <a:rPr lang="en-US" sz="1800">
                          <a:latin typeface="Cambria Math" panose="02040503050406030204" pitchFamily="18" charset="0"/>
                        </a:rPr>
                        <m:t>= 100%−82,76% =17,24% → </m:t>
                      </m:r>
                      <m:r>
                        <m:rPr>
                          <m:sty m:val="p"/>
                        </m:rPr>
                        <a:rPr lang="en-US" sz="1800"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sz="1800">
                          <a:latin typeface="Cambria Math" panose="02040503050406030204" pitchFamily="18" charset="0"/>
                        </a:rPr>
                        <m:t>=10</m:t>
                      </m:r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80DCC35-DA63-4B61-8B72-C26F2DF2A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688" y="2764754"/>
                <a:ext cx="8230971" cy="7330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ounded Rectangle 6">
            <a:extLst>
              <a:ext uri="{FF2B5EF4-FFF2-40B4-BE49-F238E27FC236}">
                <a16:creationId xmlns:a16="http://schemas.microsoft.com/office/drawing/2014/main" id="{2D0814EF-8A01-4E07-84A2-5EF9666108F0}"/>
              </a:ext>
            </a:extLst>
          </p:cNvPr>
          <p:cNvSpPr/>
          <p:nvPr/>
        </p:nvSpPr>
        <p:spPr>
          <a:xfrm>
            <a:off x="1524000" y="3883366"/>
            <a:ext cx="6096000" cy="803465"/>
          </a:xfrm>
          <a:prstGeom prst="roundRect">
            <a:avLst/>
          </a:prstGeom>
          <a:solidFill>
            <a:srgbClr val="B6DBEB"/>
          </a:solidFill>
          <a:ln w="1905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algn="ctr"/>
            <a:r>
              <a:rPr lang="vi-VN" sz="1800" dirty="0"/>
              <a:t>Vậy công thức phân tử của hợp chất X là C</a:t>
            </a:r>
            <a:r>
              <a:rPr lang="vi-VN" sz="1800" baseline="-25000" dirty="0"/>
              <a:t>4</a:t>
            </a:r>
            <a:r>
              <a:rPr lang="vi-VN" sz="1800" dirty="0"/>
              <a:t>H</a:t>
            </a:r>
            <a:r>
              <a:rPr lang="vi-VN" sz="1800" baseline="-25000" dirty="0"/>
              <a:t>10</a:t>
            </a:r>
            <a:r>
              <a:rPr lang="vi-VN" sz="1800" dirty="0"/>
              <a:t>.</a:t>
            </a:r>
            <a:endParaRPr lang="en-US" sz="18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5F4A1C9-2668-4578-995E-2046B0931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61899" y="4047314"/>
            <a:ext cx="971603" cy="94208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B09779F-0D23-412F-B3A2-ADB490ABC1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6371" y="256787"/>
            <a:ext cx="879858" cy="104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6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5" grpId="0"/>
      <p:bldP spid="7" grpId="0"/>
      <p:bldP spid="2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F267B89-1209-4531-AD03-2F80C210A203}"/>
              </a:ext>
            </a:extLst>
          </p:cNvPr>
          <p:cNvSpPr/>
          <p:nvPr/>
        </p:nvSpPr>
        <p:spPr>
          <a:xfrm>
            <a:off x="800100" y="194310"/>
            <a:ext cx="80391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/>
              <a:t>b) Một số hydrocarbon có trong khí thiên nhiên là methane, ethane (C</a:t>
            </a:r>
            <a:r>
              <a:rPr lang="vi-VN" sz="1800" baseline="-25000" dirty="0"/>
              <a:t>2</a:t>
            </a:r>
            <a:r>
              <a:rPr lang="vi-VN" sz="1800" dirty="0"/>
              <a:t>H</a:t>
            </a:r>
            <a:r>
              <a:rPr lang="vi-VN" sz="1800" baseline="-25000" dirty="0"/>
              <a:t>6</a:t>
            </a:r>
            <a:r>
              <a:rPr lang="vi-VN" sz="1800" dirty="0"/>
              <a:t>), propane (C</a:t>
            </a:r>
            <a:r>
              <a:rPr lang="vi-VN" sz="1800" baseline="-25000" dirty="0"/>
              <a:t>3</a:t>
            </a:r>
            <a:r>
              <a:rPr lang="vi-VN" sz="1800" dirty="0"/>
              <a:t>H</a:t>
            </a:r>
            <a:r>
              <a:rPr lang="vi-VN" sz="1800" baseline="-25000" dirty="0"/>
              <a:t>8</a:t>
            </a:r>
            <a:r>
              <a:rPr lang="vi-VN" sz="1800" dirty="0"/>
              <a:t>), ...</a:t>
            </a:r>
            <a:r>
              <a:rPr lang="en-US" sz="1800" dirty="0"/>
              <a:t> </a:t>
            </a:r>
            <a:r>
              <a:rPr lang="vi-VN" sz="1800" dirty="0"/>
              <a:t>Đặc điểm của khí thiên nhiên:</a:t>
            </a:r>
            <a:endParaRPr lang="en-US" sz="1800" dirty="0"/>
          </a:p>
        </p:txBody>
      </p:sp>
      <p:sp>
        <p:nvSpPr>
          <p:cNvPr id="18" name="Pentagon 47">
            <a:extLst>
              <a:ext uri="{FF2B5EF4-FFF2-40B4-BE49-F238E27FC236}">
                <a16:creationId xmlns:a16="http://schemas.microsoft.com/office/drawing/2014/main" id="{5A350982-EEED-4734-BA69-A8352BD95719}"/>
              </a:ext>
            </a:extLst>
          </p:cNvPr>
          <p:cNvSpPr/>
          <p:nvPr/>
        </p:nvSpPr>
        <p:spPr>
          <a:xfrm>
            <a:off x="1516" y="439080"/>
            <a:ext cx="533400" cy="342900"/>
          </a:xfrm>
          <a:prstGeom prst="homePlate">
            <a:avLst/>
          </a:prstGeom>
          <a:solidFill>
            <a:srgbClr val="ED4A5D"/>
          </a:solidFill>
          <a:ln>
            <a:solidFill>
              <a:srgbClr val="ED4A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12" name="Rounded Rectangle 19">
            <a:extLst>
              <a:ext uri="{FF2B5EF4-FFF2-40B4-BE49-F238E27FC236}">
                <a16:creationId xmlns:a16="http://schemas.microsoft.com/office/drawing/2014/main" id="{63E11D61-7799-4DD6-8E1A-1138C6649401}"/>
              </a:ext>
            </a:extLst>
          </p:cNvPr>
          <p:cNvSpPr/>
          <p:nvPr/>
        </p:nvSpPr>
        <p:spPr>
          <a:xfrm>
            <a:off x="532777" y="1299210"/>
            <a:ext cx="2288435" cy="507854"/>
          </a:xfrm>
          <a:prstGeom prst="roundRect">
            <a:avLst/>
          </a:prstGeom>
          <a:solidFill>
            <a:srgbClr val="FACED3"/>
          </a:solidFill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1800">
                <a:solidFill>
                  <a:srgbClr val="000000"/>
                </a:solidFill>
              </a:rPr>
              <a:t>Thành phần</a:t>
            </a:r>
            <a:endParaRPr 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3" name="Rounded Rectangle 19">
            <a:extLst>
              <a:ext uri="{FF2B5EF4-FFF2-40B4-BE49-F238E27FC236}">
                <a16:creationId xmlns:a16="http://schemas.microsoft.com/office/drawing/2014/main" id="{0F4DF5AB-87A6-4665-B2D4-9435E963D7D1}"/>
              </a:ext>
            </a:extLst>
          </p:cNvPr>
          <p:cNvSpPr/>
          <p:nvPr/>
        </p:nvSpPr>
        <p:spPr>
          <a:xfrm>
            <a:off x="3809119" y="1327418"/>
            <a:ext cx="2288435" cy="507854"/>
          </a:xfrm>
          <a:prstGeom prst="roundRect">
            <a:avLst/>
          </a:prstGeom>
          <a:solidFill>
            <a:srgbClr val="FACED3"/>
          </a:solidFill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 gốc</a:t>
            </a:r>
          </a:p>
        </p:txBody>
      </p:sp>
      <p:sp>
        <p:nvSpPr>
          <p:cNvPr id="14" name="Rounded Rectangle 19">
            <a:extLst>
              <a:ext uri="{FF2B5EF4-FFF2-40B4-BE49-F238E27FC236}">
                <a16:creationId xmlns:a16="http://schemas.microsoft.com/office/drawing/2014/main" id="{42B5519D-1AAF-45B1-AD78-69E934D29BC8}"/>
              </a:ext>
            </a:extLst>
          </p:cNvPr>
          <p:cNvSpPr/>
          <p:nvPr/>
        </p:nvSpPr>
        <p:spPr>
          <a:xfrm>
            <a:off x="6680305" y="1327418"/>
            <a:ext cx="2288435" cy="507854"/>
          </a:xfrm>
          <a:prstGeom prst="roundRect">
            <a:avLst/>
          </a:prstGeom>
          <a:solidFill>
            <a:srgbClr val="FACED3"/>
          </a:solidFill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 dụng</a:t>
            </a:r>
          </a:p>
        </p:txBody>
      </p:sp>
      <p:sp>
        <p:nvSpPr>
          <p:cNvPr id="15" name="Rounded Rectangle 19">
            <a:extLst>
              <a:ext uri="{FF2B5EF4-FFF2-40B4-BE49-F238E27FC236}">
                <a16:creationId xmlns:a16="http://schemas.microsoft.com/office/drawing/2014/main" id="{1908F87A-8752-4CDC-9472-9A537B622208}"/>
              </a:ext>
            </a:extLst>
          </p:cNvPr>
          <p:cNvSpPr/>
          <p:nvPr/>
        </p:nvSpPr>
        <p:spPr>
          <a:xfrm>
            <a:off x="97914" y="2370148"/>
            <a:ext cx="3158159" cy="2590800"/>
          </a:xfrm>
          <a:prstGeom prst="roundRect">
            <a:avLst/>
          </a:prstGeom>
          <a:solidFill>
            <a:schemeClr val="accent3">
              <a:lumMod val="90000"/>
            </a:schemeClr>
          </a:solidFill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1800">
                <a:solidFill>
                  <a:srgbClr val="000000"/>
                </a:solidFill>
              </a:rPr>
              <a:t>Hỗn hợp gồm một số hydrocarbon (CH</a:t>
            </a:r>
            <a:r>
              <a:rPr lang="vi-VN" sz="1800" baseline="-25000">
                <a:solidFill>
                  <a:srgbClr val="000000"/>
                </a:solidFill>
              </a:rPr>
              <a:t>4</a:t>
            </a:r>
            <a:r>
              <a:rPr lang="vi-VN" sz="1800">
                <a:solidFill>
                  <a:srgbClr val="000000"/>
                </a:solidFill>
              </a:rPr>
              <a:t>, C</a:t>
            </a:r>
            <a:r>
              <a:rPr lang="vi-VN" sz="1800" baseline="-25000">
                <a:solidFill>
                  <a:srgbClr val="000000"/>
                </a:solidFill>
              </a:rPr>
              <a:t>2</a:t>
            </a:r>
            <a:r>
              <a:rPr lang="vi-VN" sz="1800">
                <a:solidFill>
                  <a:srgbClr val="000000"/>
                </a:solidFill>
              </a:rPr>
              <a:t>H</a:t>
            </a:r>
            <a:r>
              <a:rPr lang="vi-VN" sz="1800" baseline="-25000">
                <a:solidFill>
                  <a:srgbClr val="000000"/>
                </a:solidFill>
              </a:rPr>
              <a:t>6</a:t>
            </a:r>
            <a:r>
              <a:rPr lang="vi-VN" sz="1800">
                <a:solidFill>
                  <a:srgbClr val="000000"/>
                </a:solidFill>
              </a:rPr>
              <a:t>, C</a:t>
            </a:r>
            <a:r>
              <a:rPr lang="vi-VN" sz="1800" baseline="-25000">
                <a:solidFill>
                  <a:srgbClr val="000000"/>
                </a:solidFill>
              </a:rPr>
              <a:t>3</a:t>
            </a:r>
            <a:r>
              <a:rPr lang="vi-VN" sz="1800">
                <a:solidFill>
                  <a:srgbClr val="000000"/>
                </a:solidFill>
              </a:rPr>
              <a:t>H</a:t>
            </a:r>
            <a:r>
              <a:rPr lang="vi-VN" sz="1800" baseline="-25000">
                <a:solidFill>
                  <a:srgbClr val="000000"/>
                </a:solidFill>
              </a:rPr>
              <a:t>8</a:t>
            </a:r>
            <a:r>
              <a:rPr lang="vi-VN" sz="1800">
                <a:solidFill>
                  <a:srgbClr val="000000"/>
                </a:solidFill>
              </a:rPr>
              <a:t>, C</a:t>
            </a:r>
            <a:r>
              <a:rPr lang="vi-VN" sz="1800" baseline="-25000">
                <a:solidFill>
                  <a:srgbClr val="000000"/>
                </a:solidFill>
              </a:rPr>
              <a:t>4</a:t>
            </a:r>
            <a:r>
              <a:rPr lang="vi-VN" sz="1800">
                <a:solidFill>
                  <a:srgbClr val="000000"/>
                </a:solidFill>
              </a:rPr>
              <a:t>H</a:t>
            </a:r>
            <a:r>
              <a:rPr lang="vi-VN" sz="1800" baseline="-25000">
                <a:solidFill>
                  <a:srgbClr val="000000"/>
                </a:solidFill>
              </a:rPr>
              <a:t>10</a:t>
            </a:r>
            <a:r>
              <a:rPr lang="vi-VN" sz="1800">
                <a:solidFill>
                  <a:srgbClr val="000000"/>
                </a:solidFill>
              </a:rPr>
              <a:t>) và một số chất khí khác như CO</a:t>
            </a:r>
            <a:r>
              <a:rPr lang="vi-VN" sz="1800" baseline="-25000">
                <a:solidFill>
                  <a:srgbClr val="000000"/>
                </a:solidFill>
              </a:rPr>
              <a:t>2</a:t>
            </a:r>
            <a:r>
              <a:rPr lang="vi-VN" sz="1800">
                <a:solidFill>
                  <a:srgbClr val="000000"/>
                </a:solidFill>
              </a:rPr>
              <a:t>, N</a:t>
            </a:r>
            <a:r>
              <a:rPr lang="vi-VN" sz="1800" baseline="-25000">
                <a:solidFill>
                  <a:srgbClr val="000000"/>
                </a:solidFill>
              </a:rPr>
              <a:t>2</a:t>
            </a:r>
            <a:r>
              <a:rPr lang="vi-VN" sz="1800">
                <a:solidFill>
                  <a:srgbClr val="000000"/>
                </a:solidFill>
              </a:rPr>
              <a:t>, H</a:t>
            </a:r>
            <a:r>
              <a:rPr lang="vi-VN" sz="1800" baseline="-25000">
                <a:solidFill>
                  <a:srgbClr val="000000"/>
                </a:solidFill>
              </a:rPr>
              <a:t>2</a:t>
            </a:r>
            <a:r>
              <a:rPr lang="vi-VN" sz="1800">
                <a:solidFill>
                  <a:srgbClr val="000000"/>
                </a:solidFill>
              </a:rPr>
              <a:t>,...trong đó methane chiếm tỉ lệ cao nhất.</a:t>
            </a:r>
            <a:endParaRPr 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6" name="Rounded Rectangle 19">
            <a:extLst>
              <a:ext uri="{FF2B5EF4-FFF2-40B4-BE49-F238E27FC236}">
                <a16:creationId xmlns:a16="http://schemas.microsoft.com/office/drawing/2014/main" id="{93ABD675-A209-409E-868F-4C353DBE15F0}"/>
              </a:ext>
            </a:extLst>
          </p:cNvPr>
          <p:cNvSpPr/>
          <p:nvPr/>
        </p:nvSpPr>
        <p:spPr>
          <a:xfrm>
            <a:off x="3329434" y="2426563"/>
            <a:ext cx="3209138" cy="2534385"/>
          </a:xfrm>
          <a:prstGeom prst="roundRect">
            <a:avLst/>
          </a:prstGeom>
          <a:solidFill>
            <a:schemeClr val="accent3">
              <a:lumMod val="90000"/>
            </a:schemeClr>
          </a:solidFill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800">
                <a:solidFill>
                  <a:srgbClr val="000000"/>
                </a:solidFill>
              </a:rPr>
              <a:t>Khí thiên nhiên được tạo từ quá trình phân huỷ sinh học hợp chất hữu cơ trong môi trường không có oxygen</a:t>
            </a:r>
            <a:r>
              <a:rPr lang="en-US" sz="1800">
                <a:solidFill>
                  <a:srgbClr val="000000"/>
                </a:solidFill>
              </a:rPr>
              <a:t>, </a:t>
            </a:r>
            <a:r>
              <a:rPr lang="vi-VN" sz="1800">
                <a:solidFill>
                  <a:srgbClr val="000000"/>
                </a:solidFill>
              </a:rPr>
              <a:t>diễn ra trong lòng đất, các mỏ dầu, đầm lầy.</a:t>
            </a: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9" name="Rounded Rectangle 19">
            <a:extLst>
              <a:ext uri="{FF2B5EF4-FFF2-40B4-BE49-F238E27FC236}">
                <a16:creationId xmlns:a16="http://schemas.microsoft.com/office/drawing/2014/main" id="{21914A81-D079-4787-BCF2-6AE759202F58}"/>
              </a:ext>
            </a:extLst>
          </p:cNvPr>
          <p:cNvSpPr/>
          <p:nvPr/>
        </p:nvSpPr>
        <p:spPr>
          <a:xfrm>
            <a:off x="6618039" y="2426563"/>
            <a:ext cx="2478935" cy="2534385"/>
          </a:xfrm>
          <a:prstGeom prst="roundRect">
            <a:avLst/>
          </a:prstGeom>
          <a:solidFill>
            <a:schemeClr val="accent3">
              <a:lumMod val="90000"/>
            </a:schemeClr>
          </a:solidFill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àm nhiên liệu, nguyên liệu trong đời sống và sản xuất.</a:t>
            </a:r>
            <a:endParaRPr 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8516E40E-4DF9-4BE4-B0AB-E70FC6D5CFD2}"/>
              </a:ext>
            </a:extLst>
          </p:cNvPr>
          <p:cNvSpPr/>
          <p:nvPr/>
        </p:nvSpPr>
        <p:spPr>
          <a:xfrm>
            <a:off x="1463931" y="1896404"/>
            <a:ext cx="426126" cy="38351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rgbClr val="000000"/>
              </a:solidFill>
            </a:endParaRP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72647E95-EE7C-404B-AF31-F36D48F84FBE}"/>
              </a:ext>
            </a:extLst>
          </p:cNvPr>
          <p:cNvSpPr/>
          <p:nvPr/>
        </p:nvSpPr>
        <p:spPr>
          <a:xfrm>
            <a:off x="4740274" y="1896404"/>
            <a:ext cx="426126" cy="38351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rgbClr val="000000"/>
              </a:solidFill>
            </a:endParaRP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60106029-92A0-486C-8257-5D50601D93F2}"/>
              </a:ext>
            </a:extLst>
          </p:cNvPr>
          <p:cNvSpPr/>
          <p:nvPr/>
        </p:nvSpPr>
        <p:spPr>
          <a:xfrm>
            <a:off x="7611460" y="1896404"/>
            <a:ext cx="426126" cy="38351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7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42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9" grpId="0" animBg="1"/>
      <p:bldP spid="2" grpId="0" animBg="1"/>
      <p:bldP spid="20" grpId="0" animBg="1"/>
      <p:bldP spid="2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6" name="Google Shape;2176;p42"/>
          <p:cNvSpPr/>
          <p:nvPr/>
        </p:nvSpPr>
        <p:spPr>
          <a:xfrm>
            <a:off x="6448150" y="942725"/>
            <a:ext cx="539377" cy="598879"/>
          </a:xfrm>
          <a:custGeom>
            <a:avLst/>
            <a:gdLst/>
            <a:ahLst/>
            <a:cxnLst/>
            <a:rect l="l" t="t" r="r" b="b"/>
            <a:pathLst>
              <a:path w="13008" h="14443" extrusionOk="0">
                <a:moveTo>
                  <a:pt x="7243" y="1429"/>
                </a:moveTo>
                <a:cubicBezTo>
                  <a:pt x="7252" y="1435"/>
                  <a:pt x="7257" y="1436"/>
                  <a:pt x="7264" y="1441"/>
                </a:cubicBezTo>
                <a:cubicBezTo>
                  <a:pt x="7751" y="1734"/>
                  <a:pt x="8393" y="2127"/>
                  <a:pt x="9033" y="2523"/>
                </a:cubicBezTo>
                <a:cubicBezTo>
                  <a:pt x="9670" y="2918"/>
                  <a:pt x="10308" y="3318"/>
                  <a:pt x="10788" y="3625"/>
                </a:cubicBezTo>
                <a:cubicBezTo>
                  <a:pt x="10901" y="3698"/>
                  <a:pt x="11004" y="3765"/>
                  <a:pt x="11100" y="3825"/>
                </a:cubicBezTo>
                <a:cubicBezTo>
                  <a:pt x="11035" y="4059"/>
                  <a:pt x="11068" y="4308"/>
                  <a:pt x="11188" y="4517"/>
                </a:cubicBezTo>
                <a:cubicBezTo>
                  <a:pt x="11272" y="4663"/>
                  <a:pt x="11396" y="4782"/>
                  <a:pt x="11545" y="4862"/>
                </a:cubicBezTo>
                <a:cubicBezTo>
                  <a:pt x="11545" y="4928"/>
                  <a:pt x="11546" y="4966"/>
                  <a:pt x="11548" y="5038"/>
                </a:cubicBezTo>
                <a:cubicBezTo>
                  <a:pt x="11555" y="5638"/>
                  <a:pt x="11558" y="6430"/>
                  <a:pt x="11558" y="7221"/>
                </a:cubicBezTo>
                <a:cubicBezTo>
                  <a:pt x="11558" y="8013"/>
                  <a:pt x="11555" y="8805"/>
                  <a:pt x="11548" y="9405"/>
                </a:cubicBezTo>
                <a:cubicBezTo>
                  <a:pt x="11546" y="9477"/>
                  <a:pt x="11545" y="9515"/>
                  <a:pt x="11545" y="9581"/>
                </a:cubicBezTo>
                <a:cubicBezTo>
                  <a:pt x="11396" y="9661"/>
                  <a:pt x="11272" y="9780"/>
                  <a:pt x="11188" y="9926"/>
                </a:cubicBezTo>
                <a:cubicBezTo>
                  <a:pt x="11068" y="10135"/>
                  <a:pt x="11035" y="10384"/>
                  <a:pt x="11099" y="10617"/>
                </a:cubicBezTo>
                <a:cubicBezTo>
                  <a:pt x="11004" y="10679"/>
                  <a:pt x="10901" y="10745"/>
                  <a:pt x="10788" y="10818"/>
                </a:cubicBezTo>
                <a:cubicBezTo>
                  <a:pt x="10308" y="11125"/>
                  <a:pt x="9670" y="11524"/>
                  <a:pt x="9033" y="11920"/>
                </a:cubicBezTo>
                <a:cubicBezTo>
                  <a:pt x="8393" y="12316"/>
                  <a:pt x="7751" y="12708"/>
                  <a:pt x="7264" y="13001"/>
                </a:cubicBezTo>
                <a:cubicBezTo>
                  <a:pt x="7257" y="13005"/>
                  <a:pt x="7251" y="13010"/>
                  <a:pt x="7243" y="13014"/>
                </a:cubicBezTo>
                <a:cubicBezTo>
                  <a:pt x="7074" y="12774"/>
                  <a:pt x="6799" y="12631"/>
                  <a:pt x="6504" y="12631"/>
                </a:cubicBezTo>
                <a:cubicBezTo>
                  <a:pt x="6210" y="12631"/>
                  <a:pt x="5934" y="12774"/>
                  <a:pt x="5765" y="13014"/>
                </a:cubicBezTo>
                <a:lnTo>
                  <a:pt x="5744" y="13001"/>
                </a:lnTo>
                <a:cubicBezTo>
                  <a:pt x="5257" y="12708"/>
                  <a:pt x="4616" y="12316"/>
                  <a:pt x="3977" y="11920"/>
                </a:cubicBezTo>
                <a:cubicBezTo>
                  <a:pt x="3338" y="11524"/>
                  <a:pt x="2702" y="11125"/>
                  <a:pt x="2222" y="10818"/>
                </a:cubicBezTo>
                <a:cubicBezTo>
                  <a:pt x="2107" y="10745"/>
                  <a:pt x="2004" y="10679"/>
                  <a:pt x="1909" y="10617"/>
                </a:cubicBezTo>
                <a:cubicBezTo>
                  <a:pt x="1973" y="10384"/>
                  <a:pt x="1940" y="10135"/>
                  <a:pt x="1820" y="9926"/>
                </a:cubicBezTo>
                <a:cubicBezTo>
                  <a:pt x="1736" y="9780"/>
                  <a:pt x="1612" y="9661"/>
                  <a:pt x="1465" y="9581"/>
                </a:cubicBezTo>
                <a:cubicBezTo>
                  <a:pt x="1463" y="9515"/>
                  <a:pt x="1462" y="9477"/>
                  <a:pt x="1460" y="9405"/>
                </a:cubicBezTo>
                <a:cubicBezTo>
                  <a:pt x="1453" y="8805"/>
                  <a:pt x="1450" y="8013"/>
                  <a:pt x="1450" y="7222"/>
                </a:cubicBezTo>
                <a:cubicBezTo>
                  <a:pt x="1450" y="6430"/>
                  <a:pt x="1453" y="5638"/>
                  <a:pt x="1460" y="5038"/>
                </a:cubicBezTo>
                <a:cubicBezTo>
                  <a:pt x="1462" y="4966"/>
                  <a:pt x="1463" y="4928"/>
                  <a:pt x="1465" y="4862"/>
                </a:cubicBezTo>
                <a:cubicBezTo>
                  <a:pt x="1612" y="4782"/>
                  <a:pt x="1736" y="4663"/>
                  <a:pt x="1820" y="4517"/>
                </a:cubicBezTo>
                <a:cubicBezTo>
                  <a:pt x="1940" y="4308"/>
                  <a:pt x="1973" y="4059"/>
                  <a:pt x="1909" y="3825"/>
                </a:cubicBezTo>
                <a:cubicBezTo>
                  <a:pt x="2004" y="3765"/>
                  <a:pt x="2107" y="3698"/>
                  <a:pt x="2222" y="3625"/>
                </a:cubicBezTo>
                <a:cubicBezTo>
                  <a:pt x="2702" y="3318"/>
                  <a:pt x="3338" y="2918"/>
                  <a:pt x="3977" y="2523"/>
                </a:cubicBezTo>
                <a:cubicBezTo>
                  <a:pt x="4616" y="2127"/>
                  <a:pt x="5257" y="1734"/>
                  <a:pt x="5744" y="1441"/>
                </a:cubicBezTo>
                <a:cubicBezTo>
                  <a:pt x="5753" y="1436"/>
                  <a:pt x="5756" y="1435"/>
                  <a:pt x="5765" y="1429"/>
                </a:cubicBezTo>
                <a:cubicBezTo>
                  <a:pt x="5934" y="1669"/>
                  <a:pt x="6211" y="1812"/>
                  <a:pt x="6504" y="1812"/>
                </a:cubicBezTo>
                <a:cubicBezTo>
                  <a:pt x="6799" y="1812"/>
                  <a:pt x="7074" y="1669"/>
                  <a:pt x="7243" y="1429"/>
                </a:cubicBezTo>
                <a:close/>
                <a:moveTo>
                  <a:pt x="6504" y="1"/>
                </a:moveTo>
                <a:cubicBezTo>
                  <a:pt x="6003" y="1"/>
                  <a:pt x="5598" y="407"/>
                  <a:pt x="5598" y="906"/>
                </a:cubicBezTo>
                <a:cubicBezTo>
                  <a:pt x="5598" y="952"/>
                  <a:pt x="5601" y="998"/>
                  <a:pt x="5609" y="1043"/>
                </a:cubicBezTo>
                <a:cubicBezTo>
                  <a:pt x="5590" y="1055"/>
                  <a:pt x="5573" y="1064"/>
                  <a:pt x="5553" y="1076"/>
                </a:cubicBezTo>
                <a:cubicBezTo>
                  <a:pt x="5062" y="1370"/>
                  <a:pt x="4422" y="1763"/>
                  <a:pt x="3781" y="2159"/>
                </a:cubicBezTo>
                <a:cubicBezTo>
                  <a:pt x="3142" y="2556"/>
                  <a:pt x="2503" y="2956"/>
                  <a:pt x="2021" y="3264"/>
                </a:cubicBezTo>
                <a:cubicBezTo>
                  <a:pt x="1908" y="3336"/>
                  <a:pt x="1806" y="3402"/>
                  <a:pt x="1712" y="3463"/>
                </a:cubicBezTo>
                <a:cubicBezTo>
                  <a:pt x="1649" y="3391"/>
                  <a:pt x="1572" y="3329"/>
                  <a:pt x="1488" y="3280"/>
                </a:cubicBezTo>
                <a:cubicBezTo>
                  <a:pt x="1346" y="3198"/>
                  <a:pt x="1190" y="3159"/>
                  <a:pt x="1037" y="3159"/>
                </a:cubicBezTo>
                <a:cubicBezTo>
                  <a:pt x="724" y="3159"/>
                  <a:pt x="419" y="3321"/>
                  <a:pt x="251" y="3611"/>
                </a:cubicBezTo>
                <a:cubicBezTo>
                  <a:pt x="1" y="4044"/>
                  <a:pt x="150" y="4598"/>
                  <a:pt x="583" y="4848"/>
                </a:cubicBezTo>
                <a:cubicBezTo>
                  <a:pt x="720" y="4928"/>
                  <a:pt x="876" y="4970"/>
                  <a:pt x="1034" y="4970"/>
                </a:cubicBezTo>
                <a:cubicBezTo>
                  <a:pt x="1046" y="4970"/>
                  <a:pt x="1059" y="4970"/>
                  <a:pt x="1072" y="4969"/>
                </a:cubicBezTo>
                <a:lnTo>
                  <a:pt x="1072" y="4969"/>
                </a:lnTo>
                <a:cubicBezTo>
                  <a:pt x="1072" y="4994"/>
                  <a:pt x="1070" y="5006"/>
                  <a:pt x="1070" y="5033"/>
                </a:cubicBezTo>
                <a:cubicBezTo>
                  <a:pt x="1063" y="5635"/>
                  <a:pt x="1060" y="6429"/>
                  <a:pt x="1060" y="7222"/>
                </a:cubicBezTo>
                <a:cubicBezTo>
                  <a:pt x="1060" y="8015"/>
                  <a:pt x="1063" y="8808"/>
                  <a:pt x="1070" y="9411"/>
                </a:cubicBezTo>
                <a:cubicBezTo>
                  <a:pt x="1070" y="9437"/>
                  <a:pt x="1072" y="9449"/>
                  <a:pt x="1072" y="9474"/>
                </a:cubicBezTo>
                <a:cubicBezTo>
                  <a:pt x="1061" y="9474"/>
                  <a:pt x="1050" y="9473"/>
                  <a:pt x="1039" y="9473"/>
                </a:cubicBezTo>
                <a:cubicBezTo>
                  <a:pt x="880" y="9473"/>
                  <a:pt x="722" y="9515"/>
                  <a:pt x="583" y="9595"/>
                </a:cubicBezTo>
                <a:cubicBezTo>
                  <a:pt x="150" y="9845"/>
                  <a:pt x="1" y="10399"/>
                  <a:pt x="251" y="10832"/>
                </a:cubicBezTo>
                <a:cubicBezTo>
                  <a:pt x="419" y="11122"/>
                  <a:pt x="724" y="11285"/>
                  <a:pt x="1037" y="11285"/>
                </a:cubicBezTo>
                <a:cubicBezTo>
                  <a:pt x="1190" y="11285"/>
                  <a:pt x="1346" y="11246"/>
                  <a:pt x="1488" y="11163"/>
                </a:cubicBezTo>
                <a:cubicBezTo>
                  <a:pt x="1572" y="11114"/>
                  <a:pt x="1649" y="11053"/>
                  <a:pt x="1712" y="10980"/>
                </a:cubicBezTo>
                <a:cubicBezTo>
                  <a:pt x="1806" y="11041"/>
                  <a:pt x="1908" y="11107"/>
                  <a:pt x="2021" y="11179"/>
                </a:cubicBezTo>
                <a:cubicBezTo>
                  <a:pt x="2503" y="11487"/>
                  <a:pt x="3141" y="11888"/>
                  <a:pt x="3781" y="12284"/>
                </a:cubicBezTo>
                <a:cubicBezTo>
                  <a:pt x="4420" y="12680"/>
                  <a:pt x="5062" y="13073"/>
                  <a:pt x="5553" y="13368"/>
                </a:cubicBezTo>
                <a:cubicBezTo>
                  <a:pt x="5573" y="13381"/>
                  <a:pt x="5590" y="13390"/>
                  <a:pt x="5609" y="13401"/>
                </a:cubicBezTo>
                <a:cubicBezTo>
                  <a:pt x="5601" y="13446"/>
                  <a:pt x="5598" y="13491"/>
                  <a:pt x="5598" y="13537"/>
                </a:cubicBezTo>
                <a:cubicBezTo>
                  <a:pt x="5598" y="14036"/>
                  <a:pt x="6003" y="14443"/>
                  <a:pt x="6504" y="14443"/>
                </a:cubicBezTo>
                <a:cubicBezTo>
                  <a:pt x="7005" y="14443"/>
                  <a:pt x="7410" y="14038"/>
                  <a:pt x="7410" y="13537"/>
                </a:cubicBezTo>
                <a:cubicBezTo>
                  <a:pt x="7410" y="13491"/>
                  <a:pt x="7407" y="13446"/>
                  <a:pt x="7399" y="13401"/>
                </a:cubicBezTo>
                <a:cubicBezTo>
                  <a:pt x="7420" y="13390"/>
                  <a:pt x="7435" y="13381"/>
                  <a:pt x="7455" y="13369"/>
                </a:cubicBezTo>
                <a:cubicBezTo>
                  <a:pt x="7946" y="13075"/>
                  <a:pt x="8586" y="12680"/>
                  <a:pt x="9227" y="12284"/>
                </a:cubicBezTo>
                <a:cubicBezTo>
                  <a:pt x="9866" y="11888"/>
                  <a:pt x="10505" y="11487"/>
                  <a:pt x="10988" y="11179"/>
                </a:cubicBezTo>
                <a:cubicBezTo>
                  <a:pt x="11100" y="11107"/>
                  <a:pt x="11202" y="11041"/>
                  <a:pt x="11296" y="10980"/>
                </a:cubicBezTo>
                <a:cubicBezTo>
                  <a:pt x="11361" y="11053"/>
                  <a:pt x="11436" y="11114"/>
                  <a:pt x="11520" y="11163"/>
                </a:cubicBezTo>
                <a:cubicBezTo>
                  <a:pt x="11662" y="11246"/>
                  <a:pt x="11818" y="11285"/>
                  <a:pt x="11972" y="11285"/>
                </a:cubicBezTo>
                <a:cubicBezTo>
                  <a:pt x="12285" y="11285"/>
                  <a:pt x="12590" y="11122"/>
                  <a:pt x="12757" y="10832"/>
                </a:cubicBezTo>
                <a:cubicBezTo>
                  <a:pt x="13007" y="10399"/>
                  <a:pt x="12858" y="9845"/>
                  <a:pt x="12425" y="9595"/>
                </a:cubicBezTo>
                <a:cubicBezTo>
                  <a:pt x="12287" y="9515"/>
                  <a:pt x="12129" y="9473"/>
                  <a:pt x="11969" y="9473"/>
                </a:cubicBezTo>
                <a:cubicBezTo>
                  <a:pt x="11958" y="9473"/>
                  <a:pt x="11947" y="9474"/>
                  <a:pt x="11937" y="9474"/>
                </a:cubicBezTo>
                <a:cubicBezTo>
                  <a:pt x="11938" y="9449"/>
                  <a:pt x="11938" y="9437"/>
                  <a:pt x="11938" y="9411"/>
                </a:cubicBezTo>
                <a:cubicBezTo>
                  <a:pt x="11945" y="8808"/>
                  <a:pt x="11950" y="8015"/>
                  <a:pt x="11950" y="7222"/>
                </a:cubicBezTo>
                <a:cubicBezTo>
                  <a:pt x="11950" y="6429"/>
                  <a:pt x="11945" y="5636"/>
                  <a:pt x="11938" y="5033"/>
                </a:cubicBezTo>
                <a:cubicBezTo>
                  <a:pt x="11938" y="5008"/>
                  <a:pt x="11938" y="4994"/>
                  <a:pt x="11937" y="4969"/>
                </a:cubicBezTo>
                <a:lnTo>
                  <a:pt x="11937" y="4969"/>
                </a:lnTo>
                <a:cubicBezTo>
                  <a:pt x="11949" y="4970"/>
                  <a:pt x="11962" y="4970"/>
                  <a:pt x="11975" y="4970"/>
                </a:cubicBezTo>
                <a:cubicBezTo>
                  <a:pt x="12134" y="4970"/>
                  <a:pt x="12289" y="4928"/>
                  <a:pt x="12425" y="4848"/>
                </a:cubicBezTo>
                <a:cubicBezTo>
                  <a:pt x="12858" y="4598"/>
                  <a:pt x="13007" y="4044"/>
                  <a:pt x="12757" y="3611"/>
                </a:cubicBezTo>
                <a:cubicBezTo>
                  <a:pt x="12589" y="3321"/>
                  <a:pt x="12284" y="3159"/>
                  <a:pt x="11972" y="3159"/>
                </a:cubicBezTo>
                <a:cubicBezTo>
                  <a:pt x="11818" y="3159"/>
                  <a:pt x="11662" y="3198"/>
                  <a:pt x="11520" y="3280"/>
                </a:cubicBezTo>
                <a:cubicBezTo>
                  <a:pt x="11436" y="3329"/>
                  <a:pt x="11361" y="3391"/>
                  <a:pt x="11296" y="3463"/>
                </a:cubicBezTo>
                <a:cubicBezTo>
                  <a:pt x="11202" y="3402"/>
                  <a:pt x="11100" y="3336"/>
                  <a:pt x="10987" y="3265"/>
                </a:cubicBezTo>
                <a:cubicBezTo>
                  <a:pt x="10505" y="2956"/>
                  <a:pt x="9866" y="2557"/>
                  <a:pt x="9227" y="2159"/>
                </a:cubicBezTo>
                <a:cubicBezTo>
                  <a:pt x="8586" y="1763"/>
                  <a:pt x="7946" y="1370"/>
                  <a:pt x="7455" y="1076"/>
                </a:cubicBezTo>
                <a:cubicBezTo>
                  <a:pt x="7435" y="1064"/>
                  <a:pt x="7419" y="1055"/>
                  <a:pt x="7399" y="1043"/>
                </a:cubicBezTo>
                <a:cubicBezTo>
                  <a:pt x="7407" y="998"/>
                  <a:pt x="7410" y="953"/>
                  <a:pt x="7410" y="908"/>
                </a:cubicBezTo>
                <a:cubicBezTo>
                  <a:pt x="7410" y="407"/>
                  <a:pt x="7005" y="1"/>
                  <a:pt x="6504" y="1"/>
                </a:cubicBezTo>
                <a:close/>
              </a:path>
            </a:pathLst>
          </a:custGeom>
          <a:solidFill>
            <a:srgbClr val="342776">
              <a:alpha val="14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7" name="Google Shape;2177;p42"/>
          <p:cNvSpPr/>
          <p:nvPr/>
        </p:nvSpPr>
        <p:spPr>
          <a:xfrm>
            <a:off x="7538937" y="1016662"/>
            <a:ext cx="70800" cy="70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3889;p6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" name="Google Shape;2124;p55"/>
          <p:cNvSpPr txBox="1"/>
          <p:nvPr/>
        </p:nvSpPr>
        <p:spPr>
          <a:xfrm>
            <a:off x="4206753" y="1516446"/>
            <a:ext cx="3832347" cy="668900"/>
          </a:xfrm>
          <a:prstGeom prst="rect">
            <a:avLst/>
          </a:prstGeom>
          <a:solidFill>
            <a:srgbClr val="FEF4EC"/>
          </a:solidFill>
          <a:ln w="19050" cap="flat" cmpd="sng">
            <a:solidFill>
              <a:srgbClr val="ED4A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defRPr/>
            </a:pPr>
            <a:r>
              <a:rPr lang="vi-VN" sz="2000"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rPr>
              <a:t>Ghi nhớ các kiến thức đã học</a:t>
            </a:r>
            <a:endParaRPr sz="2000">
              <a:latin typeface="Arial" panose="020B0604020202020204" pitchFamily="34" charset="0"/>
              <a:ea typeface="Fira Sans Extra Condensed"/>
              <a:cs typeface="Arial" panose="020B0604020202020204" pitchFamily="34" charset="0"/>
              <a:sym typeface="Fira Sans Extra Condensed"/>
            </a:endParaRPr>
          </a:p>
        </p:txBody>
      </p:sp>
      <p:sp>
        <p:nvSpPr>
          <p:cNvPr id="349" name="Google Shape;2127;p55"/>
          <p:cNvSpPr txBox="1"/>
          <p:nvPr/>
        </p:nvSpPr>
        <p:spPr>
          <a:xfrm>
            <a:off x="4206858" y="2504026"/>
            <a:ext cx="3839661" cy="668900"/>
          </a:xfrm>
          <a:prstGeom prst="rect">
            <a:avLst/>
          </a:prstGeom>
          <a:solidFill>
            <a:srgbClr val="E3F49A"/>
          </a:solidFill>
          <a:ln w="19050" cap="flat" cmpd="sng">
            <a:solidFill>
              <a:srgbClr val="68A7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defRPr/>
            </a:pPr>
            <a:r>
              <a:rPr lang="vi-VN" sz="2000"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rPr>
              <a:t>Hoàn thành bài tập trong SBT</a:t>
            </a:r>
            <a:endParaRPr sz="2000">
              <a:latin typeface="Arial" panose="020B0604020202020204" pitchFamily="34" charset="0"/>
              <a:ea typeface="Fira Sans Extra Condensed"/>
              <a:cs typeface="Arial" panose="020B0604020202020204" pitchFamily="34" charset="0"/>
              <a:sym typeface="Fira Sans Extra Condensed"/>
            </a:endParaRPr>
          </a:p>
        </p:txBody>
      </p:sp>
      <p:sp>
        <p:nvSpPr>
          <p:cNvPr id="350" name="Google Shape;2130;p55"/>
          <p:cNvSpPr txBox="1"/>
          <p:nvPr/>
        </p:nvSpPr>
        <p:spPr>
          <a:xfrm>
            <a:off x="4206753" y="3563575"/>
            <a:ext cx="3832347" cy="62278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19050" cap="flat" cmpd="sng">
            <a:solidFill>
              <a:srgbClr val="674E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vi-VN" sz="2000"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rPr>
              <a:t>Chuẩn bị trước </a:t>
            </a:r>
            <a:r>
              <a:rPr lang="vi-VN" sz="2000" b="1"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rPr>
              <a:t>Bài 21: Alkane</a:t>
            </a:r>
            <a:endParaRPr sz="2000" b="1">
              <a:latin typeface="Arial" panose="020B0604020202020204" pitchFamily="34" charset="0"/>
              <a:ea typeface="Fira Sans Extra Condensed"/>
              <a:cs typeface="Arial" panose="020B0604020202020204" pitchFamily="34" charset="0"/>
              <a:sym typeface="Fira Sans Extra Condensed"/>
            </a:endParaRPr>
          </a:p>
        </p:txBody>
      </p:sp>
      <p:cxnSp>
        <p:nvCxnSpPr>
          <p:cNvPr id="351" name="Google Shape;2132;p55"/>
          <p:cNvCxnSpPr>
            <a:stCxn id="348" idx="1"/>
          </p:cNvCxnSpPr>
          <p:nvPr/>
        </p:nvCxnSpPr>
        <p:spPr>
          <a:xfrm rot="10800000" flipV="1">
            <a:off x="1818189" y="1850895"/>
            <a:ext cx="2388564" cy="986427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ED4A5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2" name="Google Shape;2133;p55"/>
          <p:cNvSpPr/>
          <p:nvPr/>
        </p:nvSpPr>
        <p:spPr>
          <a:xfrm>
            <a:off x="1542039" y="3083201"/>
            <a:ext cx="307500" cy="307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353" name="Google Shape;2135;p55"/>
          <p:cNvCxnSpPr>
            <a:stCxn id="350" idx="1"/>
          </p:cNvCxnSpPr>
          <p:nvPr/>
        </p:nvCxnSpPr>
        <p:spPr>
          <a:xfrm rot="10800000">
            <a:off x="1828151" y="2838479"/>
            <a:ext cx="2378602" cy="103649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674EA7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54" name="Google Shape;2139;p55"/>
          <p:cNvGrpSpPr/>
          <p:nvPr/>
        </p:nvGrpSpPr>
        <p:grpSpPr>
          <a:xfrm>
            <a:off x="551571" y="1695450"/>
            <a:ext cx="1511675" cy="3448088"/>
            <a:chOff x="719999" y="2280500"/>
            <a:chExt cx="1255183" cy="2863037"/>
          </a:xfrm>
        </p:grpSpPr>
        <p:sp>
          <p:nvSpPr>
            <p:cNvPr id="355" name="Google Shape;2140;p55"/>
            <p:cNvSpPr/>
            <p:nvPr/>
          </p:nvSpPr>
          <p:spPr>
            <a:xfrm>
              <a:off x="951128" y="5074394"/>
              <a:ext cx="820577" cy="59912"/>
            </a:xfrm>
            <a:custGeom>
              <a:avLst/>
              <a:gdLst/>
              <a:ahLst/>
              <a:cxnLst/>
              <a:rect l="l" t="t" r="r" b="b"/>
              <a:pathLst>
                <a:path w="20339" h="1485" extrusionOk="0">
                  <a:moveTo>
                    <a:pt x="1" y="0"/>
                  </a:moveTo>
                  <a:lnTo>
                    <a:pt x="1" y="1484"/>
                  </a:lnTo>
                  <a:lnTo>
                    <a:pt x="20338" y="1484"/>
                  </a:lnTo>
                  <a:lnTo>
                    <a:pt x="203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56" name="Google Shape;2141;p55"/>
            <p:cNvSpPr/>
            <p:nvPr/>
          </p:nvSpPr>
          <p:spPr>
            <a:xfrm>
              <a:off x="942858" y="5066124"/>
              <a:ext cx="837118" cy="76454"/>
            </a:xfrm>
            <a:custGeom>
              <a:avLst/>
              <a:gdLst/>
              <a:ahLst/>
              <a:cxnLst/>
              <a:rect l="l" t="t" r="r" b="b"/>
              <a:pathLst>
                <a:path w="20749" h="1895" extrusionOk="0">
                  <a:moveTo>
                    <a:pt x="20338" y="411"/>
                  </a:moveTo>
                  <a:lnTo>
                    <a:pt x="20338" y="1461"/>
                  </a:lnTo>
                  <a:lnTo>
                    <a:pt x="411" y="1461"/>
                  </a:lnTo>
                  <a:lnTo>
                    <a:pt x="411" y="411"/>
                  </a:lnTo>
                  <a:close/>
                  <a:moveTo>
                    <a:pt x="206" y="0"/>
                  </a:moveTo>
                  <a:cubicBezTo>
                    <a:pt x="92" y="0"/>
                    <a:pt x="0" y="91"/>
                    <a:pt x="0" y="205"/>
                  </a:cubicBezTo>
                  <a:lnTo>
                    <a:pt x="0" y="1689"/>
                  </a:lnTo>
                  <a:cubicBezTo>
                    <a:pt x="0" y="1803"/>
                    <a:pt x="92" y="1895"/>
                    <a:pt x="206" y="1895"/>
                  </a:cubicBezTo>
                  <a:lnTo>
                    <a:pt x="20543" y="1895"/>
                  </a:lnTo>
                  <a:cubicBezTo>
                    <a:pt x="20657" y="1895"/>
                    <a:pt x="20748" y="1803"/>
                    <a:pt x="20748" y="1689"/>
                  </a:cubicBezTo>
                  <a:lnTo>
                    <a:pt x="20748" y="205"/>
                  </a:lnTo>
                  <a:cubicBezTo>
                    <a:pt x="20748" y="91"/>
                    <a:pt x="20657" y="0"/>
                    <a:pt x="205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57" name="Google Shape;2142;p55"/>
            <p:cNvSpPr/>
            <p:nvPr/>
          </p:nvSpPr>
          <p:spPr>
            <a:xfrm>
              <a:off x="1115973" y="4973091"/>
              <a:ext cx="483494" cy="101347"/>
            </a:xfrm>
            <a:custGeom>
              <a:avLst/>
              <a:gdLst/>
              <a:ahLst/>
              <a:cxnLst/>
              <a:rect l="l" t="t" r="r" b="b"/>
              <a:pathLst>
                <a:path w="11984" h="2512" extrusionOk="0">
                  <a:moveTo>
                    <a:pt x="0" y="1"/>
                  </a:moveTo>
                  <a:lnTo>
                    <a:pt x="0" y="2511"/>
                  </a:lnTo>
                  <a:lnTo>
                    <a:pt x="11984" y="2511"/>
                  </a:lnTo>
                  <a:lnTo>
                    <a:pt x="11984" y="1"/>
                  </a:lnTo>
                  <a:close/>
                </a:path>
              </a:pathLst>
            </a:custGeom>
            <a:solidFill>
              <a:srgbClr val="86C4D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58" name="Google Shape;2143;p55"/>
            <p:cNvSpPr/>
            <p:nvPr/>
          </p:nvSpPr>
          <p:spPr>
            <a:xfrm>
              <a:off x="1197023" y="4896680"/>
              <a:ext cx="319573" cy="76454"/>
            </a:xfrm>
            <a:custGeom>
              <a:avLst/>
              <a:gdLst/>
              <a:ahLst/>
              <a:cxnLst/>
              <a:rect l="l" t="t" r="r" b="b"/>
              <a:pathLst>
                <a:path w="7921" h="1895" extrusionOk="0">
                  <a:moveTo>
                    <a:pt x="0" y="0"/>
                  </a:moveTo>
                  <a:lnTo>
                    <a:pt x="0" y="1895"/>
                  </a:lnTo>
                  <a:lnTo>
                    <a:pt x="7920" y="1895"/>
                  </a:lnTo>
                  <a:lnTo>
                    <a:pt x="7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59" name="Google Shape;2144;p55"/>
            <p:cNvSpPr/>
            <p:nvPr/>
          </p:nvSpPr>
          <p:spPr>
            <a:xfrm>
              <a:off x="1188713" y="4888369"/>
              <a:ext cx="337082" cy="93076"/>
            </a:xfrm>
            <a:custGeom>
              <a:avLst/>
              <a:gdLst/>
              <a:ahLst/>
              <a:cxnLst/>
              <a:rect l="l" t="t" r="r" b="b"/>
              <a:pathLst>
                <a:path w="8355" h="2307" extrusionOk="0">
                  <a:moveTo>
                    <a:pt x="7921" y="412"/>
                  </a:moveTo>
                  <a:lnTo>
                    <a:pt x="7921" y="1895"/>
                  </a:lnTo>
                  <a:lnTo>
                    <a:pt x="411" y="1895"/>
                  </a:lnTo>
                  <a:lnTo>
                    <a:pt x="411" y="412"/>
                  </a:lnTo>
                  <a:close/>
                  <a:moveTo>
                    <a:pt x="206" y="1"/>
                  </a:moveTo>
                  <a:cubicBezTo>
                    <a:pt x="92" y="1"/>
                    <a:pt x="1" y="92"/>
                    <a:pt x="1" y="206"/>
                  </a:cubicBezTo>
                  <a:lnTo>
                    <a:pt x="1" y="2101"/>
                  </a:lnTo>
                  <a:cubicBezTo>
                    <a:pt x="1" y="2215"/>
                    <a:pt x="92" y="2306"/>
                    <a:pt x="206" y="2306"/>
                  </a:cubicBezTo>
                  <a:lnTo>
                    <a:pt x="8126" y="2306"/>
                  </a:lnTo>
                  <a:cubicBezTo>
                    <a:pt x="8263" y="2306"/>
                    <a:pt x="8355" y="2215"/>
                    <a:pt x="8355" y="2101"/>
                  </a:cubicBezTo>
                  <a:lnTo>
                    <a:pt x="8355" y="206"/>
                  </a:lnTo>
                  <a:cubicBezTo>
                    <a:pt x="8355" y="92"/>
                    <a:pt x="8263" y="1"/>
                    <a:pt x="81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60" name="Google Shape;2145;p55"/>
            <p:cNvSpPr/>
            <p:nvPr/>
          </p:nvSpPr>
          <p:spPr>
            <a:xfrm>
              <a:off x="1250398" y="4648968"/>
              <a:ext cx="212780" cy="247759"/>
            </a:xfrm>
            <a:custGeom>
              <a:avLst/>
              <a:gdLst/>
              <a:ahLst/>
              <a:cxnLst/>
              <a:rect l="l" t="t" r="r" b="b"/>
              <a:pathLst>
                <a:path w="5274" h="6141" extrusionOk="0">
                  <a:moveTo>
                    <a:pt x="1" y="0"/>
                  </a:moveTo>
                  <a:lnTo>
                    <a:pt x="1" y="6140"/>
                  </a:lnTo>
                  <a:lnTo>
                    <a:pt x="5274" y="6140"/>
                  </a:lnTo>
                  <a:lnTo>
                    <a:pt x="52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61" name="Google Shape;2146;p55"/>
            <p:cNvSpPr/>
            <p:nvPr/>
          </p:nvSpPr>
          <p:spPr>
            <a:xfrm>
              <a:off x="1242128" y="4640657"/>
              <a:ext cx="229321" cy="264340"/>
            </a:xfrm>
            <a:custGeom>
              <a:avLst/>
              <a:gdLst/>
              <a:ahLst/>
              <a:cxnLst/>
              <a:rect l="l" t="t" r="r" b="b"/>
              <a:pathLst>
                <a:path w="5684" h="6552" extrusionOk="0">
                  <a:moveTo>
                    <a:pt x="5273" y="412"/>
                  </a:moveTo>
                  <a:lnTo>
                    <a:pt x="5273" y="6141"/>
                  </a:lnTo>
                  <a:lnTo>
                    <a:pt x="434" y="6141"/>
                  </a:lnTo>
                  <a:lnTo>
                    <a:pt x="434" y="412"/>
                  </a:lnTo>
                  <a:close/>
                  <a:moveTo>
                    <a:pt x="206" y="1"/>
                  </a:moveTo>
                  <a:cubicBezTo>
                    <a:pt x="92" y="1"/>
                    <a:pt x="1" y="92"/>
                    <a:pt x="1" y="206"/>
                  </a:cubicBezTo>
                  <a:lnTo>
                    <a:pt x="1" y="6346"/>
                  </a:lnTo>
                  <a:cubicBezTo>
                    <a:pt x="1" y="6460"/>
                    <a:pt x="92" y="6552"/>
                    <a:pt x="206" y="6552"/>
                  </a:cubicBezTo>
                  <a:lnTo>
                    <a:pt x="5479" y="6552"/>
                  </a:lnTo>
                  <a:cubicBezTo>
                    <a:pt x="5593" y="6552"/>
                    <a:pt x="5684" y="6460"/>
                    <a:pt x="5684" y="6346"/>
                  </a:cubicBezTo>
                  <a:lnTo>
                    <a:pt x="5684" y="206"/>
                  </a:lnTo>
                  <a:cubicBezTo>
                    <a:pt x="5684" y="92"/>
                    <a:pt x="5593" y="1"/>
                    <a:pt x="54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62" name="Google Shape;2147;p55"/>
            <p:cNvSpPr/>
            <p:nvPr/>
          </p:nvSpPr>
          <p:spPr>
            <a:xfrm>
              <a:off x="1082810" y="4754871"/>
              <a:ext cx="167633" cy="18438"/>
            </a:xfrm>
            <a:custGeom>
              <a:avLst/>
              <a:gdLst/>
              <a:ahLst/>
              <a:cxnLst/>
              <a:rect l="l" t="t" r="r" b="b"/>
              <a:pathLst>
                <a:path w="4155" h="457" extrusionOk="0">
                  <a:moveTo>
                    <a:pt x="1" y="0"/>
                  </a:moveTo>
                  <a:lnTo>
                    <a:pt x="1" y="457"/>
                  </a:lnTo>
                  <a:lnTo>
                    <a:pt x="4155" y="457"/>
                  </a:lnTo>
                  <a:lnTo>
                    <a:pt x="41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63" name="Google Shape;2148;p55"/>
            <p:cNvSpPr/>
            <p:nvPr/>
          </p:nvSpPr>
          <p:spPr>
            <a:xfrm>
              <a:off x="1074540" y="4746560"/>
              <a:ext cx="185143" cy="35060"/>
            </a:xfrm>
            <a:custGeom>
              <a:avLst/>
              <a:gdLst/>
              <a:ahLst/>
              <a:cxnLst/>
              <a:rect l="l" t="t" r="r" b="b"/>
              <a:pathLst>
                <a:path w="4589" h="869" extrusionOk="0">
                  <a:moveTo>
                    <a:pt x="4155" y="412"/>
                  </a:moveTo>
                  <a:lnTo>
                    <a:pt x="4155" y="434"/>
                  </a:lnTo>
                  <a:lnTo>
                    <a:pt x="434" y="434"/>
                  </a:lnTo>
                  <a:lnTo>
                    <a:pt x="434" y="412"/>
                  </a:lnTo>
                  <a:close/>
                  <a:moveTo>
                    <a:pt x="206" y="1"/>
                  </a:moveTo>
                  <a:cubicBezTo>
                    <a:pt x="92" y="1"/>
                    <a:pt x="0" y="92"/>
                    <a:pt x="0" y="206"/>
                  </a:cubicBezTo>
                  <a:lnTo>
                    <a:pt x="0" y="663"/>
                  </a:lnTo>
                  <a:cubicBezTo>
                    <a:pt x="0" y="777"/>
                    <a:pt x="92" y="868"/>
                    <a:pt x="206" y="868"/>
                  </a:cubicBezTo>
                  <a:lnTo>
                    <a:pt x="4360" y="868"/>
                  </a:lnTo>
                  <a:cubicBezTo>
                    <a:pt x="4497" y="868"/>
                    <a:pt x="4588" y="777"/>
                    <a:pt x="4588" y="663"/>
                  </a:cubicBezTo>
                  <a:lnTo>
                    <a:pt x="4588" y="206"/>
                  </a:lnTo>
                  <a:cubicBezTo>
                    <a:pt x="4588" y="92"/>
                    <a:pt x="4497" y="1"/>
                    <a:pt x="43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64" name="Google Shape;2149;p55"/>
            <p:cNvSpPr/>
            <p:nvPr/>
          </p:nvSpPr>
          <p:spPr>
            <a:xfrm>
              <a:off x="1024796" y="4664622"/>
              <a:ext cx="58056" cy="196198"/>
            </a:xfrm>
            <a:custGeom>
              <a:avLst/>
              <a:gdLst/>
              <a:ahLst/>
              <a:cxnLst/>
              <a:rect l="l" t="t" r="r" b="b"/>
              <a:pathLst>
                <a:path w="1439" h="4863" extrusionOk="0">
                  <a:moveTo>
                    <a:pt x="1" y="0"/>
                  </a:moveTo>
                  <a:lnTo>
                    <a:pt x="1" y="4862"/>
                  </a:lnTo>
                  <a:lnTo>
                    <a:pt x="1439" y="4862"/>
                  </a:lnTo>
                  <a:lnTo>
                    <a:pt x="14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65" name="Google Shape;2150;p55"/>
            <p:cNvSpPr/>
            <p:nvPr/>
          </p:nvSpPr>
          <p:spPr>
            <a:xfrm>
              <a:off x="1015598" y="4655423"/>
              <a:ext cx="76454" cy="213667"/>
            </a:xfrm>
            <a:custGeom>
              <a:avLst/>
              <a:gdLst/>
              <a:ahLst/>
              <a:cxnLst/>
              <a:rect l="l" t="t" r="r" b="b"/>
              <a:pathLst>
                <a:path w="1895" h="5296" extrusionOk="0">
                  <a:moveTo>
                    <a:pt x="1461" y="434"/>
                  </a:moveTo>
                  <a:lnTo>
                    <a:pt x="1461" y="4885"/>
                  </a:lnTo>
                  <a:lnTo>
                    <a:pt x="434" y="4885"/>
                  </a:lnTo>
                  <a:lnTo>
                    <a:pt x="434" y="434"/>
                  </a:lnTo>
                  <a:close/>
                  <a:moveTo>
                    <a:pt x="229" y="0"/>
                  </a:moveTo>
                  <a:cubicBezTo>
                    <a:pt x="115" y="0"/>
                    <a:pt x="0" y="91"/>
                    <a:pt x="0" y="228"/>
                  </a:cubicBezTo>
                  <a:lnTo>
                    <a:pt x="0" y="5090"/>
                  </a:lnTo>
                  <a:cubicBezTo>
                    <a:pt x="0" y="5204"/>
                    <a:pt x="115" y="5295"/>
                    <a:pt x="229" y="5295"/>
                  </a:cubicBezTo>
                  <a:lnTo>
                    <a:pt x="1667" y="5295"/>
                  </a:lnTo>
                  <a:cubicBezTo>
                    <a:pt x="1781" y="5295"/>
                    <a:pt x="1895" y="5204"/>
                    <a:pt x="1895" y="5090"/>
                  </a:cubicBezTo>
                  <a:lnTo>
                    <a:pt x="1895" y="228"/>
                  </a:lnTo>
                  <a:cubicBezTo>
                    <a:pt x="1895" y="91"/>
                    <a:pt x="1781" y="0"/>
                    <a:pt x="16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66" name="Google Shape;2151;p55"/>
            <p:cNvSpPr/>
            <p:nvPr/>
          </p:nvSpPr>
          <p:spPr>
            <a:xfrm>
              <a:off x="1132554" y="4254849"/>
              <a:ext cx="430078" cy="357336"/>
            </a:xfrm>
            <a:custGeom>
              <a:avLst/>
              <a:gdLst/>
              <a:ahLst/>
              <a:cxnLst/>
              <a:rect l="l" t="t" r="r" b="b"/>
              <a:pathLst>
                <a:path w="10660" h="8857" extrusionOk="0">
                  <a:moveTo>
                    <a:pt x="5456" y="2328"/>
                  </a:moveTo>
                  <a:cubicBezTo>
                    <a:pt x="7966" y="4634"/>
                    <a:pt x="5456" y="7441"/>
                    <a:pt x="5456" y="7441"/>
                  </a:cubicBezTo>
                  <a:cubicBezTo>
                    <a:pt x="3036" y="4497"/>
                    <a:pt x="5456" y="2328"/>
                    <a:pt x="5456" y="2328"/>
                  </a:cubicBezTo>
                  <a:close/>
                  <a:moveTo>
                    <a:pt x="5570" y="0"/>
                  </a:moveTo>
                  <a:cubicBezTo>
                    <a:pt x="0" y="5661"/>
                    <a:pt x="5570" y="8856"/>
                    <a:pt x="5570" y="8856"/>
                  </a:cubicBezTo>
                  <a:cubicBezTo>
                    <a:pt x="10660" y="4519"/>
                    <a:pt x="5570" y="0"/>
                    <a:pt x="5570" y="0"/>
                  </a:cubicBezTo>
                  <a:close/>
                </a:path>
              </a:pathLst>
            </a:custGeom>
            <a:solidFill>
              <a:srgbClr val="FFAD2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67" name="Google Shape;2152;p55"/>
            <p:cNvSpPr/>
            <p:nvPr/>
          </p:nvSpPr>
          <p:spPr>
            <a:xfrm>
              <a:off x="1255038" y="4348769"/>
              <a:ext cx="198941" cy="206324"/>
            </a:xfrm>
            <a:custGeom>
              <a:avLst/>
              <a:gdLst/>
              <a:ahLst/>
              <a:cxnLst/>
              <a:rect l="l" t="t" r="r" b="b"/>
              <a:pathLst>
                <a:path w="4931" h="5114" extrusionOk="0">
                  <a:moveTo>
                    <a:pt x="2420" y="0"/>
                  </a:moveTo>
                  <a:cubicBezTo>
                    <a:pt x="2420" y="0"/>
                    <a:pt x="0" y="2169"/>
                    <a:pt x="2420" y="5113"/>
                  </a:cubicBezTo>
                  <a:cubicBezTo>
                    <a:pt x="2420" y="5113"/>
                    <a:pt x="4930" y="2306"/>
                    <a:pt x="2420" y="0"/>
                  </a:cubicBezTo>
                  <a:close/>
                </a:path>
              </a:pathLst>
            </a:custGeom>
            <a:solidFill>
              <a:srgbClr val="FFA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68" name="Google Shape;2153;p55"/>
            <p:cNvSpPr/>
            <p:nvPr/>
          </p:nvSpPr>
          <p:spPr>
            <a:xfrm>
              <a:off x="966782" y="3127681"/>
              <a:ext cx="845429" cy="1061840"/>
            </a:xfrm>
            <a:custGeom>
              <a:avLst/>
              <a:gdLst/>
              <a:ahLst/>
              <a:cxnLst/>
              <a:rect l="l" t="t" r="r" b="b"/>
              <a:pathLst>
                <a:path w="20955" h="26319" extrusionOk="0">
                  <a:moveTo>
                    <a:pt x="7396" y="1"/>
                  </a:moveTo>
                  <a:lnTo>
                    <a:pt x="7350" y="183"/>
                  </a:lnTo>
                  <a:lnTo>
                    <a:pt x="5844" y="7853"/>
                  </a:lnTo>
                  <a:lnTo>
                    <a:pt x="5867" y="7898"/>
                  </a:lnTo>
                  <a:cubicBezTo>
                    <a:pt x="2420" y="9359"/>
                    <a:pt x="1" y="12760"/>
                    <a:pt x="1" y="16732"/>
                  </a:cubicBezTo>
                  <a:cubicBezTo>
                    <a:pt x="1" y="22027"/>
                    <a:pt x="4292" y="26318"/>
                    <a:pt x="9587" y="26318"/>
                  </a:cubicBezTo>
                  <a:cubicBezTo>
                    <a:pt x="14883" y="26318"/>
                    <a:pt x="19174" y="22027"/>
                    <a:pt x="19174" y="16732"/>
                  </a:cubicBezTo>
                  <a:cubicBezTo>
                    <a:pt x="19174" y="13970"/>
                    <a:pt x="18010" y="11505"/>
                    <a:pt x="16138" y="9747"/>
                  </a:cubicBezTo>
                  <a:lnTo>
                    <a:pt x="20954" y="1713"/>
                  </a:lnTo>
                  <a:lnTo>
                    <a:pt x="20384" y="960"/>
                  </a:lnTo>
                  <a:lnTo>
                    <a:pt x="13125" y="6757"/>
                  </a:lnTo>
                  <a:lnTo>
                    <a:pt x="11824" y="183"/>
                  </a:lnTo>
                  <a:lnTo>
                    <a:pt x="11779" y="1"/>
                  </a:lnTo>
                  <a:cubicBezTo>
                    <a:pt x="11185" y="115"/>
                    <a:pt x="10455" y="183"/>
                    <a:pt x="9587" y="183"/>
                  </a:cubicBezTo>
                  <a:cubicBezTo>
                    <a:pt x="8697" y="183"/>
                    <a:pt x="7990" y="115"/>
                    <a:pt x="73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69" name="Google Shape;2154;p55"/>
            <p:cNvSpPr/>
            <p:nvPr/>
          </p:nvSpPr>
          <p:spPr>
            <a:xfrm>
              <a:off x="958511" y="3119250"/>
              <a:ext cx="862899" cy="1078543"/>
            </a:xfrm>
            <a:custGeom>
              <a:avLst/>
              <a:gdLst/>
              <a:ahLst/>
              <a:cxnLst/>
              <a:rect l="l" t="t" r="r" b="b"/>
              <a:pathLst>
                <a:path w="21388" h="26733" extrusionOk="0">
                  <a:moveTo>
                    <a:pt x="11824" y="461"/>
                  </a:moveTo>
                  <a:lnTo>
                    <a:pt x="13125" y="7012"/>
                  </a:lnTo>
                  <a:cubicBezTo>
                    <a:pt x="13141" y="7106"/>
                    <a:pt x="13242" y="7168"/>
                    <a:pt x="13341" y="7168"/>
                  </a:cubicBezTo>
                  <a:cubicBezTo>
                    <a:pt x="13387" y="7168"/>
                    <a:pt x="13431" y="7155"/>
                    <a:pt x="13467" y="7126"/>
                  </a:cubicBezTo>
                  <a:lnTo>
                    <a:pt x="20543" y="1465"/>
                  </a:lnTo>
                  <a:lnTo>
                    <a:pt x="20908" y="1922"/>
                  </a:lnTo>
                  <a:lnTo>
                    <a:pt x="16161" y="9842"/>
                  </a:lnTo>
                  <a:cubicBezTo>
                    <a:pt x="16115" y="9933"/>
                    <a:pt x="16138" y="10048"/>
                    <a:pt x="16206" y="10116"/>
                  </a:cubicBezTo>
                  <a:cubicBezTo>
                    <a:pt x="18101" y="11896"/>
                    <a:pt x="19151" y="14339"/>
                    <a:pt x="19151" y="16941"/>
                  </a:cubicBezTo>
                  <a:cubicBezTo>
                    <a:pt x="19151" y="22099"/>
                    <a:pt x="14951" y="26299"/>
                    <a:pt x="9792" y="26299"/>
                  </a:cubicBezTo>
                  <a:cubicBezTo>
                    <a:pt x="4634" y="26299"/>
                    <a:pt x="434" y="22099"/>
                    <a:pt x="434" y="16941"/>
                  </a:cubicBezTo>
                  <a:cubicBezTo>
                    <a:pt x="434" y="13175"/>
                    <a:pt x="2671" y="9774"/>
                    <a:pt x="6140" y="8313"/>
                  </a:cubicBezTo>
                  <a:cubicBezTo>
                    <a:pt x="6209" y="8290"/>
                    <a:pt x="6232" y="8244"/>
                    <a:pt x="6254" y="8199"/>
                  </a:cubicBezTo>
                  <a:cubicBezTo>
                    <a:pt x="6277" y="8153"/>
                    <a:pt x="6277" y="8085"/>
                    <a:pt x="6254" y="8039"/>
                  </a:cubicBezTo>
                  <a:lnTo>
                    <a:pt x="7761" y="461"/>
                  </a:lnTo>
                  <a:cubicBezTo>
                    <a:pt x="8354" y="552"/>
                    <a:pt x="9039" y="598"/>
                    <a:pt x="9792" y="598"/>
                  </a:cubicBezTo>
                  <a:cubicBezTo>
                    <a:pt x="10523" y="598"/>
                    <a:pt x="11208" y="552"/>
                    <a:pt x="11824" y="461"/>
                  </a:cubicBezTo>
                  <a:close/>
                  <a:moveTo>
                    <a:pt x="7603" y="0"/>
                  </a:moveTo>
                  <a:cubicBezTo>
                    <a:pt x="7505" y="0"/>
                    <a:pt x="7416" y="65"/>
                    <a:pt x="7396" y="164"/>
                  </a:cubicBezTo>
                  <a:lnTo>
                    <a:pt x="5844" y="7970"/>
                  </a:lnTo>
                  <a:cubicBezTo>
                    <a:pt x="2283" y="9545"/>
                    <a:pt x="0" y="13061"/>
                    <a:pt x="0" y="16941"/>
                  </a:cubicBezTo>
                  <a:cubicBezTo>
                    <a:pt x="0" y="22350"/>
                    <a:pt x="4406" y="26733"/>
                    <a:pt x="9792" y="26733"/>
                  </a:cubicBezTo>
                  <a:cubicBezTo>
                    <a:pt x="15202" y="26733"/>
                    <a:pt x="19584" y="22350"/>
                    <a:pt x="19584" y="16941"/>
                  </a:cubicBezTo>
                  <a:cubicBezTo>
                    <a:pt x="19584" y="14270"/>
                    <a:pt x="18534" y="11782"/>
                    <a:pt x="16617" y="9933"/>
                  </a:cubicBezTo>
                  <a:lnTo>
                    <a:pt x="21342" y="2013"/>
                  </a:lnTo>
                  <a:cubicBezTo>
                    <a:pt x="21388" y="1945"/>
                    <a:pt x="21388" y="1853"/>
                    <a:pt x="21319" y="1785"/>
                  </a:cubicBezTo>
                  <a:lnTo>
                    <a:pt x="20749" y="1054"/>
                  </a:lnTo>
                  <a:cubicBezTo>
                    <a:pt x="20703" y="1009"/>
                    <a:pt x="20657" y="963"/>
                    <a:pt x="20612" y="963"/>
                  </a:cubicBezTo>
                  <a:cubicBezTo>
                    <a:pt x="20543" y="963"/>
                    <a:pt x="20497" y="986"/>
                    <a:pt x="20452" y="1009"/>
                  </a:cubicBezTo>
                  <a:lnTo>
                    <a:pt x="13467" y="6578"/>
                  </a:lnTo>
                  <a:lnTo>
                    <a:pt x="12235" y="347"/>
                  </a:lnTo>
                  <a:lnTo>
                    <a:pt x="12189" y="187"/>
                  </a:lnTo>
                  <a:cubicBezTo>
                    <a:pt x="12189" y="119"/>
                    <a:pt x="12166" y="73"/>
                    <a:pt x="12121" y="50"/>
                  </a:cubicBezTo>
                  <a:cubicBezTo>
                    <a:pt x="12075" y="4"/>
                    <a:pt x="12006" y="4"/>
                    <a:pt x="11961" y="4"/>
                  </a:cubicBezTo>
                  <a:cubicBezTo>
                    <a:pt x="11322" y="119"/>
                    <a:pt x="10591" y="187"/>
                    <a:pt x="9792" y="187"/>
                  </a:cubicBezTo>
                  <a:cubicBezTo>
                    <a:pt x="8971" y="187"/>
                    <a:pt x="8263" y="119"/>
                    <a:pt x="7647" y="4"/>
                  </a:cubicBezTo>
                  <a:cubicBezTo>
                    <a:pt x="7632" y="2"/>
                    <a:pt x="7617" y="0"/>
                    <a:pt x="76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70" name="Google Shape;2155;p55"/>
            <p:cNvSpPr/>
            <p:nvPr/>
          </p:nvSpPr>
          <p:spPr>
            <a:xfrm>
              <a:off x="1162933" y="3054941"/>
              <a:ext cx="396027" cy="80166"/>
            </a:xfrm>
            <a:custGeom>
              <a:avLst/>
              <a:gdLst/>
              <a:ahLst/>
              <a:cxnLst/>
              <a:rect l="l" t="t" r="r" b="b"/>
              <a:pathLst>
                <a:path w="9816" h="1987" extrusionOk="0">
                  <a:moveTo>
                    <a:pt x="69" y="1"/>
                  </a:moveTo>
                  <a:cubicBezTo>
                    <a:pt x="69" y="1"/>
                    <a:pt x="1" y="1302"/>
                    <a:pt x="2534" y="1804"/>
                  </a:cubicBezTo>
                  <a:cubicBezTo>
                    <a:pt x="3128" y="1918"/>
                    <a:pt x="3835" y="1986"/>
                    <a:pt x="4725" y="1986"/>
                  </a:cubicBezTo>
                  <a:cubicBezTo>
                    <a:pt x="5593" y="1986"/>
                    <a:pt x="6323" y="1918"/>
                    <a:pt x="6917" y="1804"/>
                  </a:cubicBezTo>
                  <a:cubicBezTo>
                    <a:pt x="9587" y="1325"/>
                    <a:pt x="9815" y="1"/>
                    <a:pt x="98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71" name="Google Shape;2156;p55"/>
            <p:cNvSpPr/>
            <p:nvPr/>
          </p:nvSpPr>
          <p:spPr>
            <a:xfrm>
              <a:off x="1155550" y="3045743"/>
              <a:ext cx="412608" cy="97635"/>
            </a:xfrm>
            <a:custGeom>
              <a:avLst/>
              <a:gdLst/>
              <a:ahLst/>
              <a:cxnLst/>
              <a:rect l="l" t="t" r="r" b="b"/>
              <a:pathLst>
                <a:path w="10227" h="2420" extrusionOk="0">
                  <a:moveTo>
                    <a:pt x="9702" y="434"/>
                  </a:moveTo>
                  <a:cubicBezTo>
                    <a:pt x="9473" y="799"/>
                    <a:pt x="8857" y="1507"/>
                    <a:pt x="7077" y="1826"/>
                  </a:cubicBezTo>
                  <a:cubicBezTo>
                    <a:pt x="6438" y="1941"/>
                    <a:pt x="5707" y="2009"/>
                    <a:pt x="4908" y="2009"/>
                  </a:cubicBezTo>
                  <a:cubicBezTo>
                    <a:pt x="4087" y="2009"/>
                    <a:pt x="3356" y="1941"/>
                    <a:pt x="2763" y="1826"/>
                  </a:cubicBezTo>
                  <a:cubicBezTo>
                    <a:pt x="1028" y="1484"/>
                    <a:pt x="594" y="777"/>
                    <a:pt x="503" y="434"/>
                  </a:cubicBezTo>
                  <a:close/>
                  <a:moveTo>
                    <a:pt x="252" y="0"/>
                  </a:moveTo>
                  <a:cubicBezTo>
                    <a:pt x="138" y="0"/>
                    <a:pt x="47" y="92"/>
                    <a:pt x="47" y="206"/>
                  </a:cubicBezTo>
                  <a:cubicBezTo>
                    <a:pt x="47" y="274"/>
                    <a:pt x="1" y="1712"/>
                    <a:pt x="2671" y="2237"/>
                  </a:cubicBezTo>
                  <a:cubicBezTo>
                    <a:pt x="3311" y="2374"/>
                    <a:pt x="4064" y="2420"/>
                    <a:pt x="4908" y="2420"/>
                  </a:cubicBezTo>
                  <a:cubicBezTo>
                    <a:pt x="5730" y="2420"/>
                    <a:pt x="6483" y="2374"/>
                    <a:pt x="7145" y="2237"/>
                  </a:cubicBezTo>
                  <a:cubicBezTo>
                    <a:pt x="9930" y="1735"/>
                    <a:pt x="10204" y="320"/>
                    <a:pt x="10204" y="252"/>
                  </a:cubicBezTo>
                  <a:cubicBezTo>
                    <a:pt x="10227" y="183"/>
                    <a:pt x="10204" y="137"/>
                    <a:pt x="10158" y="92"/>
                  </a:cubicBezTo>
                  <a:cubicBezTo>
                    <a:pt x="10135" y="23"/>
                    <a:pt x="10067" y="0"/>
                    <a:pt x="99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72" name="Google Shape;2157;p55"/>
            <p:cNvSpPr/>
            <p:nvPr/>
          </p:nvSpPr>
          <p:spPr>
            <a:xfrm>
              <a:off x="1473257" y="3540238"/>
              <a:ext cx="107802" cy="106874"/>
            </a:xfrm>
            <a:custGeom>
              <a:avLst/>
              <a:gdLst/>
              <a:ahLst/>
              <a:cxnLst/>
              <a:rect l="l" t="t" r="r" b="b"/>
              <a:pathLst>
                <a:path w="2672" h="2649" extrusionOk="0">
                  <a:moveTo>
                    <a:pt x="1347" y="1"/>
                  </a:moveTo>
                  <a:cubicBezTo>
                    <a:pt x="617" y="1"/>
                    <a:pt x="1" y="594"/>
                    <a:pt x="1" y="1324"/>
                  </a:cubicBezTo>
                  <a:cubicBezTo>
                    <a:pt x="1" y="2055"/>
                    <a:pt x="617" y="2648"/>
                    <a:pt x="1347" y="2648"/>
                  </a:cubicBezTo>
                  <a:cubicBezTo>
                    <a:pt x="2078" y="2648"/>
                    <a:pt x="2671" y="2055"/>
                    <a:pt x="2671" y="1324"/>
                  </a:cubicBezTo>
                  <a:cubicBezTo>
                    <a:pt x="2671" y="594"/>
                    <a:pt x="2078" y="1"/>
                    <a:pt x="1347" y="1"/>
                  </a:cubicBezTo>
                  <a:close/>
                </a:path>
              </a:pathLst>
            </a:custGeom>
            <a:solidFill>
              <a:srgbClr val="095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73" name="Google Shape;2158;p55"/>
            <p:cNvSpPr/>
            <p:nvPr/>
          </p:nvSpPr>
          <p:spPr>
            <a:xfrm>
              <a:off x="1425369" y="3742845"/>
              <a:ext cx="81093" cy="81053"/>
            </a:xfrm>
            <a:custGeom>
              <a:avLst/>
              <a:gdLst/>
              <a:ahLst/>
              <a:cxnLst/>
              <a:rect l="l" t="t" r="r" b="b"/>
              <a:pathLst>
                <a:path w="2010" h="2009" extrusionOk="0">
                  <a:moveTo>
                    <a:pt x="1005" y="0"/>
                  </a:moveTo>
                  <a:cubicBezTo>
                    <a:pt x="434" y="0"/>
                    <a:pt x="1" y="457"/>
                    <a:pt x="1" y="1004"/>
                  </a:cubicBezTo>
                  <a:cubicBezTo>
                    <a:pt x="1" y="1552"/>
                    <a:pt x="434" y="2009"/>
                    <a:pt x="1005" y="2009"/>
                  </a:cubicBezTo>
                  <a:cubicBezTo>
                    <a:pt x="1553" y="2009"/>
                    <a:pt x="2009" y="1552"/>
                    <a:pt x="2009" y="1004"/>
                  </a:cubicBezTo>
                  <a:cubicBezTo>
                    <a:pt x="2009" y="457"/>
                    <a:pt x="1553" y="0"/>
                    <a:pt x="1005" y="0"/>
                  </a:cubicBezTo>
                  <a:close/>
                </a:path>
              </a:pathLst>
            </a:custGeom>
            <a:solidFill>
              <a:srgbClr val="095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74" name="Google Shape;2159;p55"/>
            <p:cNvSpPr/>
            <p:nvPr/>
          </p:nvSpPr>
          <p:spPr>
            <a:xfrm>
              <a:off x="1047832" y="3621289"/>
              <a:ext cx="611509" cy="501004"/>
            </a:xfrm>
            <a:custGeom>
              <a:avLst/>
              <a:gdLst/>
              <a:ahLst/>
              <a:cxnLst/>
              <a:rect l="l" t="t" r="r" b="b"/>
              <a:pathLst>
                <a:path w="15157" h="12418" extrusionOk="0">
                  <a:moveTo>
                    <a:pt x="3242" y="4657"/>
                  </a:moveTo>
                  <a:cubicBezTo>
                    <a:pt x="4086" y="4657"/>
                    <a:pt x="4748" y="5341"/>
                    <a:pt x="4748" y="6163"/>
                  </a:cubicBezTo>
                  <a:cubicBezTo>
                    <a:pt x="4748" y="7008"/>
                    <a:pt x="4086" y="7670"/>
                    <a:pt x="3242" y="7670"/>
                  </a:cubicBezTo>
                  <a:cubicBezTo>
                    <a:pt x="2420" y="7670"/>
                    <a:pt x="1735" y="7008"/>
                    <a:pt x="1735" y="6163"/>
                  </a:cubicBezTo>
                  <a:cubicBezTo>
                    <a:pt x="1735" y="5341"/>
                    <a:pt x="2420" y="4657"/>
                    <a:pt x="3242" y="4657"/>
                  </a:cubicBezTo>
                  <a:close/>
                  <a:moveTo>
                    <a:pt x="7304" y="8537"/>
                  </a:moveTo>
                  <a:cubicBezTo>
                    <a:pt x="7761" y="8537"/>
                    <a:pt x="8126" y="8902"/>
                    <a:pt x="8126" y="9359"/>
                  </a:cubicBezTo>
                  <a:cubicBezTo>
                    <a:pt x="8126" y="9815"/>
                    <a:pt x="7761" y="10180"/>
                    <a:pt x="7304" y="10180"/>
                  </a:cubicBezTo>
                  <a:cubicBezTo>
                    <a:pt x="6848" y="10180"/>
                    <a:pt x="6483" y="9815"/>
                    <a:pt x="6483" y="9359"/>
                  </a:cubicBezTo>
                  <a:cubicBezTo>
                    <a:pt x="6483" y="8902"/>
                    <a:pt x="6848" y="8537"/>
                    <a:pt x="7304" y="8537"/>
                  </a:cubicBezTo>
                  <a:close/>
                  <a:moveTo>
                    <a:pt x="2366" y="0"/>
                  </a:moveTo>
                  <a:cubicBezTo>
                    <a:pt x="2123" y="0"/>
                    <a:pt x="1872" y="46"/>
                    <a:pt x="1621" y="114"/>
                  </a:cubicBezTo>
                  <a:cubicBezTo>
                    <a:pt x="594" y="1393"/>
                    <a:pt x="0" y="3036"/>
                    <a:pt x="0" y="4816"/>
                  </a:cubicBezTo>
                  <a:cubicBezTo>
                    <a:pt x="0" y="9016"/>
                    <a:pt x="3379" y="12417"/>
                    <a:pt x="7578" y="12417"/>
                  </a:cubicBezTo>
                  <a:cubicBezTo>
                    <a:pt x="11778" y="12417"/>
                    <a:pt x="15156" y="9016"/>
                    <a:pt x="15156" y="4816"/>
                  </a:cubicBezTo>
                  <a:cubicBezTo>
                    <a:pt x="15156" y="4657"/>
                    <a:pt x="15156" y="4497"/>
                    <a:pt x="15156" y="4337"/>
                  </a:cubicBezTo>
                  <a:lnTo>
                    <a:pt x="15111" y="4337"/>
                  </a:lnTo>
                  <a:cubicBezTo>
                    <a:pt x="15019" y="3789"/>
                    <a:pt x="14563" y="3310"/>
                    <a:pt x="14015" y="3173"/>
                  </a:cubicBezTo>
                  <a:cubicBezTo>
                    <a:pt x="13890" y="3136"/>
                    <a:pt x="13761" y="3119"/>
                    <a:pt x="13633" y="3119"/>
                  </a:cubicBezTo>
                  <a:cubicBezTo>
                    <a:pt x="13199" y="3119"/>
                    <a:pt x="12768" y="3318"/>
                    <a:pt x="12486" y="3652"/>
                  </a:cubicBezTo>
                  <a:cubicBezTo>
                    <a:pt x="12121" y="4063"/>
                    <a:pt x="12029" y="4634"/>
                    <a:pt x="11870" y="5159"/>
                  </a:cubicBezTo>
                  <a:cubicBezTo>
                    <a:pt x="11664" y="5821"/>
                    <a:pt x="11322" y="6460"/>
                    <a:pt x="10774" y="6871"/>
                  </a:cubicBezTo>
                  <a:cubicBezTo>
                    <a:pt x="10474" y="7095"/>
                    <a:pt x="10086" y="7224"/>
                    <a:pt x="9710" y="7224"/>
                  </a:cubicBezTo>
                  <a:cubicBezTo>
                    <a:pt x="9398" y="7224"/>
                    <a:pt x="9095" y="7136"/>
                    <a:pt x="8857" y="6939"/>
                  </a:cubicBezTo>
                  <a:cubicBezTo>
                    <a:pt x="8240" y="6460"/>
                    <a:pt x="8195" y="5570"/>
                    <a:pt x="7852" y="4862"/>
                  </a:cubicBezTo>
                  <a:cubicBezTo>
                    <a:pt x="7487" y="4063"/>
                    <a:pt x="6688" y="3492"/>
                    <a:pt x="5844" y="3378"/>
                  </a:cubicBezTo>
                  <a:cubicBezTo>
                    <a:pt x="5364" y="3310"/>
                    <a:pt x="4839" y="3356"/>
                    <a:pt x="4497" y="3036"/>
                  </a:cubicBezTo>
                  <a:cubicBezTo>
                    <a:pt x="4292" y="2876"/>
                    <a:pt x="4200" y="2602"/>
                    <a:pt x="4109" y="2351"/>
                  </a:cubicBezTo>
                  <a:cubicBezTo>
                    <a:pt x="4018" y="1940"/>
                    <a:pt x="3949" y="1530"/>
                    <a:pt x="3812" y="1141"/>
                  </a:cubicBezTo>
                  <a:cubicBezTo>
                    <a:pt x="3675" y="731"/>
                    <a:pt x="3424" y="365"/>
                    <a:pt x="3059" y="160"/>
                  </a:cubicBezTo>
                  <a:cubicBezTo>
                    <a:pt x="2842" y="46"/>
                    <a:pt x="2608" y="0"/>
                    <a:pt x="2366" y="0"/>
                  </a:cubicBezTo>
                  <a:close/>
                </a:path>
              </a:pathLst>
            </a:custGeom>
            <a:solidFill>
              <a:srgbClr val="095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75" name="Google Shape;2160;p55"/>
            <p:cNvSpPr/>
            <p:nvPr/>
          </p:nvSpPr>
          <p:spPr>
            <a:xfrm>
              <a:off x="1373810" y="3448173"/>
              <a:ext cx="51601" cy="50673"/>
            </a:xfrm>
            <a:custGeom>
              <a:avLst/>
              <a:gdLst/>
              <a:ahLst/>
              <a:cxnLst/>
              <a:rect l="l" t="t" r="r" b="b"/>
              <a:pathLst>
                <a:path w="1279" h="1256" extrusionOk="0">
                  <a:moveTo>
                    <a:pt x="640" y="0"/>
                  </a:moveTo>
                  <a:cubicBezTo>
                    <a:pt x="297" y="0"/>
                    <a:pt x="1" y="274"/>
                    <a:pt x="1" y="616"/>
                  </a:cubicBezTo>
                  <a:cubicBezTo>
                    <a:pt x="1" y="982"/>
                    <a:pt x="297" y="1255"/>
                    <a:pt x="640" y="1255"/>
                  </a:cubicBezTo>
                  <a:cubicBezTo>
                    <a:pt x="982" y="1255"/>
                    <a:pt x="1279" y="982"/>
                    <a:pt x="1279" y="616"/>
                  </a:cubicBezTo>
                  <a:cubicBezTo>
                    <a:pt x="1279" y="274"/>
                    <a:pt x="982" y="0"/>
                    <a:pt x="640" y="0"/>
                  </a:cubicBezTo>
                  <a:close/>
                </a:path>
              </a:pathLst>
            </a:custGeom>
            <a:solidFill>
              <a:srgbClr val="095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76" name="Google Shape;2161;p55"/>
            <p:cNvSpPr/>
            <p:nvPr/>
          </p:nvSpPr>
          <p:spPr>
            <a:xfrm>
              <a:off x="1241200" y="3549436"/>
              <a:ext cx="163034" cy="163034"/>
            </a:xfrm>
            <a:custGeom>
              <a:avLst/>
              <a:gdLst/>
              <a:ahLst/>
              <a:cxnLst/>
              <a:rect l="l" t="t" r="r" b="b"/>
              <a:pathLst>
                <a:path w="4041" h="4041" extrusionOk="0">
                  <a:moveTo>
                    <a:pt x="2009" y="1"/>
                  </a:moveTo>
                  <a:cubicBezTo>
                    <a:pt x="891" y="1"/>
                    <a:pt x="1" y="891"/>
                    <a:pt x="1" y="2009"/>
                  </a:cubicBezTo>
                  <a:cubicBezTo>
                    <a:pt x="1" y="3128"/>
                    <a:pt x="891" y="4041"/>
                    <a:pt x="2009" y="4041"/>
                  </a:cubicBezTo>
                  <a:cubicBezTo>
                    <a:pt x="3128" y="4041"/>
                    <a:pt x="4041" y="3128"/>
                    <a:pt x="4041" y="2009"/>
                  </a:cubicBezTo>
                  <a:cubicBezTo>
                    <a:pt x="4041" y="891"/>
                    <a:pt x="3128" y="1"/>
                    <a:pt x="2009" y="1"/>
                  </a:cubicBezTo>
                  <a:close/>
                </a:path>
              </a:pathLst>
            </a:custGeom>
            <a:solidFill>
              <a:srgbClr val="095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77" name="Google Shape;2162;p55"/>
            <p:cNvSpPr/>
            <p:nvPr/>
          </p:nvSpPr>
          <p:spPr>
            <a:xfrm>
              <a:off x="1206222" y="2280500"/>
              <a:ext cx="307590" cy="726613"/>
            </a:xfrm>
            <a:custGeom>
              <a:avLst/>
              <a:gdLst/>
              <a:ahLst/>
              <a:cxnLst/>
              <a:rect l="l" t="t" r="r" b="b"/>
              <a:pathLst>
                <a:path w="7624" h="18010" extrusionOk="0">
                  <a:moveTo>
                    <a:pt x="4383" y="1"/>
                  </a:moveTo>
                  <a:lnTo>
                    <a:pt x="4383" y="1"/>
                  </a:lnTo>
                  <a:cubicBezTo>
                    <a:pt x="4794" y="275"/>
                    <a:pt x="5182" y="640"/>
                    <a:pt x="5478" y="1028"/>
                  </a:cubicBezTo>
                  <a:cubicBezTo>
                    <a:pt x="6117" y="1804"/>
                    <a:pt x="6117" y="2968"/>
                    <a:pt x="5707" y="3904"/>
                  </a:cubicBezTo>
                  <a:cubicBezTo>
                    <a:pt x="5319" y="4817"/>
                    <a:pt x="4565" y="5547"/>
                    <a:pt x="3812" y="6209"/>
                  </a:cubicBezTo>
                  <a:cubicBezTo>
                    <a:pt x="3036" y="6871"/>
                    <a:pt x="2214" y="7487"/>
                    <a:pt x="1598" y="8263"/>
                  </a:cubicBezTo>
                  <a:cubicBezTo>
                    <a:pt x="388" y="9770"/>
                    <a:pt x="0" y="11847"/>
                    <a:pt x="366" y="13741"/>
                  </a:cubicBezTo>
                  <a:cubicBezTo>
                    <a:pt x="434" y="14152"/>
                    <a:pt x="548" y="14540"/>
                    <a:pt x="731" y="14928"/>
                  </a:cubicBezTo>
                  <a:cubicBezTo>
                    <a:pt x="1461" y="16549"/>
                    <a:pt x="3196" y="17553"/>
                    <a:pt x="4908" y="18010"/>
                  </a:cubicBezTo>
                  <a:cubicBezTo>
                    <a:pt x="4908" y="18010"/>
                    <a:pt x="4885" y="17987"/>
                    <a:pt x="4885" y="17987"/>
                  </a:cubicBezTo>
                  <a:cubicBezTo>
                    <a:pt x="4063" y="17530"/>
                    <a:pt x="3333" y="16869"/>
                    <a:pt x="2831" y="16070"/>
                  </a:cubicBezTo>
                  <a:cubicBezTo>
                    <a:pt x="2306" y="15225"/>
                    <a:pt x="2055" y="14198"/>
                    <a:pt x="2169" y="13216"/>
                  </a:cubicBezTo>
                  <a:cubicBezTo>
                    <a:pt x="2328" y="11870"/>
                    <a:pt x="3150" y="10683"/>
                    <a:pt x="4063" y="9679"/>
                  </a:cubicBezTo>
                  <a:cubicBezTo>
                    <a:pt x="4976" y="8697"/>
                    <a:pt x="6026" y="7784"/>
                    <a:pt x="6802" y="6666"/>
                  </a:cubicBezTo>
                  <a:cubicBezTo>
                    <a:pt x="7213" y="6049"/>
                    <a:pt x="7555" y="5365"/>
                    <a:pt x="7601" y="4611"/>
                  </a:cubicBezTo>
                  <a:cubicBezTo>
                    <a:pt x="7624" y="3995"/>
                    <a:pt x="7464" y="3356"/>
                    <a:pt x="7190" y="2785"/>
                  </a:cubicBezTo>
                  <a:cubicBezTo>
                    <a:pt x="6665" y="1598"/>
                    <a:pt x="5729" y="594"/>
                    <a:pt x="4565" y="69"/>
                  </a:cubicBezTo>
                  <a:lnTo>
                    <a:pt x="4543" y="69"/>
                  </a:lnTo>
                  <a:cubicBezTo>
                    <a:pt x="4474" y="46"/>
                    <a:pt x="4428" y="23"/>
                    <a:pt x="4383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78" name="Google Shape;2163;p55"/>
            <p:cNvSpPr/>
            <p:nvPr/>
          </p:nvSpPr>
          <p:spPr>
            <a:xfrm>
              <a:off x="1289088" y="2283284"/>
              <a:ext cx="291977" cy="722902"/>
            </a:xfrm>
            <a:custGeom>
              <a:avLst/>
              <a:gdLst/>
              <a:ahLst/>
              <a:cxnLst/>
              <a:rect l="l" t="t" r="r" b="b"/>
              <a:pathLst>
                <a:path w="7237" h="17918" extrusionOk="0">
                  <a:moveTo>
                    <a:pt x="2511" y="0"/>
                  </a:moveTo>
                  <a:cubicBezTo>
                    <a:pt x="3675" y="525"/>
                    <a:pt x="4611" y="1529"/>
                    <a:pt x="5136" y="2716"/>
                  </a:cubicBezTo>
                  <a:cubicBezTo>
                    <a:pt x="5410" y="3287"/>
                    <a:pt x="5570" y="3926"/>
                    <a:pt x="5547" y="4542"/>
                  </a:cubicBezTo>
                  <a:cubicBezTo>
                    <a:pt x="5501" y="5296"/>
                    <a:pt x="5159" y="5980"/>
                    <a:pt x="4748" y="6597"/>
                  </a:cubicBezTo>
                  <a:cubicBezTo>
                    <a:pt x="3972" y="7715"/>
                    <a:pt x="2922" y="8628"/>
                    <a:pt x="2009" y="9610"/>
                  </a:cubicBezTo>
                  <a:cubicBezTo>
                    <a:pt x="1096" y="10614"/>
                    <a:pt x="274" y="11801"/>
                    <a:pt x="115" y="13147"/>
                  </a:cubicBezTo>
                  <a:cubicBezTo>
                    <a:pt x="1" y="14129"/>
                    <a:pt x="252" y="15156"/>
                    <a:pt x="777" y="16001"/>
                  </a:cubicBezTo>
                  <a:cubicBezTo>
                    <a:pt x="1279" y="16800"/>
                    <a:pt x="2009" y="17461"/>
                    <a:pt x="2831" y="17918"/>
                  </a:cubicBezTo>
                  <a:lnTo>
                    <a:pt x="2831" y="17895"/>
                  </a:lnTo>
                  <a:cubicBezTo>
                    <a:pt x="1735" y="16982"/>
                    <a:pt x="1210" y="15293"/>
                    <a:pt x="1895" y="14015"/>
                  </a:cubicBezTo>
                  <a:cubicBezTo>
                    <a:pt x="2283" y="13239"/>
                    <a:pt x="3036" y="12737"/>
                    <a:pt x="3698" y="12189"/>
                  </a:cubicBezTo>
                  <a:cubicBezTo>
                    <a:pt x="4406" y="11641"/>
                    <a:pt x="5068" y="11025"/>
                    <a:pt x="5593" y="10317"/>
                  </a:cubicBezTo>
                  <a:cubicBezTo>
                    <a:pt x="6871" y="8582"/>
                    <a:pt x="7236" y="6231"/>
                    <a:pt x="6551" y="4177"/>
                  </a:cubicBezTo>
                  <a:cubicBezTo>
                    <a:pt x="5912" y="2283"/>
                    <a:pt x="4383" y="708"/>
                    <a:pt x="2511" y="0"/>
                  </a:cubicBezTo>
                  <a:close/>
                </a:path>
              </a:pathLst>
            </a:custGeom>
            <a:solidFill>
              <a:srgbClr val="095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79" name="Google Shape;2164;p55"/>
            <p:cNvSpPr/>
            <p:nvPr/>
          </p:nvSpPr>
          <p:spPr>
            <a:xfrm>
              <a:off x="1401445" y="2847776"/>
              <a:ext cx="92108" cy="92108"/>
            </a:xfrm>
            <a:custGeom>
              <a:avLst/>
              <a:gdLst/>
              <a:ahLst/>
              <a:cxnLst/>
              <a:rect l="l" t="t" r="r" b="b"/>
              <a:pathLst>
                <a:path w="2283" h="2283" extrusionOk="0">
                  <a:moveTo>
                    <a:pt x="1142" y="0"/>
                  </a:moveTo>
                  <a:cubicBezTo>
                    <a:pt x="502" y="0"/>
                    <a:pt x="0" y="502"/>
                    <a:pt x="0" y="1141"/>
                  </a:cubicBezTo>
                  <a:cubicBezTo>
                    <a:pt x="0" y="1780"/>
                    <a:pt x="502" y="2283"/>
                    <a:pt x="1142" y="2283"/>
                  </a:cubicBezTo>
                  <a:cubicBezTo>
                    <a:pt x="1781" y="2283"/>
                    <a:pt x="2283" y="1780"/>
                    <a:pt x="2283" y="1141"/>
                  </a:cubicBezTo>
                  <a:cubicBezTo>
                    <a:pt x="2283" y="502"/>
                    <a:pt x="1781" y="0"/>
                    <a:pt x="1142" y="0"/>
                  </a:cubicBezTo>
                  <a:close/>
                </a:path>
              </a:pathLst>
            </a:custGeom>
            <a:solidFill>
              <a:srgbClr val="095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80" name="Google Shape;2165;p55"/>
            <p:cNvSpPr/>
            <p:nvPr/>
          </p:nvSpPr>
          <p:spPr>
            <a:xfrm>
              <a:off x="1494437" y="2768581"/>
              <a:ext cx="53457" cy="53417"/>
            </a:xfrm>
            <a:custGeom>
              <a:avLst/>
              <a:gdLst/>
              <a:ahLst/>
              <a:cxnLst/>
              <a:rect l="l" t="t" r="r" b="b"/>
              <a:pathLst>
                <a:path w="1325" h="1324" extrusionOk="0">
                  <a:moveTo>
                    <a:pt x="663" y="0"/>
                  </a:moveTo>
                  <a:cubicBezTo>
                    <a:pt x="297" y="0"/>
                    <a:pt x="1" y="297"/>
                    <a:pt x="1" y="662"/>
                  </a:cubicBezTo>
                  <a:cubicBezTo>
                    <a:pt x="1" y="1027"/>
                    <a:pt x="297" y="1324"/>
                    <a:pt x="663" y="1324"/>
                  </a:cubicBezTo>
                  <a:cubicBezTo>
                    <a:pt x="1028" y="1324"/>
                    <a:pt x="1325" y="1027"/>
                    <a:pt x="1325" y="662"/>
                  </a:cubicBezTo>
                  <a:cubicBezTo>
                    <a:pt x="1325" y="297"/>
                    <a:pt x="1028" y="0"/>
                    <a:pt x="663" y="0"/>
                  </a:cubicBezTo>
                  <a:close/>
                </a:path>
              </a:pathLst>
            </a:custGeom>
            <a:solidFill>
              <a:srgbClr val="095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81" name="Google Shape;2166;p55"/>
            <p:cNvSpPr/>
            <p:nvPr/>
          </p:nvSpPr>
          <p:spPr>
            <a:xfrm>
              <a:off x="1249511" y="2460071"/>
              <a:ext cx="66327" cy="66327"/>
            </a:xfrm>
            <a:custGeom>
              <a:avLst/>
              <a:gdLst/>
              <a:ahLst/>
              <a:cxnLst/>
              <a:rect l="l" t="t" r="r" b="b"/>
              <a:pathLst>
                <a:path w="1644" h="1644" extrusionOk="0">
                  <a:moveTo>
                    <a:pt x="822" y="1"/>
                  </a:moveTo>
                  <a:cubicBezTo>
                    <a:pt x="365" y="1"/>
                    <a:pt x="0" y="366"/>
                    <a:pt x="0" y="822"/>
                  </a:cubicBezTo>
                  <a:cubicBezTo>
                    <a:pt x="0" y="1279"/>
                    <a:pt x="365" y="1644"/>
                    <a:pt x="822" y="1644"/>
                  </a:cubicBezTo>
                  <a:cubicBezTo>
                    <a:pt x="1278" y="1644"/>
                    <a:pt x="1644" y="1279"/>
                    <a:pt x="1644" y="822"/>
                  </a:cubicBezTo>
                  <a:cubicBezTo>
                    <a:pt x="1644" y="366"/>
                    <a:pt x="1278" y="1"/>
                    <a:pt x="822" y="1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82" name="Google Shape;2167;p55"/>
            <p:cNvSpPr/>
            <p:nvPr/>
          </p:nvSpPr>
          <p:spPr>
            <a:xfrm>
              <a:off x="878388" y="3880054"/>
              <a:ext cx="947623" cy="50673"/>
            </a:xfrm>
            <a:custGeom>
              <a:avLst/>
              <a:gdLst/>
              <a:ahLst/>
              <a:cxnLst/>
              <a:rect l="l" t="t" r="r" b="b"/>
              <a:pathLst>
                <a:path w="23488" h="1256" extrusionOk="0">
                  <a:moveTo>
                    <a:pt x="617" y="0"/>
                  </a:moveTo>
                  <a:cubicBezTo>
                    <a:pt x="274" y="0"/>
                    <a:pt x="1" y="297"/>
                    <a:pt x="1" y="639"/>
                  </a:cubicBezTo>
                  <a:cubicBezTo>
                    <a:pt x="1" y="982"/>
                    <a:pt x="274" y="1256"/>
                    <a:pt x="617" y="1256"/>
                  </a:cubicBezTo>
                  <a:lnTo>
                    <a:pt x="22849" y="1256"/>
                  </a:lnTo>
                  <a:cubicBezTo>
                    <a:pt x="23214" y="1256"/>
                    <a:pt x="23488" y="982"/>
                    <a:pt x="23488" y="639"/>
                  </a:cubicBezTo>
                  <a:cubicBezTo>
                    <a:pt x="23488" y="297"/>
                    <a:pt x="23214" y="0"/>
                    <a:pt x="228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83" name="Google Shape;2168;p55"/>
            <p:cNvSpPr/>
            <p:nvPr/>
          </p:nvSpPr>
          <p:spPr>
            <a:xfrm>
              <a:off x="719999" y="3913822"/>
              <a:ext cx="265268" cy="1229716"/>
            </a:xfrm>
            <a:custGeom>
              <a:avLst/>
              <a:gdLst/>
              <a:ahLst/>
              <a:cxnLst/>
              <a:rect l="l" t="t" r="r" b="b"/>
              <a:pathLst>
                <a:path w="6575" h="30480" extrusionOk="0">
                  <a:moveTo>
                    <a:pt x="6115" y="1"/>
                  </a:moveTo>
                  <a:cubicBezTo>
                    <a:pt x="5913" y="1"/>
                    <a:pt x="5727" y="168"/>
                    <a:pt x="5707" y="373"/>
                  </a:cubicBezTo>
                  <a:lnTo>
                    <a:pt x="1986" y="29635"/>
                  </a:lnTo>
                  <a:lnTo>
                    <a:pt x="411" y="29635"/>
                  </a:lnTo>
                  <a:cubicBezTo>
                    <a:pt x="183" y="29635"/>
                    <a:pt x="1" y="29817"/>
                    <a:pt x="1" y="30046"/>
                  </a:cubicBezTo>
                  <a:cubicBezTo>
                    <a:pt x="1" y="30297"/>
                    <a:pt x="183" y="30479"/>
                    <a:pt x="411" y="30479"/>
                  </a:cubicBezTo>
                  <a:lnTo>
                    <a:pt x="2352" y="30479"/>
                  </a:lnTo>
                  <a:cubicBezTo>
                    <a:pt x="2580" y="30479"/>
                    <a:pt x="2762" y="30320"/>
                    <a:pt x="2785" y="30114"/>
                  </a:cubicBezTo>
                  <a:lnTo>
                    <a:pt x="6551" y="464"/>
                  </a:lnTo>
                  <a:cubicBezTo>
                    <a:pt x="6574" y="236"/>
                    <a:pt x="6414" y="30"/>
                    <a:pt x="6186" y="8"/>
                  </a:cubicBezTo>
                  <a:cubicBezTo>
                    <a:pt x="6162" y="3"/>
                    <a:pt x="6139" y="1"/>
                    <a:pt x="61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84" name="Google Shape;2169;p55"/>
            <p:cNvSpPr/>
            <p:nvPr/>
          </p:nvSpPr>
          <p:spPr>
            <a:xfrm>
              <a:off x="1709913" y="3913822"/>
              <a:ext cx="265268" cy="1229716"/>
            </a:xfrm>
            <a:custGeom>
              <a:avLst/>
              <a:gdLst/>
              <a:ahLst/>
              <a:cxnLst/>
              <a:rect l="l" t="t" r="r" b="b"/>
              <a:pathLst>
                <a:path w="6575" h="30480" extrusionOk="0">
                  <a:moveTo>
                    <a:pt x="482" y="1"/>
                  </a:moveTo>
                  <a:cubicBezTo>
                    <a:pt x="459" y="1"/>
                    <a:pt x="435" y="3"/>
                    <a:pt x="412" y="8"/>
                  </a:cubicBezTo>
                  <a:cubicBezTo>
                    <a:pt x="161" y="30"/>
                    <a:pt x="1" y="236"/>
                    <a:pt x="24" y="464"/>
                  </a:cubicBezTo>
                  <a:lnTo>
                    <a:pt x="3813" y="30114"/>
                  </a:lnTo>
                  <a:cubicBezTo>
                    <a:pt x="3835" y="30320"/>
                    <a:pt x="4018" y="30479"/>
                    <a:pt x="4223" y="30479"/>
                  </a:cubicBezTo>
                  <a:lnTo>
                    <a:pt x="6164" y="30479"/>
                  </a:lnTo>
                  <a:cubicBezTo>
                    <a:pt x="6392" y="30479"/>
                    <a:pt x="6574" y="30297"/>
                    <a:pt x="6574" y="30046"/>
                  </a:cubicBezTo>
                  <a:cubicBezTo>
                    <a:pt x="6574" y="29817"/>
                    <a:pt x="6392" y="29635"/>
                    <a:pt x="6164" y="29635"/>
                  </a:cubicBezTo>
                  <a:lnTo>
                    <a:pt x="4589" y="29635"/>
                  </a:lnTo>
                  <a:lnTo>
                    <a:pt x="868" y="373"/>
                  </a:lnTo>
                  <a:cubicBezTo>
                    <a:pt x="848" y="168"/>
                    <a:pt x="681" y="1"/>
                    <a:pt x="4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</p:grpSp>
      <p:cxnSp>
        <p:nvCxnSpPr>
          <p:cNvPr id="385" name="Straight Connector 384"/>
          <p:cNvCxnSpPr/>
          <p:nvPr/>
        </p:nvCxnSpPr>
        <p:spPr>
          <a:xfrm>
            <a:off x="1866972" y="2838476"/>
            <a:ext cx="2331733" cy="0"/>
          </a:xfrm>
          <a:prstGeom prst="line">
            <a:avLst/>
          </a:prstGeom>
          <a:ln w="19050">
            <a:solidFill>
              <a:srgbClr val="68A7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0" animBg="1"/>
      <p:bldP spid="349" grpId="0" animBg="1"/>
      <p:bldP spid="35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2336" y="2443609"/>
            <a:ext cx="8106310" cy="193899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>
                <a:solidFill>
                  <a:srgbClr val="E03736"/>
                </a:solidFill>
              </a:rPr>
              <a:t>CẢM ƠN CÁC EM ĐÃ </a:t>
            </a:r>
          </a:p>
          <a:p>
            <a:pPr algn="ctr">
              <a:lnSpc>
                <a:spcPct val="150000"/>
              </a:lnSpc>
            </a:pPr>
            <a:r>
              <a:rPr lang="vi-VN" sz="4000" b="1">
                <a:solidFill>
                  <a:srgbClr val="E03736"/>
                </a:solidFill>
              </a:rPr>
              <a:t>CHÚ Ý THEO DÕI BÀI GIẢNG!</a:t>
            </a:r>
            <a:endParaRPr lang="en-US" sz="4000" b="1">
              <a:solidFill>
                <a:srgbClr val="E0373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116" y="3001067"/>
            <a:ext cx="4264751" cy="214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7049386" y="513022"/>
            <a:ext cx="1194874" cy="1194874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19050"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6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en-US" sz="46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42601" y="1841704"/>
            <a:ext cx="4801659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50000"/>
              </a:lnSpc>
            </a:pPr>
            <a:r>
              <a:rPr lang="vi-VN" sz="3600" b="1">
                <a:solidFill>
                  <a:schemeClr val="accent4">
                    <a:lumMod val="50000"/>
                  </a:schemeClr>
                </a:solidFill>
              </a:rPr>
              <a:t>HỢP CHẤT HỮU CƠ, HÓA HỌC HỮU CƠ</a:t>
            </a:r>
            <a:endParaRPr lang="en-US" sz="3600" b="1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854" y="1058250"/>
            <a:ext cx="3078747" cy="30482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85275" y="3627184"/>
            <a:ext cx="4458985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vi-VN" sz="2000"/>
              <a:t>Tìm hiểu khái niệm hợp chất hữu cơ, hóa học hữu cơ</a:t>
            </a:r>
            <a:endParaRPr lang="en-US" sz="200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80145" y="236305"/>
            <a:ext cx="7880277" cy="760288"/>
            <a:chOff x="380145" y="236305"/>
            <a:chExt cx="7880277" cy="76028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77" t="10572" r="11613" b="15899"/>
            <a:stretch/>
          </p:blipFill>
          <p:spPr>
            <a:xfrm>
              <a:off x="380145" y="236305"/>
              <a:ext cx="791110" cy="76028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171255" y="416394"/>
              <a:ext cx="70891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i="1">
                  <a:solidFill>
                    <a:schemeClr val="accent4">
                      <a:lumMod val="50000"/>
                    </a:schemeClr>
                  </a:solidFill>
                </a:rPr>
                <a:t>Quan sát hình ảnh một số sản phẩm chứa hợp chất hữu cơ:</a:t>
              </a:r>
              <a:endParaRPr lang="en-US" sz="2000" i="1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9149" y="1269150"/>
            <a:ext cx="4376776" cy="3671707"/>
            <a:chOff x="249149" y="1269150"/>
            <a:chExt cx="4376776" cy="367170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079" y="1269150"/>
              <a:ext cx="3970917" cy="265604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49149" y="3925194"/>
              <a:ext cx="437677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kern="1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Đường tinh luyện chứa saccharose (C</a:t>
              </a:r>
              <a:r>
                <a:rPr lang="en-US" sz="2000" kern="100" baseline="-25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12</a:t>
              </a:r>
              <a:r>
                <a:rPr lang="en-US" sz="2000" kern="1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</a:t>
              </a:r>
              <a:r>
                <a:rPr lang="en-US" sz="2000" kern="100" baseline="-25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22</a:t>
              </a:r>
              <a:r>
                <a:rPr lang="en-US" sz="2000" kern="1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O</a:t>
              </a:r>
              <a:r>
                <a:rPr lang="en-US" sz="2000" kern="100" baseline="-25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11</a:t>
              </a:r>
              <a:r>
                <a:rPr lang="vi-VN" sz="2000" kern="1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)</a:t>
              </a:r>
              <a:endParaRPr lang="en-US" sz="2000" kern="1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828855" y="1269150"/>
            <a:ext cx="3986557" cy="3163875"/>
            <a:chOff x="4828855" y="1269150"/>
            <a:chExt cx="3986557" cy="3163875"/>
          </a:xfrm>
        </p:grpSpPr>
        <p:sp>
          <p:nvSpPr>
            <p:cNvPr id="11" name="Freeform 4"/>
            <p:cNvSpPr/>
            <p:nvPr/>
          </p:nvSpPr>
          <p:spPr>
            <a:xfrm>
              <a:off x="4828855" y="1269150"/>
              <a:ext cx="3986557" cy="2656044"/>
            </a:xfrm>
            <a:custGeom>
              <a:avLst/>
              <a:gdLst/>
              <a:ahLst/>
              <a:cxnLst/>
              <a:rect l="l" t="t" r="r" b="b"/>
              <a:pathLst>
                <a:path w="4790429" h="3191624">
                  <a:moveTo>
                    <a:pt x="0" y="0"/>
                  </a:moveTo>
                  <a:lnTo>
                    <a:pt x="4790429" y="0"/>
                  </a:lnTo>
                  <a:lnTo>
                    <a:pt x="4790429" y="3191624"/>
                  </a:lnTo>
                  <a:lnTo>
                    <a:pt x="0" y="3191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2" name="Rectangle 11"/>
            <p:cNvSpPr/>
            <p:nvPr/>
          </p:nvSpPr>
          <p:spPr>
            <a:xfrm>
              <a:off x="5436176" y="4032915"/>
              <a:ext cx="277191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000"/>
                <a:t>Dung môi hữu cơ CCl</a:t>
              </a:r>
              <a:r>
                <a:rPr lang="vi-VN" sz="2000" baseline="-25000"/>
                <a:t>4</a:t>
              </a:r>
              <a:endParaRPr lang="en-US" sz="2000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r="28448"/>
          <a:stretch/>
        </p:blipFill>
        <p:spPr>
          <a:xfrm>
            <a:off x="8291245" y="3782162"/>
            <a:ext cx="852756" cy="130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0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70116" y="271077"/>
            <a:ext cx="4161035" cy="4635500"/>
            <a:chOff x="370116" y="271077"/>
            <a:chExt cx="4161035" cy="46355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6556" r="15095"/>
            <a:stretch/>
          </p:blipFill>
          <p:spPr>
            <a:xfrm>
              <a:off x="370116" y="271077"/>
              <a:ext cx="4161034" cy="3540633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70117" y="3890914"/>
              <a:ext cx="416103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Dung dịch rửa tay sát khuẩn chứa ethylic alcohol (C</a:t>
              </a:r>
              <a:r>
                <a:rPr lang="en-US" sz="2000" baseline="-25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lang="en-US" sz="2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</a:t>
              </a:r>
              <a:r>
                <a:rPr lang="en-US" sz="2000" baseline="-25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  <a:r>
                <a:rPr lang="en-US" sz="2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OH)</a:t>
              </a:r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715838" y="271076"/>
            <a:ext cx="4130213" cy="4635501"/>
            <a:chOff x="4715838" y="271076"/>
            <a:chExt cx="4130213" cy="463550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9417" r="10113"/>
            <a:stretch/>
          </p:blipFill>
          <p:spPr>
            <a:xfrm>
              <a:off x="4715839" y="271076"/>
              <a:ext cx="4130212" cy="354063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715838" y="3890914"/>
              <a:ext cx="413021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2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Thành phần chủ yếu của gas là propane (C</a:t>
              </a:r>
              <a:r>
                <a:rPr lang="vi-VN" sz="2000" baseline="-25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lang="fr-FR" sz="2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</a:t>
              </a:r>
              <a:r>
                <a:rPr lang="vi-VN" sz="2000" baseline="-25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8</a:t>
              </a:r>
              <a:r>
                <a:rPr lang="fr-FR" sz="2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) và butane (C</a:t>
              </a:r>
              <a:r>
                <a:rPr lang="vi-VN" sz="2000" baseline="-25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r>
                <a:rPr lang="fr-FR" sz="2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</a:t>
              </a:r>
              <a:r>
                <a:rPr lang="vi-VN" sz="2000" baseline="-25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10</a:t>
              </a:r>
              <a:r>
                <a:rPr lang="fr-FR" sz="2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)</a:t>
              </a:r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440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0145" y="236305"/>
            <a:ext cx="8013842" cy="760288"/>
            <a:chOff x="380145" y="236305"/>
            <a:chExt cx="8013842" cy="76028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77" t="10572" r="11613" b="15899"/>
            <a:stretch/>
          </p:blipFill>
          <p:spPr>
            <a:xfrm>
              <a:off x="380145" y="236305"/>
              <a:ext cx="791110" cy="76028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171255" y="416394"/>
              <a:ext cx="72227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i="1">
                  <a:solidFill>
                    <a:schemeClr val="accent4">
                      <a:lumMod val="50000"/>
                    </a:schemeClr>
                  </a:solidFill>
                </a:rPr>
                <a:t>Quan sát một số sản phẩm, nguyên liệu chứa hợp chất vô cơ:</a:t>
              </a:r>
              <a:endParaRPr lang="en-US" sz="2000" i="1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0145" y="1256657"/>
            <a:ext cx="4181581" cy="3803384"/>
            <a:chOff x="380145" y="1256657"/>
            <a:chExt cx="4181581" cy="380338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0145" y="1256657"/>
              <a:ext cx="4181581" cy="2787721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81803" y="4044378"/>
              <a:ext cx="377826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kern="1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Baking soda (thành phần chính là NaHCO</a:t>
              </a:r>
              <a:r>
                <a:rPr lang="en-US" sz="2000" kern="100" baseline="-25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lang="en-US" sz="2000" kern="1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)</a:t>
              </a:r>
              <a:endParaRPr lang="en-US" sz="2000" kern="1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705564" y="1256657"/>
            <a:ext cx="4218682" cy="3432954"/>
            <a:chOff x="4705564" y="1256657"/>
            <a:chExt cx="4218682" cy="343295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9" t="1359" r="1630" b="1712"/>
            <a:stretch/>
          </p:blipFill>
          <p:spPr>
            <a:xfrm>
              <a:off x="4705564" y="1256657"/>
              <a:ext cx="4218682" cy="278772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4705564" y="4135613"/>
              <a:ext cx="421868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kern="1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Đất đèn </a:t>
              </a:r>
              <a:r>
                <a:rPr lang="en-US" sz="2000" kern="1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(thành phần chính là </a:t>
              </a:r>
              <a:r>
                <a:rPr lang="vi-VN" sz="2000" kern="1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CaC</a:t>
              </a:r>
              <a:r>
                <a:rPr lang="vi-VN" sz="2000" kern="100" baseline="-25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lang="en-US" sz="2000" kern="1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)</a:t>
              </a:r>
              <a:endParaRPr lang="en-US" sz="2000" kern="1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284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5762" y="456011"/>
            <a:ext cx="4385663" cy="4307623"/>
            <a:chOff x="145488" y="271076"/>
            <a:chExt cx="4385663" cy="4307623"/>
          </a:xfrm>
        </p:grpSpPr>
        <p:sp>
          <p:nvSpPr>
            <p:cNvPr id="3" name="Rectangle 2"/>
            <p:cNvSpPr/>
            <p:nvPr/>
          </p:nvSpPr>
          <p:spPr>
            <a:xfrm>
              <a:off x="185430" y="4178589"/>
              <a:ext cx="434572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Đá vôi (thành phần chính là CaCO</a:t>
              </a:r>
              <a:r>
                <a:rPr lang="vi-VN" sz="2000" baseline="-25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lang="en-US" sz="2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)</a:t>
              </a:r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1729" r="20070"/>
            <a:stretch/>
          </p:blipFill>
          <p:spPr>
            <a:xfrm>
              <a:off x="145488" y="271076"/>
              <a:ext cx="4385663" cy="3722579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665306" y="456011"/>
            <a:ext cx="4345721" cy="4307623"/>
            <a:chOff x="4665306" y="456011"/>
            <a:chExt cx="4345721" cy="430762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l="21429"/>
            <a:stretch/>
          </p:blipFill>
          <p:spPr>
            <a:xfrm>
              <a:off x="4668573" y="456011"/>
              <a:ext cx="4342454" cy="3722579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665306" y="4363524"/>
              <a:ext cx="434572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 loại phân kali (có chứa KCl</a:t>
              </a:r>
              <a:r>
                <a:rPr lang="vi-VN" sz="2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)</a:t>
              </a:r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335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cience Subject for High School: Atomic Model by Slidesgo">
  <a:themeElements>
    <a:clrScheme name="Simple Light">
      <a:dk1>
        <a:srgbClr val="342776"/>
      </a:dk1>
      <a:lt1>
        <a:srgbClr val="F5F3FF"/>
      </a:lt1>
      <a:dk2>
        <a:srgbClr val="724CFF"/>
      </a:dk2>
      <a:lt2>
        <a:srgbClr val="8F75FD"/>
      </a:lt2>
      <a:accent1>
        <a:srgbClr val="B9F7FF"/>
      </a:accent1>
      <a:accent2>
        <a:srgbClr val="3EB9FD"/>
      </a:accent2>
      <a:accent3>
        <a:srgbClr val="FEECB7"/>
      </a:accent3>
      <a:accent4>
        <a:srgbClr val="2555EC"/>
      </a:accent4>
      <a:accent5>
        <a:srgbClr val="FA91FF"/>
      </a:accent5>
      <a:accent6>
        <a:srgbClr val="FFFFFF"/>
      </a:accent6>
      <a:hlink>
        <a:srgbClr val="34277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874</TotalTime>
  <Words>2723</Words>
  <Application>Microsoft Office PowerPoint</Application>
  <PresentationFormat>On-screen Show (16:9)</PresentationFormat>
  <Paragraphs>256</Paragraphs>
  <Slides>48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0" baseType="lpstr">
      <vt:lpstr>Aptos</vt:lpstr>
      <vt:lpstr>Calibri</vt:lpstr>
      <vt:lpstr>Cambria Math</vt:lpstr>
      <vt:lpstr>Nunito Medium</vt:lpstr>
      <vt:lpstr>Alatsi</vt:lpstr>
      <vt:lpstr>Arial</vt:lpstr>
      <vt:lpstr>Nunito Light</vt:lpstr>
      <vt:lpstr>Bebas Neue</vt:lpstr>
      <vt:lpstr>Noto Sans Symbols</vt:lpstr>
      <vt:lpstr>Anaheim</vt:lpstr>
      <vt:lpstr>Times New Roman</vt:lpstr>
      <vt:lpstr>Science Subject for High School: Atomic Model by Slidesgo</vt:lpstr>
      <vt:lpstr>PowerPoint Presentation</vt:lpstr>
      <vt:lpstr>KHỞI ĐỘNG</vt:lpstr>
      <vt:lpstr>PowerPoint Presentation</vt:lpstr>
      <vt:lpstr>NỘI DUNG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GHI NHỚ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Xinh Đẹp Dịu Hiền Huế Thị</dc:creator>
  <cp:lastModifiedBy>traume2012@gmail.com</cp:lastModifiedBy>
  <cp:revision>77</cp:revision>
  <dcterms:modified xsi:type="dcterms:W3CDTF">2026-05-23T09:26:48Z</dcterms:modified>
</cp:coreProperties>
</file>